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4E6F1-3198-F547-ADC6-87CC600FFD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614A52-FFF2-2C48-88D7-0AD6132A5A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8E514A0-2866-B740-8E44-BFE995DBF4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7469" y="1118884"/>
            <a:ext cx="7536656" cy="5114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78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AD196-FF2F-324F-A355-BF7425492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77CD9C75-619B-C147-81A5-1B1B301366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5629" y="2361143"/>
            <a:ext cx="8933667" cy="4496857"/>
          </a:xfrm>
          <a:prstGeom prst="rect">
            <a:avLst/>
          </a:prstGeom>
        </p:spPr>
      </p:pic>
      <p:sp>
        <p:nvSpPr>
          <p:cNvPr id="5" name="Hexagon 4">
            <a:extLst>
              <a:ext uri="{FF2B5EF4-FFF2-40B4-BE49-F238E27FC236}">
                <a16:creationId xmlns:a16="http://schemas.microsoft.com/office/drawing/2014/main" id="{12900440-D1E9-3543-9B5F-09FED91C5B94}"/>
              </a:ext>
            </a:extLst>
          </p:cNvPr>
          <p:cNvSpPr/>
          <p:nvPr/>
        </p:nvSpPr>
        <p:spPr>
          <a:xfrm>
            <a:off x="2917998" y="409046"/>
            <a:ext cx="7365065" cy="1751543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/>
              <a:t>ফাইবার অপটিক ক্যাবলের গঠন</a:t>
            </a:r>
            <a:endParaRPr lang="en-US" sz="5400" b="1"/>
          </a:p>
        </p:txBody>
      </p:sp>
    </p:spTree>
    <p:extLst>
      <p:ext uri="{BB962C8B-B14F-4D97-AF65-F5344CB8AC3E}">
        <p14:creationId xmlns:p14="http://schemas.microsoft.com/office/powerpoint/2010/main" val="3420216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3C247-1776-A24F-A5CB-8087F332D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A658632-8E79-8541-A74C-B0A4561AF8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88719" y="169663"/>
            <a:ext cx="8129900" cy="6518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1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FB8A8-7C97-2F43-9051-3D72BA70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6C4D7C8D-C4BD-154E-833E-792D68E01A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68228" y="196453"/>
            <a:ext cx="9001099" cy="6393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86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47ABC-B20A-9747-9933-C33A11CB2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B74A5C5E-E4A8-D34F-8A68-D2C9E819F2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6490" y="160734"/>
            <a:ext cx="8975682" cy="6447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809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283A4B-1BE8-0D4B-A5AF-24BE034D8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D8AFE-E4C0-7F49-905E-11140334A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5064" y="2655759"/>
            <a:ext cx="8877433" cy="377957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 sz="5400"/>
          </a:p>
          <a:p>
            <a:pPr marL="0" indent="0">
              <a:buNone/>
            </a:pPr>
            <a:r>
              <a:rPr lang="en-GB" sz="5400"/>
              <a:t>★</a:t>
            </a:r>
            <a:r>
              <a:rPr lang="en-GB" sz="5400" b="1"/>
              <a:t>তড়িৎ চৌম্বক প্রভাবমুক্ত ক্যাবলটি ব্যাখ্যা কর।</a:t>
            </a:r>
          </a:p>
          <a:p>
            <a:pPr marL="0" indent="0">
              <a:buNone/>
            </a:pPr>
            <a:r>
              <a:rPr lang="en-GB" sz="5400" b="1"/>
              <a:t>★আলোর গতিতে ডেটা স্থানান্তর সম্ভব –ব্যাখ্যা কর।</a:t>
            </a:r>
            <a:endParaRPr lang="en-US" sz="5400"/>
          </a:p>
        </p:txBody>
      </p:sp>
      <p:sp>
        <p:nvSpPr>
          <p:cNvPr id="4" name="Plaque 3">
            <a:extLst>
              <a:ext uri="{FF2B5EF4-FFF2-40B4-BE49-F238E27FC236}">
                <a16:creationId xmlns:a16="http://schemas.microsoft.com/office/drawing/2014/main" id="{4C69BB22-DA00-AD4E-B4BF-A1149DEFBF4F}"/>
              </a:ext>
            </a:extLst>
          </p:cNvPr>
          <p:cNvSpPr/>
          <p:nvPr/>
        </p:nvSpPr>
        <p:spPr>
          <a:xfrm>
            <a:off x="3568301" y="1047749"/>
            <a:ext cx="5897167" cy="2381251"/>
          </a:xfrm>
          <a:prstGeom prst="plaqu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/>
              <a:t>বাড়ির কাজ</a:t>
            </a:r>
            <a:endParaRPr lang="en-US" sz="5400" b="1"/>
          </a:p>
        </p:txBody>
      </p:sp>
    </p:spTree>
    <p:extLst>
      <p:ext uri="{BB962C8B-B14F-4D97-AF65-F5344CB8AC3E}">
        <p14:creationId xmlns:p14="http://schemas.microsoft.com/office/powerpoint/2010/main" val="802605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18017C-0F2D-AE42-AF6A-35552A9E4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0D6C9F7-7CE0-0746-AA1E-900E2E45A7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4978" y="1053703"/>
            <a:ext cx="8596668" cy="519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375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95944-F671-5643-BE5B-5EA1EF278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DF9511-DD23-1643-9343-D3CC0B5463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714625"/>
            <a:ext cx="10538354" cy="4034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sz="5400" b="1"/>
          </a:p>
          <a:p>
            <a:pPr marL="0" indent="0">
              <a:buNone/>
            </a:pPr>
            <a:r>
              <a:rPr lang="en-GB" sz="5400" b="1"/>
              <a:t>নবেন্দু বিকাশ চক্রবর্তী</a:t>
            </a:r>
          </a:p>
          <a:p>
            <a:pPr marL="0" indent="0">
              <a:buNone/>
            </a:pPr>
            <a:r>
              <a:rPr lang="en-GB" sz="5400" b="1"/>
              <a:t>প্রভাষক,আইসিটি</a:t>
            </a:r>
          </a:p>
          <a:p>
            <a:pPr marL="0" indent="0">
              <a:buNone/>
            </a:pPr>
            <a:r>
              <a:rPr lang="en-GB" sz="5400" b="1"/>
              <a:t>তৈয়বুন্নেছা খানম</a:t>
            </a:r>
          </a:p>
          <a:p>
            <a:pPr marL="0" indent="0">
              <a:buNone/>
            </a:pPr>
            <a:r>
              <a:rPr lang="en-GB" sz="5400" b="1"/>
              <a:t>সরকারি কলেজ,জুড়ি। </a:t>
            </a:r>
            <a:endParaRPr lang="en-US" sz="5400" b="1"/>
          </a:p>
        </p:txBody>
      </p:sp>
      <p:sp>
        <p:nvSpPr>
          <p:cNvPr id="4" name="Ribbon: Tilted Down 3">
            <a:extLst>
              <a:ext uri="{FF2B5EF4-FFF2-40B4-BE49-F238E27FC236}">
                <a16:creationId xmlns:a16="http://schemas.microsoft.com/office/drawing/2014/main" id="{DE6ADD58-D37B-6949-ACF5-833AF3ECF3AF}"/>
              </a:ext>
            </a:extLst>
          </p:cNvPr>
          <p:cNvSpPr/>
          <p:nvPr/>
        </p:nvSpPr>
        <p:spPr>
          <a:xfrm>
            <a:off x="3639478" y="609600"/>
            <a:ext cx="5790272" cy="1550989"/>
          </a:xfrm>
          <a:prstGeom prst="ribbon">
            <a:avLst>
              <a:gd name="adj1" fmla="val 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/>
              <a:t>পরিচিতি</a:t>
            </a:r>
            <a:endParaRPr lang="en-US" sz="5400" b="1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801CF9B3-DED0-9849-B4EF-D6620626B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3987" y="2408877"/>
            <a:ext cx="3765022" cy="4340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33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D1DE1-CFB4-DA49-91FF-D83073825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5EDB9-29D1-C944-8B3E-0D585E4A3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low Chart: Alternative Process 3">
            <a:extLst>
              <a:ext uri="{FF2B5EF4-FFF2-40B4-BE49-F238E27FC236}">
                <a16:creationId xmlns:a16="http://schemas.microsoft.com/office/drawing/2014/main" id="{51A12C8D-32D5-974F-B7F5-2E4F39924B10}"/>
              </a:ext>
            </a:extLst>
          </p:cNvPr>
          <p:cNvSpPr/>
          <p:nvPr/>
        </p:nvSpPr>
        <p:spPr>
          <a:xfrm>
            <a:off x="3510411" y="609600"/>
            <a:ext cx="6544418" cy="155098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/>
              <a:t>পাঠ পরিচিতি</a:t>
            </a:r>
            <a:endParaRPr lang="en-US" sz="5400" b="1"/>
          </a:p>
        </p:txBody>
      </p:sp>
      <p:sp>
        <p:nvSpPr>
          <p:cNvPr id="5" name="Scroll: Horizontal 4">
            <a:extLst>
              <a:ext uri="{FF2B5EF4-FFF2-40B4-BE49-F238E27FC236}">
                <a16:creationId xmlns:a16="http://schemas.microsoft.com/office/drawing/2014/main" id="{D566541C-C8C0-D747-A34B-CA87197707D1}"/>
              </a:ext>
            </a:extLst>
          </p:cNvPr>
          <p:cNvSpPr/>
          <p:nvPr/>
        </p:nvSpPr>
        <p:spPr>
          <a:xfrm>
            <a:off x="3250407" y="2390778"/>
            <a:ext cx="7465217" cy="345321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/>
              <a:t>বিষয়ঃ আইসিটি</a:t>
            </a:r>
          </a:p>
          <a:p>
            <a:pPr algn="ctr"/>
            <a:r>
              <a:rPr lang="en-GB" sz="5400" b="1"/>
              <a:t>শ্রেণীঃ একাদশ/দ্বাদশ</a:t>
            </a:r>
          </a:p>
          <a:p>
            <a:pPr algn="ctr"/>
            <a:r>
              <a:rPr lang="en-GB" sz="5400" b="1"/>
              <a:t>অধ্যায়ঃ দ্বিতীয় </a:t>
            </a:r>
            <a:endParaRPr lang="en-US" sz="5400" b="1"/>
          </a:p>
        </p:txBody>
      </p:sp>
    </p:spTree>
    <p:extLst>
      <p:ext uri="{BB962C8B-B14F-4D97-AF65-F5344CB8AC3E}">
        <p14:creationId xmlns:p14="http://schemas.microsoft.com/office/powerpoint/2010/main" val="4070862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22EE8-36B3-234C-99FD-7F43415EB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9DDF144D-268A-DF42-937C-71F1F3E061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25392" y="2760266"/>
            <a:ext cx="7072312" cy="3881437"/>
          </a:xfrm>
          <a:prstGeom prst="rect">
            <a:avLst/>
          </a:prstGeom>
        </p:spPr>
      </p:pic>
      <p:sp>
        <p:nvSpPr>
          <p:cNvPr id="4" name="Flowchart: Punched Tape 3">
            <a:extLst>
              <a:ext uri="{FF2B5EF4-FFF2-40B4-BE49-F238E27FC236}">
                <a16:creationId xmlns:a16="http://schemas.microsoft.com/office/drawing/2014/main" id="{463E9264-ED4C-3F46-AC1C-E95D74FC0BA2}"/>
              </a:ext>
            </a:extLst>
          </p:cNvPr>
          <p:cNvSpPr/>
          <p:nvPr/>
        </p:nvSpPr>
        <p:spPr>
          <a:xfrm>
            <a:off x="3330774" y="216297"/>
            <a:ext cx="6661548" cy="237331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/>
              <a:t>ছবিগুলো লক্ষ্য কর</a:t>
            </a:r>
            <a:endParaRPr lang="en-US" sz="5400" b="1"/>
          </a:p>
        </p:txBody>
      </p:sp>
    </p:spTree>
    <p:extLst>
      <p:ext uri="{BB962C8B-B14F-4D97-AF65-F5344CB8AC3E}">
        <p14:creationId xmlns:p14="http://schemas.microsoft.com/office/powerpoint/2010/main" val="400075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A9D9-A686-F046-B619-70DA42BE9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A118CA2F-4F26-664F-A7BC-F627AED4E9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6859" y="3017838"/>
            <a:ext cx="4637485" cy="3625850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E51BCB03-712A-3244-92BB-688E2952E4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92969" y="3017838"/>
            <a:ext cx="6035278" cy="381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010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EEC12-A22C-4B42-AB76-6FCB8DE0C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B1788671-E84A-B249-ACFF-1FFFBFD5A0A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7997" y="3146622"/>
            <a:ext cx="8119097" cy="3711378"/>
          </a:xfrm>
          <a:prstGeom prst="rect">
            <a:avLst/>
          </a:prstGeom>
        </p:spPr>
      </p:pic>
      <p:sp>
        <p:nvSpPr>
          <p:cNvPr id="4" name="Rectangle: Folded Corner 3">
            <a:extLst>
              <a:ext uri="{FF2B5EF4-FFF2-40B4-BE49-F238E27FC236}">
                <a16:creationId xmlns:a16="http://schemas.microsoft.com/office/drawing/2014/main" id="{FA86E29C-9796-AB4F-9E73-58EA0DAA98BB}"/>
              </a:ext>
            </a:extLst>
          </p:cNvPr>
          <p:cNvSpPr/>
          <p:nvPr/>
        </p:nvSpPr>
        <p:spPr>
          <a:xfrm>
            <a:off x="2917998" y="0"/>
            <a:ext cx="8596668" cy="3032125"/>
          </a:xfrm>
          <a:prstGeom prst="foldedCorner">
            <a:avLst>
              <a:gd name="adj" fmla="val 64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/>
              <a:t>আজকের আলোচ্য বিষয়ঃ ফাইবার অপটিক্যাল ক্যাবল</a:t>
            </a:r>
            <a:endParaRPr lang="en-US" sz="5400" b="1"/>
          </a:p>
        </p:txBody>
      </p:sp>
    </p:spTree>
    <p:extLst>
      <p:ext uri="{BB962C8B-B14F-4D97-AF65-F5344CB8AC3E}">
        <p14:creationId xmlns:p14="http://schemas.microsoft.com/office/powerpoint/2010/main" val="201830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12D2E-3C1B-D241-92E5-183CFCA9D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A7C5F-0619-1947-88F2-E23856BA8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5443" y="2331909"/>
            <a:ext cx="8596668" cy="44010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sz="5400" b="1"/>
              <a:t># ফাইবার অপটিক ক্যাবল কি-তা বলতে পারবে।</a:t>
            </a:r>
          </a:p>
          <a:p>
            <a:pPr marL="0" indent="0">
              <a:buNone/>
            </a:pPr>
            <a:r>
              <a:rPr lang="en-GB" sz="5400" b="1"/>
              <a:t># অপটিক্যাল ফাইবার ক্যাবলের গঠন ব্যাখ্যা করতে পারবে।</a:t>
            </a:r>
          </a:p>
          <a:p>
            <a:pPr marL="0" indent="0">
              <a:buNone/>
            </a:pPr>
            <a:r>
              <a:rPr lang="en-GB" sz="5400" b="1"/>
              <a:t># ফাইবার অপটিক ক্যাবলের সুবিধা ও অসুবিধা ব্যাখ্যা করতে পারবে।</a:t>
            </a:r>
            <a:endParaRPr lang="en-US" sz="5400" b="1"/>
          </a:p>
        </p:txBody>
      </p:sp>
      <p:sp>
        <p:nvSpPr>
          <p:cNvPr id="4" name="Rectangle: Bevelled 3">
            <a:extLst>
              <a:ext uri="{FF2B5EF4-FFF2-40B4-BE49-F238E27FC236}">
                <a16:creationId xmlns:a16="http://schemas.microsoft.com/office/drawing/2014/main" id="{F4F7759B-3915-F44B-8A63-DD9FA34A24B4}"/>
              </a:ext>
            </a:extLst>
          </p:cNvPr>
          <p:cNvSpPr/>
          <p:nvPr/>
        </p:nvSpPr>
        <p:spPr>
          <a:xfrm>
            <a:off x="3464718" y="609600"/>
            <a:ext cx="6679407" cy="180141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/>
              <a:t>শিখনফল</a:t>
            </a:r>
            <a:endParaRPr lang="en-US" sz="5400" b="1"/>
          </a:p>
        </p:txBody>
      </p:sp>
    </p:spTree>
    <p:extLst>
      <p:ext uri="{BB962C8B-B14F-4D97-AF65-F5344CB8AC3E}">
        <p14:creationId xmlns:p14="http://schemas.microsoft.com/office/powerpoint/2010/main" val="320253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C9A35-6862-5D4B-B17E-ED0C5D958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01FF405-870F-284E-B18F-61A0E03960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4450" y="1"/>
            <a:ext cx="1009755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793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B47963-3AAE-224F-9F1A-CCBCF7CC3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71341B4-856A-B440-8769-ABA082736C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17998" y="304800"/>
            <a:ext cx="8978173" cy="6374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46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10</cp:revision>
  <dcterms:modified xsi:type="dcterms:W3CDTF">2021-04-23T17:49:05Z</dcterms:modified>
</cp:coreProperties>
</file>