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00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19425" y="1397000"/>
          <a:ext cx="3105150" cy="4064000"/>
        </p:xfrm>
        <a:graphic>
          <a:graphicData uri="http://schemas.openxmlformats.org/presentationml/2006/ole">
            <p:oleObj spid="_x0000_s1026" name="Document" r:id="rId3" imgW="5851921" imgH="765936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Word Document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Abdus Salam Howladar</dc:creator>
  <cp:lastModifiedBy>Windows User</cp:lastModifiedBy>
  <cp:revision>1</cp:revision>
  <dcterms:created xsi:type="dcterms:W3CDTF">2006-08-16T00:00:00Z</dcterms:created>
  <dcterms:modified xsi:type="dcterms:W3CDTF">2021-06-01T09:06:31Z</dcterms:modified>
</cp:coreProperties>
</file>