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5" r:id="rId2"/>
    <p:sldId id="325" r:id="rId3"/>
    <p:sldId id="348" r:id="rId4"/>
    <p:sldId id="326" r:id="rId5"/>
    <p:sldId id="349" r:id="rId6"/>
    <p:sldId id="327" r:id="rId7"/>
    <p:sldId id="328" r:id="rId8"/>
    <p:sldId id="329" r:id="rId9"/>
    <p:sldId id="330" r:id="rId10"/>
    <p:sldId id="336" r:id="rId11"/>
    <p:sldId id="331" r:id="rId12"/>
    <p:sldId id="332" r:id="rId13"/>
    <p:sldId id="333" r:id="rId14"/>
    <p:sldId id="337" r:id="rId15"/>
    <p:sldId id="334" r:id="rId16"/>
    <p:sldId id="335" r:id="rId17"/>
    <p:sldId id="338" r:id="rId18"/>
    <p:sldId id="344" r:id="rId19"/>
    <p:sldId id="341" r:id="rId20"/>
    <p:sldId id="340" r:id="rId21"/>
    <p:sldId id="339" r:id="rId22"/>
    <p:sldId id="342" r:id="rId23"/>
    <p:sldId id="3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 id="2" name="Shekhar" initials="D" lastIdx="1" clrIdx="1">
    <p:extLst>
      <p:ext uri="{19B8F6BF-5375-455C-9EA6-DF929625EA0E}">
        <p15:presenceInfo xmlns:p15="http://schemas.microsoft.com/office/powerpoint/2012/main" userId="f994e891e4b9b4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3" autoAdjust="0"/>
    <p:restoredTop sz="94434" autoAdjust="0"/>
  </p:normalViewPr>
  <p:slideViewPr>
    <p:cSldViewPr snapToGrid="0">
      <p:cViewPr varScale="1">
        <p:scale>
          <a:sx n="74" d="100"/>
          <a:sy n="74" d="100"/>
        </p:scale>
        <p:origin x="150" y="72"/>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416C5-17A3-4A51-822E-943DC21A77C2}" type="datetimeFigureOut">
              <a:rPr lang="en-US" smtClean="0"/>
              <a:pPr/>
              <a:t>6/1/2021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9B751-307B-4AB1-B7CD-059B93A125D4}" type="slidenum">
              <a:rPr lang="en-US" smtClean="0"/>
              <a:pPr/>
              <a:t>‹#›</a:t>
            </a:fld>
            <a:endParaRPr lang="en-US"/>
          </a:p>
        </p:txBody>
      </p:sp>
    </p:spTree>
    <p:extLst>
      <p:ext uri="{BB962C8B-B14F-4D97-AF65-F5344CB8AC3E}">
        <p14:creationId xmlns:p14="http://schemas.microsoft.com/office/powerpoint/2010/main" val="284121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2</a:t>
            </a:fld>
            <a:endParaRPr lang="en-US"/>
          </a:p>
        </p:txBody>
      </p:sp>
    </p:spTree>
    <p:extLst>
      <p:ext uri="{BB962C8B-B14F-4D97-AF65-F5344CB8AC3E}">
        <p14:creationId xmlns:p14="http://schemas.microsoft.com/office/powerpoint/2010/main" val="3279686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12</a:t>
            </a:fld>
            <a:endParaRPr lang="en-US"/>
          </a:p>
        </p:txBody>
      </p:sp>
    </p:spTree>
    <p:extLst>
      <p:ext uri="{BB962C8B-B14F-4D97-AF65-F5344CB8AC3E}">
        <p14:creationId xmlns:p14="http://schemas.microsoft.com/office/powerpoint/2010/main" val="358492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13</a:t>
            </a:fld>
            <a:endParaRPr lang="en-US"/>
          </a:p>
        </p:txBody>
      </p:sp>
    </p:spTree>
    <p:extLst>
      <p:ext uri="{BB962C8B-B14F-4D97-AF65-F5344CB8AC3E}">
        <p14:creationId xmlns:p14="http://schemas.microsoft.com/office/powerpoint/2010/main" val="375362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14</a:t>
            </a:fld>
            <a:endParaRPr lang="en-US"/>
          </a:p>
        </p:txBody>
      </p:sp>
    </p:spTree>
    <p:extLst>
      <p:ext uri="{BB962C8B-B14F-4D97-AF65-F5344CB8AC3E}">
        <p14:creationId xmlns:p14="http://schemas.microsoft.com/office/powerpoint/2010/main" val="171685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15</a:t>
            </a:fld>
            <a:endParaRPr lang="en-US"/>
          </a:p>
        </p:txBody>
      </p:sp>
    </p:spTree>
    <p:extLst>
      <p:ext uri="{BB962C8B-B14F-4D97-AF65-F5344CB8AC3E}">
        <p14:creationId xmlns:p14="http://schemas.microsoft.com/office/powerpoint/2010/main" val="110131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16</a:t>
            </a:fld>
            <a:endParaRPr lang="en-US"/>
          </a:p>
        </p:txBody>
      </p:sp>
    </p:spTree>
    <p:extLst>
      <p:ext uri="{BB962C8B-B14F-4D97-AF65-F5344CB8AC3E}">
        <p14:creationId xmlns:p14="http://schemas.microsoft.com/office/powerpoint/2010/main" val="212431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17</a:t>
            </a:fld>
            <a:endParaRPr lang="en-US"/>
          </a:p>
        </p:txBody>
      </p:sp>
    </p:spTree>
    <p:extLst>
      <p:ext uri="{BB962C8B-B14F-4D97-AF65-F5344CB8AC3E}">
        <p14:creationId xmlns:p14="http://schemas.microsoft.com/office/powerpoint/2010/main" val="178057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19</a:t>
            </a:fld>
            <a:endParaRPr lang="en-US"/>
          </a:p>
        </p:txBody>
      </p:sp>
    </p:spTree>
    <p:extLst>
      <p:ext uri="{BB962C8B-B14F-4D97-AF65-F5344CB8AC3E}">
        <p14:creationId xmlns:p14="http://schemas.microsoft.com/office/powerpoint/2010/main" val="181700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999B751-307B-4AB1-B7CD-059B93A125D4}" type="slidenum">
              <a:rPr lang="en-US" smtClean="0"/>
              <a:pPr/>
              <a:t>20</a:t>
            </a:fld>
            <a:endParaRPr lang="en-US"/>
          </a:p>
        </p:txBody>
      </p:sp>
    </p:spTree>
    <p:extLst>
      <p:ext uri="{BB962C8B-B14F-4D97-AF65-F5344CB8AC3E}">
        <p14:creationId xmlns:p14="http://schemas.microsoft.com/office/powerpoint/2010/main" val="2420608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21</a:t>
            </a:fld>
            <a:endParaRPr lang="en-US"/>
          </a:p>
        </p:txBody>
      </p:sp>
    </p:spTree>
    <p:extLst>
      <p:ext uri="{BB962C8B-B14F-4D97-AF65-F5344CB8AC3E}">
        <p14:creationId xmlns:p14="http://schemas.microsoft.com/office/powerpoint/2010/main" val="310662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22</a:t>
            </a:fld>
            <a:endParaRPr lang="en-US"/>
          </a:p>
        </p:txBody>
      </p:sp>
    </p:spTree>
    <p:extLst>
      <p:ext uri="{BB962C8B-B14F-4D97-AF65-F5344CB8AC3E}">
        <p14:creationId xmlns:p14="http://schemas.microsoft.com/office/powerpoint/2010/main" val="97351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4</a:t>
            </a:fld>
            <a:endParaRPr lang="en-US"/>
          </a:p>
        </p:txBody>
      </p:sp>
    </p:spTree>
    <p:extLst>
      <p:ext uri="{BB962C8B-B14F-4D97-AF65-F5344CB8AC3E}">
        <p14:creationId xmlns:p14="http://schemas.microsoft.com/office/powerpoint/2010/main" val="364151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5</a:t>
            </a:fld>
            <a:endParaRPr lang="en-US"/>
          </a:p>
        </p:txBody>
      </p:sp>
    </p:spTree>
    <p:extLst>
      <p:ext uri="{BB962C8B-B14F-4D97-AF65-F5344CB8AC3E}">
        <p14:creationId xmlns:p14="http://schemas.microsoft.com/office/powerpoint/2010/main" val="90493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6</a:t>
            </a:fld>
            <a:endParaRPr lang="en-US"/>
          </a:p>
        </p:txBody>
      </p:sp>
    </p:spTree>
    <p:extLst>
      <p:ext uri="{BB962C8B-B14F-4D97-AF65-F5344CB8AC3E}">
        <p14:creationId xmlns:p14="http://schemas.microsoft.com/office/powerpoint/2010/main" val="215179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7</a:t>
            </a:fld>
            <a:endParaRPr lang="en-US"/>
          </a:p>
        </p:txBody>
      </p:sp>
    </p:spTree>
    <p:extLst>
      <p:ext uri="{BB962C8B-B14F-4D97-AF65-F5344CB8AC3E}">
        <p14:creationId xmlns:p14="http://schemas.microsoft.com/office/powerpoint/2010/main" val="84826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8</a:t>
            </a:fld>
            <a:endParaRPr lang="en-US"/>
          </a:p>
        </p:txBody>
      </p:sp>
    </p:spTree>
    <p:extLst>
      <p:ext uri="{BB962C8B-B14F-4D97-AF65-F5344CB8AC3E}">
        <p14:creationId xmlns:p14="http://schemas.microsoft.com/office/powerpoint/2010/main" val="182541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9</a:t>
            </a:fld>
            <a:endParaRPr lang="en-US"/>
          </a:p>
        </p:txBody>
      </p:sp>
    </p:spTree>
    <p:extLst>
      <p:ext uri="{BB962C8B-B14F-4D97-AF65-F5344CB8AC3E}">
        <p14:creationId xmlns:p14="http://schemas.microsoft.com/office/powerpoint/2010/main" val="397347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10</a:t>
            </a:fld>
            <a:endParaRPr lang="en-US"/>
          </a:p>
        </p:txBody>
      </p:sp>
    </p:spTree>
    <p:extLst>
      <p:ext uri="{BB962C8B-B14F-4D97-AF65-F5344CB8AC3E}">
        <p14:creationId xmlns:p14="http://schemas.microsoft.com/office/powerpoint/2010/main" val="181026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99B751-307B-4AB1-B7CD-059B93A125D4}" type="slidenum">
              <a:rPr lang="en-US" smtClean="0"/>
              <a:pPr/>
              <a:t>11</a:t>
            </a:fld>
            <a:endParaRPr lang="en-US"/>
          </a:p>
        </p:txBody>
      </p:sp>
    </p:spTree>
    <p:extLst>
      <p:ext uri="{BB962C8B-B14F-4D97-AF65-F5344CB8AC3E}">
        <p14:creationId xmlns:p14="http://schemas.microsoft.com/office/powerpoint/2010/main" val="196796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EB7FAE-8DA9-4EDF-A575-B49ABB07DA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32659CA-2B21-40E9-B5AB-A919B955D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62D6B1E-E651-45C0-AA57-5CDC27FB58E3}"/>
              </a:ext>
            </a:extLst>
          </p:cNvPr>
          <p:cNvSpPr>
            <a:spLocks noGrp="1"/>
          </p:cNvSpPr>
          <p:nvPr>
            <p:ph type="dt" sz="half" idx="10"/>
          </p:nvPr>
        </p:nvSpPr>
        <p:spPr/>
        <p:txBody>
          <a:bodyPr/>
          <a:lstStyle/>
          <a:p>
            <a:fld id="{7A444C61-0EC9-4997-A3F1-DA003DEEB3DE}" type="datetime5">
              <a:rPr lang="en-US" smtClean="0"/>
              <a:pPr/>
              <a:t>1-Jun-21</a:t>
            </a:fld>
            <a:endParaRPr lang="en-US"/>
          </a:p>
        </p:txBody>
      </p:sp>
      <p:sp>
        <p:nvSpPr>
          <p:cNvPr id="5" name="Footer Placeholder 4">
            <a:extLst>
              <a:ext uri="{FF2B5EF4-FFF2-40B4-BE49-F238E27FC236}">
                <a16:creationId xmlns="" xmlns:a16="http://schemas.microsoft.com/office/drawing/2014/main" id="{76066D9C-1442-4F38-8CD8-B07BA98DE77A}"/>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6" name="Slide Number Placeholder 5">
            <a:extLst>
              <a:ext uri="{FF2B5EF4-FFF2-40B4-BE49-F238E27FC236}">
                <a16:creationId xmlns="" xmlns:a16="http://schemas.microsoft.com/office/drawing/2014/main" id="{DD17D48A-2C1D-436A-A816-6B64BE8DC003}"/>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349103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BB14E-6590-4E2A-84E0-29D7B281C5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DE197F0-C564-4598-8167-76B085FA78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A23254-F5E3-4620-8A92-097C69E27773}"/>
              </a:ext>
            </a:extLst>
          </p:cNvPr>
          <p:cNvSpPr>
            <a:spLocks noGrp="1"/>
          </p:cNvSpPr>
          <p:nvPr>
            <p:ph type="dt" sz="half" idx="10"/>
          </p:nvPr>
        </p:nvSpPr>
        <p:spPr/>
        <p:txBody>
          <a:bodyPr/>
          <a:lstStyle/>
          <a:p>
            <a:fld id="{EDC7841E-430E-472F-98DB-C00FBAD6F1F7}" type="datetime5">
              <a:rPr lang="en-US" smtClean="0"/>
              <a:pPr/>
              <a:t>1-Jun-21</a:t>
            </a:fld>
            <a:endParaRPr lang="en-US"/>
          </a:p>
        </p:txBody>
      </p:sp>
      <p:sp>
        <p:nvSpPr>
          <p:cNvPr id="5" name="Footer Placeholder 4">
            <a:extLst>
              <a:ext uri="{FF2B5EF4-FFF2-40B4-BE49-F238E27FC236}">
                <a16:creationId xmlns="" xmlns:a16="http://schemas.microsoft.com/office/drawing/2014/main" id="{7655ED57-0972-41C3-9464-643034D13F9E}"/>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6" name="Slide Number Placeholder 5">
            <a:extLst>
              <a:ext uri="{FF2B5EF4-FFF2-40B4-BE49-F238E27FC236}">
                <a16:creationId xmlns="" xmlns:a16="http://schemas.microsoft.com/office/drawing/2014/main" id="{00562D2A-8D23-4468-AD24-AC355ACBA2D2}"/>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137552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C8458F9-5DB2-4333-9B3E-7854F15BFB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5C2DBE7-8F33-4257-BB2F-90734A7618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50C9B4-0A9A-4768-99ED-FDDDEBFDE842}"/>
              </a:ext>
            </a:extLst>
          </p:cNvPr>
          <p:cNvSpPr>
            <a:spLocks noGrp="1"/>
          </p:cNvSpPr>
          <p:nvPr>
            <p:ph type="dt" sz="half" idx="10"/>
          </p:nvPr>
        </p:nvSpPr>
        <p:spPr/>
        <p:txBody>
          <a:bodyPr/>
          <a:lstStyle/>
          <a:p>
            <a:fld id="{F37D5DD1-DB80-4D5D-857E-3452BF77E0C8}" type="datetime5">
              <a:rPr lang="en-US" smtClean="0"/>
              <a:pPr/>
              <a:t>1-Jun-21</a:t>
            </a:fld>
            <a:endParaRPr lang="en-US"/>
          </a:p>
        </p:txBody>
      </p:sp>
      <p:sp>
        <p:nvSpPr>
          <p:cNvPr id="5" name="Footer Placeholder 4">
            <a:extLst>
              <a:ext uri="{FF2B5EF4-FFF2-40B4-BE49-F238E27FC236}">
                <a16:creationId xmlns="" xmlns:a16="http://schemas.microsoft.com/office/drawing/2014/main" id="{D6791451-FA2A-4CBE-A6E4-81D103D9B51A}"/>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6" name="Slide Number Placeholder 5">
            <a:extLst>
              <a:ext uri="{FF2B5EF4-FFF2-40B4-BE49-F238E27FC236}">
                <a16:creationId xmlns="" xmlns:a16="http://schemas.microsoft.com/office/drawing/2014/main" id="{7DED08AA-4B71-4FB4-91E6-2592D58B738F}"/>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324069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25BCF-9813-4976-922B-26DFE0DD0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C66344A-5FC7-4581-8C0E-C58C93E714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6159A32-9FFC-47AA-8FC8-0614D59332C5}"/>
              </a:ext>
            </a:extLst>
          </p:cNvPr>
          <p:cNvSpPr>
            <a:spLocks noGrp="1"/>
          </p:cNvSpPr>
          <p:nvPr>
            <p:ph type="dt" sz="half" idx="10"/>
          </p:nvPr>
        </p:nvSpPr>
        <p:spPr/>
        <p:txBody>
          <a:bodyPr/>
          <a:lstStyle/>
          <a:p>
            <a:fld id="{A7481055-4B32-41D0-B073-B47FD5064563}" type="datetime5">
              <a:rPr lang="en-US" smtClean="0"/>
              <a:pPr/>
              <a:t>1-Jun-21</a:t>
            </a:fld>
            <a:endParaRPr lang="en-US"/>
          </a:p>
        </p:txBody>
      </p:sp>
      <p:sp>
        <p:nvSpPr>
          <p:cNvPr id="5" name="Footer Placeholder 4">
            <a:extLst>
              <a:ext uri="{FF2B5EF4-FFF2-40B4-BE49-F238E27FC236}">
                <a16:creationId xmlns="" xmlns:a16="http://schemas.microsoft.com/office/drawing/2014/main" id="{6E10EB33-6AE6-422A-9F78-3C7A6DCBF6B3}"/>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6" name="Slide Number Placeholder 5">
            <a:extLst>
              <a:ext uri="{FF2B5EF4-FFF2-40B4-BE49-F238E27FC236}">
                <a16:creationId xmlns="" xmlns:a16="http://schemas.microsoft.com/office/drawing/2014/main" id="{EFDCC957-A529-4431-83B4-F9BE7DCCF95F}"/>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302161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607A7C-B5E2-480A-A4C0-3A167F99A0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672B7C7-96F4-4DE2-BBD4-D9F36BFD9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A9EA2DE-E6C0-4A5B-A53C-31E4611DF7C3}"/>
              </a:ext>
            </a:extLst>
          </p:cNvPr>
          <p:cNvSpPr>
            <a:spLocks noGrp="1"/>
          </p:cNvSpPr>
          <p:nvPr>
            <p:ph type="dt" sz="half" idx="10"/>
          </p:nvPr>
        </p:nvSpPr>
        <p:spPr/>
        <p:txBody>
          <a:bodyPr/>
          <a:lstStyle/>
          <a:p>
            <a:fld id="{18F831FE-D3D5-49F9-B5E6-A59D93710E57}" type="datetime5">
              <a:rPr lang="en-US" smtClean="0"/>
              <a:pPr/>
              <a:t>1-Jun-21</a:t>
            </a:fld>
            <a:endParaRPr lang="en-US"/>
          </a:p>
        </p:txBody>
      </p:sp>
      <p:sp>
        <p:nvSpPr>
          <p:cNvPr id="5" name="Footer Placeholder 4">
            <a:extLst>
              <a:ext uri="{FF2B5EF4-FFF2-40B4-BE49-F238E27FC236}">
                <a16:creationId xmlns="" xmlns:a16="http://schemas.microsoft.com/office/drawing/2014/main" id="{F110C9D2-B5EC-4FB8-B1D9-4FF3D46D952E}"/>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6" name="Slide Number Placeholder 5">
            <a:extLst>
              <a:ext uri="{FF2B5EF4-FFF2-40B4-BE49-F238E27FC236}">
                <a16:creationId xmlns="" xmlns:a16="http://schemas.microsoft.com/office/drawing/2014/main" id="{F9ADF121-6A82-4FF2-976C-1696C376541D}"/>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424365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165E89-F882-464D-AFC8-3618B72E9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378712-9FC6-4603-A80B-9D3F7D29A2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000A58-85DC-4FDA-A778-24021CD68E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06E1CAB-12E6-4C98-B206-A10872307EF5}"/>
              </a:ext>
            </a:extLst>
          </p:cNvPr>
          <p:cNvSpPr>
            <a:spLocks noGrp="1"/>
          </p:cNvSpPr>
          <p:nvPr>
            <p:ph type="dt" sz="half" idx="10"/>
          </p:nvPr>
        </p:nvSpPr>
        <p:spPr/>
        <p:txBody>
          <a:bodyPr/>
          <a:lstStyle/>
          <a:p>
            <a:fld id="{E24B0240-6FEF-4108-B190-842596504402}" type="datetime5">
              <a:rPr lang="en-US" smtClean="0"/>
              <a:pPr/>
              <a:t>1-Jun-21</a:t>
            </a:fld>
            <a:endParaRPr lang="en-US"/>
          </a:p>
        </p:txBody>
      </p:sp>
      <p:sp>
        <p:nvSpPr>
          <p:cNvPr id="6" name="Footer Placeholder 5">
            <a:extLst>
              <a:ext uri="{FF2B5EF4-FFF2-40B4-BE49-F238E27FC236}">
                <a16:creationId xmlns="" xmlns:a16="http://schemas.microsoft.com/office/drawing/2014/main" id="{860FBC51-C4D9-4E71-97C9-5C1D33711AFD}"/>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7" name="Slide Number Placeholder 6">
            <a:extLst>
              <a:ext uri="{FF2B5EF4-FFF2-40B4-BE49-F238E27FC236}">
                <a16:creationId xmlns="" xmlns:a16="http://schemas.microsoft.com/office/drawing/2014/main" id="{EB5639E2-DD67-4E5B-A532-0AB09525F971}"/>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315618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C2051D-D6FE-46D7-8BC8-B3791C2913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4C4BFC2-A51C-4C72-9D59-0C8EC325D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0689DF6-E33E-493A-9E2B-7BD7100E7D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E0B81DD-5012-4089-A488-60A79ED0B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B452378-5E8F-4087-A19C-18C0CDC2F9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4A2B733-589E-4DC5-B9D9-7878AB65721A}"/>
              </a:ext>
            </a:extLst>
          </p:cNvPr>
          <p:cNvSpPr>
            <a:spLocks noGrp="1"/>
          </p:cNvSpPr>
          <p:nvPr>
            <p:ph type="dt" sz="half" idx="10"/>
          </p:nvPr>
        </p:nvSpPr>
        <p:spPr/>
        <p:txBody>
          <a:bodyPr/>
          <a:lstStyle/>
          <a:p>
            <a:fld id="{F5B3C3B0-4F9F-4760-90EB-7264BA530CC5}" type="datetime5">
              <a:rPr lang="en-US" smtClean="0"/>
              <a:pPr/>
              <a:t>1-Jun-21</a:t>
            </a:fld>
            <a:endParaRPr lang="en-US"/>
          </a:p>
        </p:txBody>
      </p:sp>
      <p:sp>
        <p:nvSpPr>
          <p:cNvPr id="8" name="Footer Placeholder 7">
            <a:extLst>
              <a:ext uri="{FF2B5EF4-FFF2-40B4-BE49-F238E27FC236}">
                <a16:creationId xmlns="" xmlns:a16="http://schemas.microsoft.com/office/drawing/2014/main" id="{5BB3291F-B076-4FBA-BE8B-1AAA5BD4D32D}"/>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9" name="Slide Number Placeholder 8">
            <a:extLst>
              <a:ext uri="{FF2B5EF4-FFF2-40B4-BE49-F238E27FC236}">
                <a16:creationId xmlns="" xmlns:a16="http://schemas.microsoft.com/office/drawing/2014/main" id="{47F5DE49-6E12-498F-B529-B5105418403D}"/>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264619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2FCAC3-910B-4CEB-A775-B2C25B4DE7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09B6C70-79CD-47A6-ABB0-F4B7032FEAE7}"/>
              </a:ext>
            </a:extLst>
          </p:cNvPr>
          <p:cNvSpPr>
            <a:spLocks noGrp="1"/>
          </p:cNvSpPr>
          <p:nvPr>
            <p:ph type="dt" sz="half" idx="10"/>
          </p:nvPr>
        </p:nvSpPr>
        <p:spPr/>
        <p:txBody>
          <a:bodyPr/>
          <a:lstStyle/>
          <a:p>
            <a:fld id="{77265DE4-B46B-4AAF-AF74-4C38C2B26BC4}" type="datetime5">
              <a:rPr lang="en-US" smtClean="0"/>
              <a:pPr/>
              <a:t>1-Jun-21</a:t>
            </a:fld>
            <a:endParaRPr lang="en-US"/>
          </a:p>
        </p:txBody>
      </p:sp>
      <p:sp>
        <p:nvSpPr>
          <p:cNvPr id="4" name="Footer Placeholder 3">
            <a:extLst>
              <a:ext uri="{FF2B5EF4-FFF2-40B4-BE49-F238E27FC236}">
                <a16:creationId xmlns="" xmlns:a16="http://schemas.microsoft.com/office/drawing/2014/main" id="{4775B235-D805-47B1-B1BE-5B1FA4CE4AE5}"/>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5" name="Slide Number Placeholder 4">
            <a:extLst>
              <a:ext uri="{FF2B5EF4-FFF2-40B4-BE49-F238E27FC236}">
                <a16:creationId xmlns="" xmlns:a16="http://schemas.microsoft.com/office/drawing/2014/main" id="{A94519D7-224D-4BF0-8D29-685847992435}"/>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671464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F75A24A-FA3C-44F1-8A2B-6664D6FACC87}"/>
              </a:ext>
            </a:extLst>
          </p:cNvPr>
          <p:cNvSpPr>
            <a:spLocks noGrp="1"/>
          </p:cNvSpPr>
          <p:nvPr>
            <p:ph type="dt" sz="half" idx="10"/>
          </p:nvPr>
        </p:nvSpPr>
        <p:spPr/>
        <p:txBody>
          <a:bodyPr/>
          <a:lstStyle/>
          <a:p>
            <a:fld id="{C415B36E-C6DB-4562-9121-14D15AABA54A}" type="datetime5">
              <a:rPr lang="en-US" smtClean="0"/>
              <a:pPr/>
              <a:t>1-Jun-21</a:t>
            </a:fld>
            <a:endParaRPr lang="en-US"/>
          </a:p>
        </p:txBody>
      </p:sp>
      <p:sp>
        <p:nvSpPr>
          <p:cNvPr id="3" name="Footer Placeholder 2">
            <a:extLst>
              <a:ext uri="{FF2B5EF4-FFF2-40B4-BE49-F238E27FC236}">
                <a16:creationId xmlns="" xmlns:a16="http://schemas.microsoft.com/office/drawing/2014/main" id="{6FD303A7-4499-44D6-9AA0-769AEBCACBFB}"/>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4" name="Slide Number Placeholder 3">
            <a:extLst>
              <a:ext uri="{FF2B5EF4-FFF2-40B4-BE49-F238E27FC236}">
                <a16:creationId xmlns="" xmlns:a16="http://schemas.microsoft.com/office/drawing/2014/main" id="{8D8B1B8D-E42A-49B8-AD83-4470CE41F69E}"/>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192098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A59AE-51CD-4E06-9F29-3DF6D2E08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8B786F3-16D9-4496-A811-58C2316AF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4A8BFE2-86D8-4C07-90B7-F4994B41E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DC607D3-A637-4928-88EA-6C606003DF26}"/>
              </a:ext>
            </a:extLst>
          </p:cNvPr>
          <p:cNvSpPr>
            <a:spLocks noGrp="1"/>
          </p:cNvSpPr>
          <p:nvPr>
            <p:ph type="dt" sz="half" idx="10"/>
          </p:nvPr>
        </p:nvSpPr>
        <p:spPr/>
        <p:txBody>
          <a:bodyPr/>
          <a:lstStyle/>
          <a:p>
            <a:fld id="{F2467F2B-D8F4-4C1D-A882-F1F8568FE3A6}" type="datetime5">
              <a:rPr lang="en-US" smtClean="0"/>
              <a:pPr/>
              <a:t>1-Jun-21</a:t>
            </a:fld>
            <a:endParaRPr lang="en-US"/>
          </a:p>
        </p:txBody>
      </p:sp>
      <p:sp>
        <p:nvSpPr>
          <p:cNvPr id="6" name="Footer Placeholder 5">
            <a:extLst>
              <a:ext uri="{FF2B5EF4-FFF2-40B4-BE49-F238E27FC236}">
                <a16:creationId xmlns="" xmlns:a16="http://schemas.microsoft.com/office/drawing/2014/main" id="{3DCA1399-A026-4EB1-B400-A787AFD80AFE}"/>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7" name="Slide Number Placeholder 6">
            <a:extLst>
              <a:ext uri="{FF2B5EF4-FFF2-40B4-BE49-F238E27FC236}">
                <a16:creationId xmlns="" xmlns:a16="http://schemas.microsoft.com/office/drawing/2014/main" id="{FB0822C1-60BD-4D20-9F71-05B18E11CB29}"/>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79385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B44BE7-536D-45DA-81BE-EDD39DA8C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5375DEE-92A8-4847-B6CF-B6E809DE66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74EAC98-6975-4644-A661-FCEB96D49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9CFFF2D-9B66-42E6-B055-DBE7B55E7264}"/>
              </a:ext>
            </a:extLst>
          </p:cNvPr>
          <p:cNvSpPr>
            <a:spLocks noGrp="1"/>
          </p:cNvSpPr>
          <p:nvPr>
            <p:ph type="dt" sz="half" idx="10"/>
          </p:nvPr>
        </p:nvSpPr>
        <p:spPr/>
        <p:txBody>
          <a:bodyPr/>
          <a:lstStyle/>
          <a:p>
            <a:fld id="{C7317453-1836-4066-80BA-345294880C1B}" type="datetime5">
              <a:rPr lang="en-US" smtClean="0"/>
              <a:pPr/>
              <a:t>1-Jun-21</a:t>
            </a:fld>
            <a:endParaRPr lang="en-US"/>
          </a:p>
        </p:txBody>
      </p:sp>
      <p:sp>
        <p:nvSpPr>
          <p:cNvPr id="6" name="Footer Placeholder 5">
            <a:extLst>
              <a:ext uri="{FF2B5EF4-FFF2-40B4-BE49-F238E27FC236}">
                <a16:creationId xmlns="" xmlns:a16="http://schemas.microsoft.com/office/drawing/2014/main" id="{B694994C-63B6-4863-8531-ECB1F77282BD}"/>
              </a:ext>
            </a:extLst>
          </p:cNvPr>
          <p:cNvSpPr>
            <a:spLocks noGrp="1"/>
          </p:cNvSpPr>
          <p:nvPr>
            <p:ph type="ftr" sz="quarter" idx="11"/>
          </p:nvPr>
        </p:nvSpPr>
        <p:spPr/>
        <p:txBody>
          <a:bodyPr/>
          <a:lstStyle/>
          <a:p>
            <a:r>
              <a:rPr lang="en-US" smtClean="0"/>
              <a:t>Sukesh Sutradhar, Nasirnagar,Brahmanbaria. Mob: 01722 269461</a:t>
            </a:r>
            <a:endParaRPr lang="en-US"/>
          </a:p>
        </p:txBody>
      </p:sp>
      <p:sp>
        <p:nvSpPr>
          <p:cNvPr id="7" name="Slide Number Placeholder 6">
            <a:extLst>
              <a:ext uri="{FF2B5EF4-FFF2-40B4-BE49-F238E27FC236}">
                <a16:creationId xmlns="" xmlns:a16="http://schemas.microsoft.com/office/drawing/2014/main" id="{BB61DEEC-31FB-48BF-BE4C-289ADA376F30}"/>
              </a:ext>
            </a:extLst>
          </p:cNvPr>
          <p:cNvSpPr>
            <a:spLocks noGrp="1"/>
          </p:cNvSpPr>
          <p:nvPr>
            <p:ph type="sldNum" sz="quarter" idx="12"/>
          </p:nvPr>
        </p:nvSpPr>
        <p:spPr/>
        <p:txBody>
          <a:bodyPr/>
          <a:lstStyle/>
          <a:p>
            <a:fld id="{ECDBF572-F77E-49F2-9B46-6D7AA3E19AE1}" type="slidenum">
              <a:rPr lang="en-US" smtClean="0"/>
              <a:pPr/>
              <a:t>‹#›</a:t>
            </a:fld>
            <a:endParaRPr lang="en-US"/>
          </a:p>
        </p:txBody>
      </p:sp>
    </p:spTree>
    <p:extLst>
      <p:ext uri="{BB962C8B-B14F-4D97-AF65-F5344CB8AC3E}">
        <p14:creationId xmlns:p14="http://schemas.microsoft.com/office/powerpoint/2010/main" val="153340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F0604C2-A021-4D55-B030-657F0AAF3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F536696-397C-458B-8A2A-59068F39C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4F10FE8-48CE-480D-AF1E-0ECFBE053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7F31D-49AB-4A6D-8F63-D6131C19C17C}" type="datetime5">
              <a:rPr lang="en-US" smtClean="0"/>
              <a:pPr/>
              <a:t>1-Jun-21</a:t>
            </a:fld>
            <a:endParaRPr lang="en-US"/>
          </a:p>
        </p:txBody>
      </p:sp>
      <p:sp>
        <p:nvSpPr>
          <p:cNvPr id="5" name="Footer Placeholder 4">
            <a:extLst>
              <a:ext uri="{FF2B5EF4-FFF2-40B4-BE49-F238E27FC236}">
                <a16:creationId xmlns="" xmlns:a16="http://schemas.microsoft.com/office/drawing/2014/main" id="{274C8DF6-A935-4427-B35E-7269EDB90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Sukesh Sutradhar, Nasirnagar,Brahmanbaria. Mob: 01722 269461</a:t>
            </a:r>
            <a:endParaRPr lang="en-US"/>
          </a:p>
        </p:txBody>
      </p:sp>
      <p:sp>
        <p:nvSpPr>
          <p:cNvPr id="6" name="Slide Number Placeholder 5">
            <a:extLst>
              <a:ext uri="{FF2B5EF4-FFF2-40B4-BE49-F238E27FC236}">
                <a16:creationId xmlns="" xmlns:a16="http://schemas.microsoft.com/office/drawing/2014/main" id="{15E03D55-E45B-4E22-A4CE-CBF9A1473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BF572-F77E-49F2-9B46-6D7AA3E19AE1}" type="slidenum">
              <a:rPr lang="en-US" smtClean="0"/>
              <a:pPr/>
              <a:t>‹#›</a:t>
            </a:fld>
            <a:endParaRPr lang="en-US"/>
          </a:p>
        </p:txBody>
      </p:sp>
    </p:spTree>
    <p:extLst>
      <p:ext uri="{BB962C8B-B14F-4D97-AF65-F5344CB8AC3E}">
        <p14:creationId xmlns:p14="http://schemas.microsoft.com/office/powerpoint/2010/main" val="1747646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15.jpeg"/><Relationship Id="rId18" Type="http://schemas.openxmlformats.org/officeDocument/2006/relationships/image" Target="../media/image40.jpeg"/><Relationship Id="rId3" Type="http://schemas.openxmlformats.org/officeDocument/2006/relationships/image" Target="../media/image30.png"/><Relationship Id="rId21" Type="http://schemas.openxmlformats.org/officeDocument/2006/relationships/image" Target="../media/image23.png"/><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19.jpeg"/><Relationship Id="rId2" Type="http://schemas.openxmlformats.org/officeDocument/2006/relationships/notesSlide" Target="../notesSlides/notesSlide9.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17.jpeg"/><Relationship Id="rId23" Type="http://schemas.openxmlformats.org/officeDocument/2006/relationships/image" Target="../media/image42.jpeg"/><Relationship Id="rId10" Type="http://schemas.openxmlformats.org/officeDocument/2006/relationships/image" Target="../media/image37.jpeg"/><Relationship Id="rId19" Type="http://schemas.openxmlformats.org/officeDocument/2006/relationships/image" Target="../media/image21.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16.jpeg"/><Relationship Id="rId22"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3.jpeg"/><Relationship Id="rId7"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8.jpe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15.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1.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gif"/><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5" Type="http://schemas.openxmlformats.org/officeDocument/2006/relationships/image" Target="../media/image27.gif"/><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9158683"/>
      </p:ext>
    </p:extLst>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863603" y="5203384"/>
            <a:ext cx="10609943" cy="4789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b="1" kern="0" dirty="0" smtClean="0">
                <a:ln/>
                <a:solidFill>
                  <a:schemeClr val="accent6">
                    <a:lumMod val="50000"/>
                  </a:schemeClr>
                </a:solidFill>
                <a:latin typeface="NikoshBAN" pitchFamily="2" charset="0"/>
                <a:cs typeface="NikoshBAN" pitchFamily="2" charset="0"/>
              </a:rPr>
              <a:t>           প্রাণী</a:t>
            </a:r>
            <a:endParaRPr lang="bn-BD" sz="2800" b="1" kern="0" dirty="0" smtClean="0">
              <a:ln/>
              <a:solidFill>
                <a:schemeClr val="accent6">
                  <a:lumMod val="50000"/>
                </a:schemeClr>
              </a:solidFill>
              <a:latin typeface="NikoshBAN" pitchFamily="2" charset="0"/>
              <a:cs typeface="NikoshBAN" pitchFamily="2" charset="0"/>
            </a:endParaRPr>
          </a:p>
        </p:txBody>
      </p:sp>
      <p:sp>
        <p:nvSpPr>
          <p:cNvPr id="8" name="Rectangle 7"/>
          <p:cNvSpPr/>
          <p:nvPr/>
        </p:nvSpPr>
        <p:spPr>
          <a:xfrm>
            <a:off x="870863" y="4731682"/>
            <a:ext cx="10609943" cy="4789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b="1" kern="0" dirty="0" smtClean="0">
                <a:ln/>
                <a:solidFill>
                  <a:schemeClr val="accent6">
                    <a:lumMod val="50000"/>
                  </a:schemeClr>
                </a:solidFill>
                <a:latin typeface="NikoshBAN" pitchFamily="2" charset="0"/>
                <a:cs typeface="NikoshBAN" pitchFamily="2" charset="0"/>
              </a:rPr>
              <a:t>           উদ্ভিদ</a:t>
            </a:r>
            <a:endParaRPr lang="bn-BD" sz="2800" b="1" kern="0" dirty="0" smtClean="0">
              <a:ln/>
              <a:solidFill>
                <a:schemeClr val="accent6">
                  <a:lumMod val="50000"/>
                </a:schemeClr>
              </a:solidFill>
              <a:latin typeface="NikoshBAN" pitchFamily="2" charset="0"/>
              <a:cs typeface="NikoshBAN" pitchFamily="2" charset="0"/>
            </a:endParaRPr>
          </a:p>
        </p:txBody>
      </p:sp>
      <p:sp>
        <p:nvSpPr>
          <p:cNvPr id="10" name="Rectangle 9"/>
          <p:cNvSpPr/>
          <p:nvPr/>
        </p:nvSpPr>
        <p:spPr>
          <a:xfrm>
            <a:off x="870863" y="4223580"/>
            <a:ext cx="10609943" cy="4789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kern="0" dirty="0" smtClean="0">
                <a:ln/>
                <a:solidFill>
                  <a:schemeClr val="accent6">
                    <a:lumMod val="50000"/>
                  </a:schemeClr>
                </a:solidFill>
                <a:latin typeface="NikoshBAN" pitchFamily="2" charset="0"/>
                <a:cs typeface="NikoshBAN" pitchFamily="2" charset="0"/>
              </a:rPr>
              <a:t>           জীব                                    কীভাবে পস্পর নির্ভরশীল</a:t>
            </a:r>
            <a:endParaRPr lang="bn-BD" sz="2800" b="1" kern="0" dirty="0" smtClean="0">
              <a:ln/>
              <a:solidFill>
                <a:schemeClr val="accent6">
                  <a:lumMod val="50000"/>
                </a:schemeClr>
              </a:solidFill>
              <a:latin typeface="NikoshBAN" pitchFamily="2" charset="0"/>
              <a:cs typeface="NikoshBAN" pitchFamily="2" charset="0"/>
            </a:endParaRPr>
          </a:p>
        </p:txBody>
      </p:sp>
      <p:cxnSp>
        <p:nvCxnSpPr>
          <p:cNvPr id="11" name="Straight Connector 10"/>
          <p:cNvCxnSpPr/>
          <p:nvPr/>
        </p:nvCxnSpPr>
        <p:spPr>
          <a:xfrm rot="16200000" flipH="1">
            <a:off x="3314060" y="4988114"/>
            <a:ext cx="1444285" cy="24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06454" y="3752334"/>
            <a:ext cx="6527749" cy="523220"/>
          </a:xfrm>
          <a:prstGeom prst="rect">
            <a:avLst/>
          </a:prstGeom>
        </p:spPr>
        <p:txBody>
          <a:bodyPr wrap="none">
            <a:spAutoFit/>
          </a:bodyPr>
          <a:lstStyle/>
          <a:p>
            <a:r>
              <a:rPr lang="bn-IN" sz="2800" b="1" kern="0" dirty="0" smtClean="0">
                <a:ln/>
                <a:solidFill>
                  <a:schemeClr val="accent6">
                    <a:lumMod val="50000"/>
                  </a:schemeClr>
                </a:solidFill>
                <a:latin typeface="NikoshBAN" pitchFamily="2" charset="0"/>
                <a:cs typeface="NikoshBAN" pitchFamily="2" charset="0"/>
              </a:rPr>
              <a:t>নিচের দেখানো ছকের  মতো খাতায় একটি ছক তৈরি করি-</a:t>
            </a:r>
            <a:endParaRPr lang="en-US" sz="2800" dirty="0"/>
          </a:p>
        </p:txBody>
      </p:sp>
      <p:sp>
        <p:nvSpPr>
          <p:cNvPr id="15" name="Rectangle 14"/>
          <p:cNvSpPr/>
          <p:nvPr/>
        </p:nvSpPr>
        <p:spPr>
          <a:xfrm>
            <a:off x="4656760" y="441128"/>
            <a:ext cx="3205969" cy="830997"/>
          </a:xfrm>
          <a:prstGeom prst="rect">
            <a:avLst/>
          </a:prstGeom>
          <a:noFill/>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4800" b="1" i="0" u="none" strike="noStrike" kern="0" cap="none" spc="0" normalizeH="0" baseline="0" noProof="0" dirty="0" smtClean="0">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দ</a:t>
            </a:r>
            <a:r>
              <a:rPr kumimoji="0" lang="bn-IN" sz="4800" b="1" i="0" u="none" strike="noStrike" kern="0" cap="none" spc="0" normalizeH="0" baseline="0" noProof="0" dirty="0" smtClean="0">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লীয়</a:t>
            </a:r>
            <a:r>
              <a:rPr kumimoji="0" lang="bn-BD" sz="4800" b="1" i="0" u="none" strike="noStrike" kern="0" cap="none" spc="0" normalizeH="0" baseline="0" noProof="0" dirty="0" smtClean="0">
                <a:ln/>
                <a:solidFill>
                  <a:schemeClr val="tx1"/>
                </a:solidFill>
                <a:effectLst>
                  <a:outerShdw blurRad="38100" dist="38100" dir="2700000" algn="tl">
                    <a:srgbClr val="000000">
                      <a:alpha val="43137"/>
                    </a:srgbClr>
                  </a:outerShdw>
                </a:effectLst>
                <a:uLnTx/>
                <a:uFillTx/>
                <a:latin typeface="NikoshBAN" pitchFamily="2" charset="0"/>
                <a:cs typeface="NikoshBAN" pitchFamily="2" charset="0"/>
              </a:rPr>
              <a:t> কাজ</a:t>
            </a:r>
          </a:p>
        </p:txBody>
      </p:sp>
      <p:grpSp>
        <p:nvGrpSpPr>
          <p:cNvPr id="31" name="Group 30"/>
          <p:cNvGrpSpPr/>
          <p:nvPr/>
        </p:nvGrpSpPr>
        <p:grpSpPr>
          <a:xfrm>
            <a:off x="2278293" y="1272125"/>
            <a:ext cx="7315265" cy="2247968"/>
            <a:chOff x="2100872" y="1188134"/>
            <a:chExt cx="7315265" cy="2247968"/>
          </a:xfrm>
        </p:grpSpPr>
        <p:pic>
          <p:nvPicPr>
            <p:cNvPr id="20" name="Picture 19" descr="GuavaPlant00-450x600 copy.jpg"/>
            <p:cNvPicPr>
              <a:picLocks noChangeAspect="1"/>
            </p:cNvPicPr>
            <p:nvPr/>
          </p:nvPicPr>
          <p:blipFill>
            <a:blip r:embed="rId3" cstate="print"/>
            <a:stretch>
              <a:fillRect/>
            </a:stretch>
          </p:blipFill>
          <p:spPr>
            <a:xfrm>
              <a:off x="2100872" y="1188134"/>
              <a:ext cx="1683337" cy="2247968"/>
            </a:xfrm>
            <a:prstGeom prst="rect">
              <a:avLst/>
            </a:prstGeom>
          </p:spPr>
        </p:pic>
        <p:pic>
          <p:nvPicPr>
            <p:cNvPr id="23" name="Picture 22" descr="asgd.png"/>
            <p:cNvPicPr>
              <a:picLocks noChangeAspect="1"/>
            </p:cNvPicPr>
            <p:nvPr/>
          </p:nvPicPr>
          <p:blipFill>
            <a:blip r:embed="rId4"/>
            <a:stretch>
              <a:fillRect/>
            </a:stretch>
          </p:blipFill>
          <p:spPr>
            <a:xfrm>
              <a:off x="6771479" y="1698909"/>
              <a:ext cx="2644658" cy="1606997"/>
            </a:xfrm>
            <a:prstGeom prst="rect">
              <a:avLst/>
            </a:prstGeom>
          </p:spPr>
        </p:pic>
        <p:grpSp>
          <p:nvGrpSpPr>
            <p:cNvPr id="30" name="Group 29"/>
            <p:cNvGrpSpPr/>
            <p:nvPr/>
          </p:nvGrpSpPr>
          <p:grpSpPr>
            <a:xfrm>
              <a:off x="3771302" y="2108472"/>
              <a:ext cx="2784072" cy="389308"/>
              <a:chOff x="3946355" y="1792642"/>
              <a:chExt cx="1551666" cy="451297"/>
            </a:xfrm>
            <a:solidFill>
              <a:schemeClr val="accent3">
                <a:lumMod val="60000"/>
                <a:lumOff val="40000"/>
              </a:schemeClr>
            </a:solidFill>
          </p:grpSpPr>
          <p:grpSp>
            <p:nvGrpSpPr>
              <p:cNvPr id="26" name="Group 25"/>
              <p:cNvGrpSpPr/>
              <p:nvPr/>
            </p:nvGrpSpPr>
            <p:grpSpPr>
              <a:xfrm>
                <a:off x="3946355" y="1792642"/>
                <a:ext cx="1540045" cy="176835"/>
                <a:chOff x="3946355" y="1792642"/>
                <a:chExt cx="1540045" cy="176835"/>
              </a:xfrm>
              <a:grpFill/>
            </p:grpSpPr>
            <p:sp>
              <p:nvSpPr>
                <p:cNvPr id="24" name="Rectangle 23"/>
                <p:cNvSpPr/>
                <p:nvPr/>
              </p:nvSpPr>
              <p:spPr>
                <a:xfrm>
                  <a:off x="3953022" y="1885071"/>
                  <a:ext cx="1533378" cy="84406"/>
                </a:xfrm>
                <a:prstGeom prst="rect">
                  <a:avLst/>
                </a:prstGeom>
                <a:grpFill/>
                <a:ln>
                  <a:solidFill>
                    <a:schemeClr val="accent6">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gonal Stripe 24"/>
                <p:cNvSpPr/>
                <p:nvPr/>
              </p:nvSpPr>
              <p:spPr>
                <a:xfrm rot="10498895">
                  <a:off x="3946355" y="1792642"/>
                  <a:ext cx="338948" cy="85858"/>
                </a:xfrm>
                <a:prstGeom prst="diagStripe">
                  <a:avLst/>
                </a:prstGeom>
                <a:grpFill/>
                <a:ln>
                  <a:solidFill>
                    <a:schemeClr val="accent6">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rot="10800000">
                <a:off x="3957426" y="2040971"/>
                <a:ext cx="1540595" cy="202968"/>
                <a:chOff x="3945805" y="1766509"/>
                <a:chExt cx="1540595" cy="202968"/>
              </a:xfrm>
              <a:grpFill/>
            </p:grpSpPr>
            <p:sp>
              <p:nvSpPr>
                <p:cNvPr id="28" name="Rectangle 27"/>
                <p:cNvSpPr/>
                <p:nvPr/>
              </p:nvSpPr>
              <p:spPr>
                <a:xfrm>
                  <a:off x="3953022" y="1885071"/>
                  <a:ext cx="1533378" cy="84406"/>
                </a:xfrm>
                <a:prstGeom prst="rect">
                  <a:avLst/>
                </a:prstGeom>
                <a:grpFill/>
                <a:ln>
                  <a:solidFill>
                    <a:schemeClr val="accent6">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gonal Stripe 28"/>
                <p:cNvSpPr/>
                <p:nvPr/>
              </p:nvSpPr>
              <p:spPr>
                <a:xfrm rot="10498895">
                  <a:off x="3945805" y="1766509"/>
                  <a:ext cx="261645" cy="119091"/>
                </a:xfrm>
                <a:prstGeom prst="diagStripe">
                  <a:avLst/>
                </a:prstGeom>
                <a:grpFill/>
                <a:ln>
                  <a:solidFill>
                    <a:schemeClr val="accent6">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8"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amond(i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56999"/>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pic>
        <p:nvPicPr>
          <p:cNvPr id="33" name="Picture 32" descr="gddfgd.png"/>
          <p:cNvPicPr>
            <a:picLocks noChangeAspect="1"/>
          </p:cNvPicPr>
          <p:nvPr/>
        </p:nvPicPr>
        <p:blipFill>
          <a:blip r:embed="rId3"/>
          <a:stretch>
            <a:fillRect/>
          </a:stretch>
        </p:blipFill>
        <p:spPr>
          <a:xfrm>
            <a:off x="323183" y="869635"/>
            <a:ext cx="2015517" cy="4971430"/>
          </a:xfrm>
          <a:prstGeom prst="rect">
            <a:avLst/>
          </a:prstGeom>
        </p:spPr>
      </p:pic>
      <p:sp>
        <p:nvSpPr>
          <p:cNvPr id="35" name="Right Arrow 34"/>
          <p:cNvSpPr/>
          <p:nvPr/>
        </p:nvSpPr>
        <p:spPr>
          <a:xfrm>
            <a:off x="2068644" y="3117952"/>
            <a:ext cx="509665" cy="434715"/>
          </a:xfrm>
          <a:prstGeom prst="rightArrow">
            <a:avLst>
              <a:gd name="adj1" fmla="val 36062"/>
              <a:gd name="adj2" fmla="val 33507"/>
            </a:avLst>
          </a:prstGeom>
          <a:solidFill>
            <a:schemeClr val="accent5">
              <a:lumMod val="75000"/>
            </a:schemeClr>
          </a:solidFill>
          <a:ln w="76200"/>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6" name="Group 35"/>
          <p:cNvGrpSpPr/>
          <p:nvPr/>
        </p:nvGrpSpPr>
        <p:grpSpPr>
          <a:xfrm>
            <a:off x="3048230" y="1424063"/>
            <a:ext cx="3689920" cy="4074096"/>
            <a:chOff x="3048230" y="1424063"/>
            <a:chExt cx="3689920" cy="4074096"/>
          </a:xfrm>
        </p:grpSpPr>
        <p:pic>
          <p:nvPicPr>
            <p:cNvPr id="6" name="Picture 5" descr="85be7062e9c059fa347764acb8090f71.jpg"/>
            <p:cNvPicPr>
              <a:picLocks noChangeAspect="1"/>
            </p:cNvPicPr>
            <p:nvPr/>
          </p:nvPicPr>
          <p:blipFill>
            <a:blip r:embed="rId4"/>
            <a:stretch>
              <a:fillRect/>
            </a:stretch>
          </p:blipFill>
          <p:spPr>
            <a:xfrm>
              <a:off x="5395634" y="1636582"/>
              <a:ext cx="1276502" cy="1211547"/>
            </a:xfrm>
            <a:prstGeom prst="rect">
              <a:avLst/>
            </a:prstGeom>
          </p:spPr>
        </p:pic>
        <p:pic>
          <p:nvPicPr>
            <p:cNvPr id="16" name="Picture 15" descr="roots-as-vegetables.png"/>
            <p:cNvPicPr>
              <a:picLocks noChangeAspect="1"/>
            </p:cNvPicPr>
            <p:nvPr/>
          </p:nvPicPr>
          <p:blipFill>
            <a:blip r:embed="rId5"/>
            <a:stretch>
              <a:fillRect/>
            </a:stretch>
          </p:blipFill>
          <p:spPr>
            <a:xfrm>
              <a:off x="3077890" y="4075215"/>
              <a:ext cx="1217825" cy="1403689"/>
            </a:xfrm>
            <a:prstGeom prst="rect">
              <a:avLst/>
            </a:prstGeom>
          </p:spPr>
        </p:pic>
        <p:pic>
          <p:nvPicPr>
            <p:cNvPr id="19" name="Picture 18" descr="fddg.png"/>
            <p:cNvPicPr>
              <a:picLocks noChangeAspect="1"/>
            </p:cNvPicPr>
            <p:nvPr/>
          </p:nvPicPr>
          <p:blipFill>
            <a:blip r:embed="rId6"/>
            <a:stretch>
              <a:fillRect/>
            </a:stretch>
          </p:blipFill>
          <p:spPr>
            <a:xfrm>
              <a:off x="5449318" y="2782429"/>
              <a:ext cx="1288832" cy="1279901"/>
            </a:xfrm>
            <a:prstGeom prst="rect">
              <a:avLst/>
            </a:prstGeom>
          </p:spPr>
        </p:pic>
        <p:pic>
          <p:nvPicPr>
            <p:cNvPr id="22" name="Picture 21" descr="plants-powerpoint-and-interactive-activities-17-638 cogfpy.png"/>
            <p:cNvPicPr>
              <a:picLocks noChangeAspect="1"/>
            </p:cNvPicPr>
            <p:nvPr/>
          </p:nvPicPr>
          <p:blipFill>
            <a:blip r:embed="rId7"/>
            <a:stretch>
              <a:fillRect/>
            </a:stretch>
          </p:blipFill>
          <p:spPr>
            <a:xfrm rot="1036687">
              <a:off x="5268980" y="4088635"/>
              <a:ext cx="1271135" cy="1409524"/>
            </a:xfrm>
            <a:prstGeom prst="rect">
              <a:avLst/>
            </a:prstGeom>
          </p:spPr>
        </p:pic>
        <p:pic>
          <p:nvPicPr>
            <p:cNvPr id="23" name="Picture 22" descr="plants-powerpoint-and-interactive-activities-17-638 copy.png"/>
            <p:cNvPicPr>
              <a:picLocks noChangeAspect="1"/>
            </p:cNvPicPr>
            <p:nvPr/>
          </p:nvPicPr>
          <p:blipFill>
            <a:blip r:embed="rId8"/>
            <a:stretch>
              <a:fillRect/>
            </a:stretch>
          </p:blipFill>
          <p:spPr>
            <a:xfrm>
              <a:off x="4211742" y="2841675"/>
              <a:ext cx="1179769" cy="1209820"/>
            </a:xfrm>
            <a:prstGeom prst="rect">
              <a:avLst/>
            </a:prstGeom>
          </p:spPr>
        </p:pic>
        <p:pic>
          <p:nvPicPr>
            <p:cNvPr id="24" name="Picture 23" descr="download (4).jpg"/>
            <p:cNvPicPr>
              <a:picLocks noChangeAspect="1"/>
            </p:cNvPicPr>
            <p:nvPr/>
          </p:nvPicPr>
          <p:blipFill>
            <a:blip r:embed="rId9"/>
            <a:stretch>
              <a:fillRect/>
            </a:stretch>
          </p:blipFill>
          <p:spPr>
            <a:xfrm>
              <a:off x="3048230" y="2812448"/>
              <a:ext cx="1115020" cy="1279863"/>
            </a:xfrm>
            <a:prstGeom prst="rect">
              <a:avLst/>
            </a:prstGeom>
          </p:spPr>
        </p:pic>
        <p:pic>
          <p:nvPicPr>
            <p:cNvPr id="26" name="Picture 25" descr="images (6).jpg"/>
            <p:cNvPicPr>
              <a:picLocks noChangeAspect="1"/>
            </p:cNvPicPr>
            <p:nvPr/>
          </p:nvPicPr>
          <p:blipFill>
            <a:blip r:embed="rId10"/>
            <a:stretch>
              <a:fillRect/>
            </a:stretch>
          </p:blipFill>
          <p:spPr>
            <a:xfrm>
              <a:off x="4248544" y="4118544"/>
              <a:ext cx="1156168" cy="1247931"/>
            </a:xfrm>
            <a:prstGeom prst="rect">
              <a:avLst/>
            </a:prstGeom>
          </p:spPr>
        </p:pic>
        <p:pic>
          <p:nvPicPr>
            <p:cNvPr id="27" name="Picture 26" descr="images (23).jpg"/>
            <p:cNvPicPr>
              <a:picLocks noChangeAspect="1"/>
            </p:cNvPicPr>
            <p:nvPr/>
          </p:nvPicPr>
          <p:blipFill>
            <a:blip r:embed="rId11"/>
            <a:stretch>
              <a:fillRect/>
            </a:stretch>
          </p:blipFill>
          <p:spPr>
            <a:xfrm>
              <a:off x="3154329" y="1562254"/>
              <a:ext cx="1144521" cy="1270885"/>
            </a:xfrm>
            <a:prstGeom prst="rect">
              <a:avLst/>
            </a:prstGeom>
          </p:spPr>
        </p:pic>
        <p:pic>
          <p:nvPicPr>
            <p:cNvPr id="29" name="Picture 28" descr="images (7).jpg"/>
            <p:cNvPicPr>
              <a:picLocks noChangeAspect="1"/>
            </p:cNvPicPr>
            <p:nvPr/>
          </p:nvPicPr>
          <p:blipFill>
            <a:blip r:embed="rId12"/>
            <a:stretch>
              <a:fillRect/>
            </a:stretch>
          </p:blipFill>
          <p:spPr>
            <a:xfrm>
              <a:off x="4228672" y="1424063"/>
              <a:ext cx="1188831" cy="1341620"/>
            </a:xfrm>
            <a:prstGeom prst="rect">
              <a:avLst/>
            </a:prstGeom>
          </p:spPr>
        </p:pic>
      </p:grpSp>
      <p:sp>
        <p:nvSpPr>
          <p:cNvPr id="48" name="Oval 47"/>
          <p:cNvSpPr/>
          <p:nvPr/>
        </p:nvSpPr>
        <p:spPr>
          <a:xfrm>
            <a:off x="2698231" y="1139250"/>
            <a:ext cx="4317166" cy="4601980"/>
          </a:xfrm>
          <a:prstGeom prst="ellipse">
            <a:avLst/>
          </a:prstGeom>
          <a:noFill/>
          <a:ln w="285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4" name="Group 73"/>
          <p:cNvGrpSpPr/>
          <p:nvPr/>
        </p:nvGrpSpPr>
        <p:grpSpPr>
          <a:xfrm>
            <a:off x="8079698" y="217004"/>
            <a:ext cx="3627620" cy="5531371"/>
            <a:chOff x="8079698" y="554636"/>
            <a:chExt cx="3627620" cy="5531371"/>
          </a:xfrm>
        </p:grpSpPr>
        <p:grpSp>
          <p:nvGrpSpPr>
            <p:cNvPr id="71" name="Group 70"/>
            <p:cNvGrpSpPr/>
            <p:nvPr/>
          </p:nvGrpSpPr>
          <p:grpSpPr>
            <a:xfrm>
              <a:off x="8139658" y="590843"/>
              <a:ext cx="3523576" cy="5448958"/>
              <a:chOff x="8139658" y="590843"/>
              <a:chExt cx="3523576" cy="5448958"/>
            </a:xfrm>
          </p:grpSpPr>
          <p:pic>
            <p:nvPicPr>
              <p:cNvPr id="51" name="Picture 50" descr="download (14).jpg"/>
              <p:cNvPicPr>
                <a:picLocks noChangeAspect="1"/>
              </p:cNvPicPr>
              <p:nvPr/>
            </p:nvPicPr>
            <p:blipFill>
              <a:blip r:embed="rId13"/>
              <a:stretch>
                <a:fillRect/>
              </a:stretch>
            </p:blipFill>
            <p:spPr>
              <a:xfrm flipH="1">
                <a:off x="8155763" y="1648918"/>
                <a:ext cx="1146792" cy="102083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2" name="Picture 51" descr="download (16).jpg"/>
              <p:cNvPicPr>
                <a:picLocks noChangeAspect="1"/>
              </p:cNvPicPr>
              <p:nvPr/>
            </p:nvPicPr>
            <p:blipFill>
              <a:blip r:embed="rId14"/>
              <a:stretch>
                <a:fillRect/>
              </a:stretch>
            </p:blipFill>
            <p:spPr>
              <a:xfrm>
                <a:off x="10524778" y="2758191"/>
                <a:ext cx="1137570" cy="110805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3" name="Picture 52" descr="images (32).jpg"/>
              <p:cNvPicPr>
                <a:picLocks noChangeAspect="1"/>
              </p:cNvPicPr>
              <p:nvPr/>
            </p:nvPicPr>
            <p:blipFill>
              <a:blip r:embed="rId15"/>
              <a:stretch>
                <a:fillRect/>
              </a:stretch>
            </p:blipFill>
            <p:spPr>
              <a:xfrm flipH="1">
                <a:off x="8140781" y="3885884"/>
                <a:ext cx="1131942" cy="102238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4" name="Picture 53" descr="download (5).jpg"/>
              <p:cNvPicPr>
                <a:picLocks noChangeAspect="1"/>
              </p:cNvPicPr>
              <p:nvPr/>
            </p:nvPicPr>
            <p:blipFill>
              <a:blip r:embed="rId16"/>
              <a:stretch>
                <a:fillRect/>
              </a:stretch>
            </p:blipFill>
            <p:spPr>
              <a:xfrm>
                <a:off x="10536529" y="3913822"/>
                <a:ext cx="1115831" cy="103703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5" name="Picture 54" descr="images (33).jpg"/>
              <p:cNvPicPr>
                <a:picLocks noChangeAspect="1"/>
              </p:cNvPicPr>
              <p:nvPr/>
            </p:nvPicPr>
            <p:blipFill>
              <a:blip r:embed="rId17"/>
              <a:stretch>
                <a:fillRect/>
              </a:stretch>
            </p:blipFill>
            <p:spPr>
              <a:xfrm>
                <a:off x="9319153" y="5005189"/>
                <a:ext cx="1143981" cy="103461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6" name="Picture 55" descr="images (34).jpg"/>
              <p:cNvPicPr>
                <a:picLocks noChangeAspect="1"/>
              </p:cNvPicPr>
              <p:nvPr/>
            </p:nvPicPr>
            <p:blipFill>
              <a:blip r:embed="rId18"/>
              <a:stretch>
                <a:fillRect/>
              </a:stretch>
            </p:blipFill>
            <p:spPr>
              <a:xfrm>
                <a:off x="9356017" y="590843"/>
                <a:ext cx="1120522" cy="104100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7" name="Picture 56" descr="images man.png"/>
              <p:cNvPicPr>
                <a:picLocks noChangeAspect="1"/>
              </p:cNvPicPr>
              <p:nvPr/>
            </p:nvPicPr>
            <p:blipFill>
              <a:blip r:embed="rId19" cstate="print"/>
              <a:stretch>
                <a:fillRect/>
              </a:stretch>
            </p:blipFill>
            <p:spPr>
              <a:xfrm flipH="1">
                <a:off x="8139658" y="2722347"/>
                <a:ext cx="1133613" cy="111513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8" name="Picture 57" descr="images (36).jpg"/>
              <p:cNvPicPr>
                <a:picLocks noChangeAspect="1"/>
              </p:cNvPicPr>
              <p:nvPr/>
            </p:nvPicPr>
            <p:blipFill>
              <a:blip r:embed="rId20"/>
              <a:stretch>
                <a:fillRect/>
              </a:stretch>
            </p:blipFill>
            <p:spPr>
              <a:xfrm>
                <a:off x="10539572" y="1686361"/>
                <a:ext cx="1123662" cy="101544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9" name="Picture 58" descr="bird-feathers.jpg.653x0_q80_crop-smart.png"/>
              <p:cNvPicPr>
                <a:picLocks noChangeAspect="1"/>
              </p:cNvPicPr>
              <p:nvPr/>
            </p:nvPicPr>
            <p:blipFill>
              <a:blip r:embed="rId21" cstate="print"/>
              <a:stretch>
                <a:fillRect/>
              </a:stretch>
            </p:blipFill>
            <p:spPr>
              <a:xfrm>
                <a:off x="9354257" y="1683484"/>
                <a:ext cx="1143631" cy="102495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1" name="Picture 60" descr="images (35).jpg"/>
              <p:cNvPicPr>
                <a:picLocks noChangeAspect="1"/>
              </p:cNvPicPr>
              <p:nvPr/>
            </p:nvPicPr>
            <p:blipFill>
              <a:blip r:embed="rId22"/>
              <a:stretch>
                <a:fillRect/>
              </a:stretch>
            </p:blipFill>
            <p:spPr>
              <a:xfrm>
                <a:off x="9343011" y="2780522"/>
                <a:ext cx="1195074" cy="1101932"/>
              </a:xfrm>
              <a:prstGeom prst="rect">
                <a:avLst/>
              </a:prstGeom>
            </p:spPr>
          </p:pic>
          <p:pic>
            <p:nvPicPr>
              <p:cNvPr id="63" name="Picture 62" descr="images (9).jpg"/>
              <p:cNvPicPr>
                <a:picLocks noChangeAspect="1"/>
              </p:cNvPicPr>
              <p:nvPr/>
            </p:nvPicPr>
            <p:blipFill>
              <a:blip r:embed="rId23"/>
              <a:stretch>
                <a:fillRect/>
              </a:stretch>
            </p:blipFill>
            <p:spPr>
              <a:xfrm>
                <a:off x="9324820" y="3914152"/>
                <a:ext cx="1153305" cy="104759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grpSp>
        <p:sp>
          <p:nvSpPr>
            <p:cNvPr id="72" name="Rounded Rectangle 71"/>
            <p:cNvSpPr/>
            <p:nvPr/>
          </p:nvSpPr>
          <p:spPr>
            <a:xfrm>
              <a:off x="8079698" y="554636"/>
              <a:ext cx="3627620" cy="5531371"/>
            </a:xfrm>
            <a:prstGeom prst="roundRect">
              <a:avLst>
                <a:gd name="adj" fmla="val 43802"/>
              </a:avLst>
            </a:prstGeom>
            <a:noFill/>
            <a:ln w="12700"/>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3" name="Right Arrow 72"/>
          <p:cNvSpPr/>
          <p:nvPr/>
        </p:nvSpPr>
        <p:spPr>
          <a:xfrm>
            <a:off x="7197780" y="3045503"/>
            <a:ext cx="509665" cy="434715"/>
          </a:xfrm>
          <a:prstGeom prst="rightArrow">
            <a:avLst>
              <a:gd name="adj1" fmla="val 36062"/>
              <a:gd name="adj2" fmla="val 33507"/>
            </a:avLst>
          </a:prstGeom>
          <a:solidFill>
            <a:schemeClr val="accent5">
              <a:lumMod val="75000"/>
            </a:schemeClr>
          </a:solidFill>
          <a:ln w="76200"/>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p:cNvSpPr/>
          <p:nvPr/>
        </p:nvSpPr>
        <p:spPr>
          <a:xfrm>
            <a:off x="2395849" y="222710"/>
            <a:ext cx="5106573" cy="1077218"/>
          </a:xfrm>
          <a:prstGeom prst="rect">
            <a:avLst/>
          </a:prstGeom>
        </p:spPr>
        <p:txBody>
          <a:bodyPr wrap="square">
            <a:spAutoFit/>
          </a:bodyPr>
          <a:lstStyle/>
          <a:p>
            <a:pPr algn="ctr"/>
            <a:r>
              <a:rPr lang="bn-IN" sz="3200" b="1" dirty="0" smtClean="0">
                <a:solidFill>
                  <a:srgbClr val="00B050"/>
                </a:solidFill>
                <a:latin typeface="NikoshBAN" pitchFamily="2" charset="0"/>
                <a:cs typeface="NikoshBAN" pitchFamily="2" charset="0"/>
              </a:rPr>
              <a:t>উদ্ভিদ হতে খাদ্য হিসাবে আমরা কী কী পাই?</a:t>
            </a:r>
            <a:endParaRPr lang="en-US" sz="3200" b="1" dirty="0">
              <a:solidFill>
                <a:srgbClr val="00B050"/>
              </a:solidFill>
              <a:latin typeface="NikoshBAN" pitchFamily="2" charset="0"/>
              <a:cs typeface="NikoshBAN" pitchFamily="2" charset="0"/>
            </a:endParaRPr>
          </a:p>
        </p:txBody>
      </p:sp>
      <p:sp>
        <p:nvSpPr>
          <p:cNvPr id="50" name="Rectangle 49"/>
          <p:cNvSpPr/>
          <p:nvPr/>
        </p:nvSpPr>
        <p:spPr>
          <a:xfrm>
            <a:off x="2572035" y="336858"/>
            <a:ext cx="4799433" cy="584775"/>
          </a:xfrm>
          <a:prstGeom prst="rect">
            <a:avLst/>
          </a:prstGeom>
        </p:spPr>
        <p:txBody>
          <a:bodyPr wrap="square">
            <a:spAutoFit/>
          </a:bodyPr>
          <a:lstStyle/>
          <a:p>
            <a:pPr algn="ctr"/>
            <a:r>
              <a:rPr lang="bn-IN" sz="3200" b="1" dirty="0" smtClean="0">
                <a:solidFill>
                  <a:srgbClr val="002060"/>
                </a:solidFill>
                <a:latin typeface="NikoshBAN" pitchFamily="2" charset="0"/>
                <a:cs typeface="NikoshBAN" pitchFamily="2" charset="0"/>
              </a:rPr>
              <a:t>ফুল, ফল, বীজ,পাতা, মূল ইত্যাদি।</a:t>
            </a:r>
            <a:endParaRPr lang="en-US" sz="3200" b="1" dirty="0">
              <a:solidFill>
                <a:srgbClr val="002060"/>
              </a:solidFill>
              <a:latin typeface="NikoshBAN" pitchFamily="2" charset="0"/>
              <a:cs typeface="NikoshBAN" pitchFamily="2" charset="0"/>
            </a:endParaRPr>
          </a:p>
        </p:txBody>
      </p:sp>
      <p:sp>
        <p:nvSpPr>
          <p:cNvPr id="60" name="Rectangle 59"/>
          <p:cNvSpPr/>
          <p:nvPr/>
        </p:nvSpPr>
        <p:spPr>
          <a:xfrm>
            <a:off x="1335018" y="331026"/>
            <a:ext cx="6827526" cy="1077218"/>
          </a:xfrm>
          <a:prstGeom prst="rect">
            <a:avLst/>
          </a:prstGeom>
        </p:spPr>
        <p:txBody>
          <a:bodyPr wrap="square">
            <a:spAutoFit/>
          </a:bodyPr>
          <a:lstStyle/>
          <a:p>
            <a:pPr algn="ctr"/>
            <a:r>
              <a:rPr lang="bn-IN" sz="3200" b="1" dirty="0" smtClean="0">
                <a:solidFill>
                  <a:schemeClr val="accent2">
                    <a:lumMod val="75000"/>
                  </a:schemeClr>
                </a:solidFill>
                <a:latin typeface="NikoshBAN" pitchFamily="2" charset="0"/>
                <a:cs typeface="NikoshBAN" pitchFamily="2" charset="0"/>
              </a:rPr>
              <a:t>মানুষ ছাড়া আর কোন কোন প্রাণী এগুলো খাদ্য হিসাবে  গ্রহণ করে?</a:t>
            </a:r>
            <a:endParaRPr lang="en-US" sz="3200" b="1" dirty="0">
              <a:solidFill>
                <a:schemeClr val="accent2">
                  <a:lumMod val="75000"/>
                </a:schemeClr>
              </a:solidFill>
              <a:latin typeface="NikoshBAN" pitchFamily="2" charset="0"/>
              <a:cs typeface="NikoshBAN" pitchFamily="2" charset="0"/>
            </a:endParaRPr>
          </a:p>
        </p:txBody>
      </p:sp>
      <p:sp>
        <p:nvSpPr>
          <p:cNvPr id="64" name="Rectangle 63"/>
          <p:cNvSpPr/>
          <p:nvPr/>
        </p:nvSpPr>
        <p:spPr>
          <a:xfrm>
            <a:off x="1335018" y="487334"/>
            <a:ext cx="6167404" cy="954107"/>
          </a:xfrm>
          <a:prstGeom prst="rect">
            <a:avLst/>
          </a:prstGeom>
        </p:spPr>
        <p:txBody>
          <a:bodyPr wrap="square">
            <a:spAutoFit/>
          </a:bodyPr>
          <a:lstStyle/>
          <a:p>
            <a:pPr algn="ctr"/>
            <a:r>
              <a:rPr lang="bn-IN" sz="2800" b="1" dirty="0" smtClean="0">
                <a:solidFill>
                  <a:schemeClr val="accent6">
                    <a:lumMod val="50000"/>
                  </a:schemeClr>
                </a:solidFill>
                <a:latin typeface="NikoshBAN" pitchFamily="2" charset="0"/>
                <a:cs typeface="NikoshBAN" pitchFamily="2" charset="0"/>
              </a:rPr>
              <a:t>গরু, ছাগল, হাঁস, মোরগ, পেঁচা, কাক, বিড়াল, শালিক, সিংহ ইত্যাদি</a:t>
            </a:r>
            <a:r>
              <a:rPr lang="bn-IN" sz="2400" b="1" dirty="0" smtClean="0">
                <a:solidFill>
                  <a:schemeClr val="accent6">
                    <a:lumMod val="50000"/>
                  </a:schemeClr>
                </a:solidFill>
                <a:latin typeface="NikoshBAN" pitchFamily="2" charset="0"/>
                <a:cs typeface="NikoshBAN" pitchFamily="2" charset="0"/>
              </a:rPr>
              <a:t>।</a:t>
            </a:r>
            <a:endParaRPr lang="en-US" sz="2400" b="1" dirty="0">
              <a:solidFill>
                <a:schemeClr val="accent6">
                  <a:lumMod val="50000"/>
                </a:schemeClr>
              </a:solidFill>
              <a:latin typeface="NikoshBAN" pitchFamily="2" charset="0"/>
              <a:cs typeface="NikoshBAN" pitchFamily="2" charset="0"/>
            </a:endParaRPr>
          </a:p>
        </p:txBody>
      </p:sp>
      <p:sp>
        <p:nvSpPr>
          <p:cNvPr id="66" name="Oval 65"/>
          <p:cNvSpPr/>
          <p:nvPr/>
        </p:nvSpPr>
        <p:spPr>
          <a:xfrm>
            <a:off x="611838" y="5930528"/>
            <a:ext cx="1585452" cy="762724"/>
          </a:xfrm>
          <a:prstGeom prst="ellipse">
            <a:avLst/>
          </a:prstGeom>
          <a:solidFill>
            <a:schemeClr val="accent6">
              <a:lumMod val="20000"/>
              <a:lumOff val="80000"/>
            </a:schemeClr>
          </a:solidFill>
          <a:ln w="76200"/>
          <a:effectLst>
            <a:outerShdw blurRad="50800" dist="38100" dir="16200000"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accent6">
                    <a:lumMod val="50000"/>
                  </a:schemeClr>
                </a:solidFill>
                <a:latin typeface="NikoshBAN" pitchFamily="2" charset="0"/>
                <a:cs typeface="NikoshBAN" pitchFamily="2" charset="0"/>
              </a:rPr>
              <a:t>উদ্ভিদ</a:t>
            </a:r>
            <a:endParaRPr lang="en-US" sz="3200" dirty="0">
              <a:solidFill>
                <a:schemeClr val="accent6">
                  <a:lumMod val="50000"/>
                </a:schemeClr>
              </a:solidFill>
            </a:endParaRPr>
          </a:p>
        </p:txBody>
      </p:sp>
      <p:sp>
        <p:nvSpPr>
          <p:cNvPr id="67" name="Oval 66"/>
          <p:cNvSpPr/>
          <p:nvPr/>
        </p:nvSpPr>
        <p:spPr>
          <a:xfrm>
            <a:off x="3108960" y="5771930"/>
            <a:ext cx="3906437" cy="952204"/>
          </a:xfrm>
          <a:prstGeom prst="ellipse">
            <a:avLst/>
          </a:prstGeom>
          <a:solidFill>
            <a:schemeClr val="accent6">
              <a:lumMod val="20000"/>
              <a:lumOff val="80000"/>
            </a:schemeClr>
          </a:solidFill>
          <a:ln w="76200"/>
          <a:effectLst>
            <a:outerShdw blurRad="50800" dist="38100" dir="16200000"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accent6">
                    <a:lumMod val="50000"/>
                  </a:schemeClr>
                </a:solidFill>
                <a:latin typeface="NikoshBAN" pitchFamily="2" charset="0"/>
                <a:cs typeface="NikoshBAN" pitchFamily="2" charset="0"/>
              </a:rPr>
              <a:t>উদ্ভিদ হতে প্রাপ্ত কান্ড, </a:t>
            </a:r>
          </a:p>
          <a:p>
            <a:pPr algn="ctr"/>
            <a:r>
              <a:rPr lang="bn-IN" sz="2400" dirty="0" smtClean="0">
                <a:solidFill>
                  <a:schemeClr val="accent6">
                    <a:lumMod val="50000"/>
                  </a:schemeClr>
                </a:solidFill>
                <a:latin typeface="NikoshBAN" pitchFamily="2" charset="0"/>
                <a:cs typeface="NikoshBAN" pitchFamily="2" charset="0"/>
              </a:rPr>
              <a:t>শাখা ও ফলমূল</a:t>
            </a:r>
            <a:endParaRPr lang="en-US" sz="2400" dirty="0">
              <a:solidFill>
                <a:schemeClr val="accent6">
                  <a:lumMod val="50000"/>
                </a:schemeClr>
              </a:solidFill>
            </a:endParaRPr>
          </a:p>
        </p:txBody>
      </p:sp>
      <p:sp>
        <p:nvSpPr>
          <p:cNvPr id="68" name="Oval 67"/>
          <p:cNvSpPr/>
          <p:nvPr/>
        </p:nvSpPr>
        <p:spPr>
          <a:xfrm>
            <a:off x="8608835" y="5865258"/>
            <a:ext cx="2564616" cy="823696"/>
          </a:xfrm>
          <a:prstGeom prst="ellipse">
            <a:avLst/>
          </a:prstGeom>
          <a:solidFill>
            <a:schemeClr val="accent6">
              <a:lumMod val="20000"/>
              <a:lumOff val="80000"/>
            </a:schemeClr>
          </a:solidFill>
          <a:ln w="76200"/>
          <a:effectLst>
            <a:outerShdw blurRad="50800" dist="38100" dir="16200000"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accent6">
                    <a:lumMod val="50000"/>
                  </a:schemeClr>
                </a:solidFill>
              </a:rPr>
              <a:t>বিভিন্ন প্রাণী</a:t>
            </a:r>
            <a:endParaRPr lang="en-US" sz="2800" dirty="0">
              <a:solidFill>
                <a:schemeClr val="accent6">
                  <a:lumMod val="50000"/>
                </a:schemeClr>
              </a:solidFill>
            </a:endParaRPr>
          </a:p>
        </p:txBody>
      </p:sp>
      <p:sp>
        <p:nvSpPr>
          <p:cNvPr id="41" name="TextBox 40"/>
          <p:cNvSpPr txBox="1"/>
          <p:nvPr/>
        </p:nvSpPr>
        <p:spPr>
          <a:xfrm>
            <a:off x="1781383" y="2523092"/>
            <a:ext cx="9383151" cy="1754326"/>
          </a:xfrm>
          <a:prstGeom prst="rect">
            <a:avLst/>
          </a:prstGeom>
          <a:noFill/>
        </p:spPr>
        <p:txBody>
          <a:bodyPr wrap="square" rtlCol="0">
            <a:spAutoFit/>
          </a:bodyPr>
          <a:lstStyle/>
          <a:p>
            <a:pPr algn="ctr"/>
            <a:r>
              <a:rPr lang="bn-IN" sz="5400" b="1" dirty="0" smtClean="0">
                <a:ln w="10541" cmpd="sng">
                  <a:solidFill>
                    <a:schemeClr val="accent1">
                      <a:shade val="88000"/>
                      <a:satMod val="110000"/>
                    </a:schemeClr>
                  </a:solidFill>
                  <a:prstDash val="solid"/>
                </a:ln>
                <a:solidFill>
                  <a:schemeClr val="tx1">
                    <a:lumMod val="95000"/>
                    <a:lumOff val="5000"/>
                  </a:schemeClr>
                </a:solidFill>
                <a:latin typeface="NikoshBAN" pitchFamily="2" charset="0"/>
                <a:cs typeface="NikoshBAN" pitchFamily="2" charset="0"/>
              </a:rPr>
              <a:t>আজকে আমরা শিখলাম, প্রাণী খাদ্য হিসাবে উদ্ভিদের বিভিন্ন অংশ ব্যবহার করে।</a:t>
            </a:r>
            <a:endParaRPr lang="en-US" sz="5400" b="1" dirty="0">
              <a:ln w="10541" cmpd="sng">
                <a:solidFill>
                  <a:schemeClr val="accent1">
                    <a:shade val="88000"/>
                    <a:satMod val="110000"/>
                  </a:schemeClr>
                </a:solidFill>
                <a:prstDash val="solid"/>
              </a:ln>
              <a:solidFill>
                <a:schemeClr val="tx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from="(-#ppt_w/2)" to="(#ppt_x)" calcmode="lin" valueType="num">
                                      <p:cBhvr>
                                        <p:cTn id="7" dur="600" fill="hold">
                                          <p:stCondLst>
                                            <p:cond delay="0"/>
                                          </p:stCondLst>
                                        </p:cTn>
                                        <p:tgtEl>
                                          <p:spTgt spid="33"/>
                                        </p:tgtEl>
                                        <p:attrNameLst>
                                          <p:attrName>ppt_x</p:attrName>
                                        </p:attrNameLst>
                                      </p:cBhvr>
                                    </p:anim>
                                    <p:anim from="0" to="-1.0" calcmode="lin" valueType="num">
                                      <p:cBhvr>
                                        <p:cTn id="8" dur="200" decel="50000" autoRev="1" fill="hold">
                                          <p:stCondLst>
                                            <p:cond delay="600"/>
                                          </p:stCondLst>
                                        </p:cTn>
                                        <p:tgtEl>
                                          <p:spTgt spid="33"/>
                                        </p:tgtEl>
                                        <p:attrNameLst>
                                          <p:attrName>xshear</p:attrName>
                                        </p:attrNameLst>
                                      </p:cBhvr>
                                    </p:anim>
                                    <p:animScale>
                                      <p:cBhvr>
                                        <p:cTn id="9" dur="200" decel="100000" autoRev="1" fill="hold">
                                          <p:stCondLst>
                                            <p:cond delay="600"/>
                                          </p:stCondLst>
                                        </p:cTn>
                                        <p:tgtEl>
                                          <p:spTgt spid="33"/>
                                        </p:tgtEl>
                                      </p:cBhvr>
                                      <p:from x="100000" y="100000"/>
                                      <p:to x="80000" y="100000"/>
                                    </p:animScale>
                                    <p:anim by="(#ppt_h/3+#ppt_w*0.1)" calcmode="lin" valueType="num">
                                      <p:cBhvr additive="sum">
                                        <p:cTn id="10" dur="200" decel="100000" autoRev="1" fill="hold">
                                          <p:stCondLst>
                                            <p:cond delay="600"/>
                                          </p:stCondLst>
                                        </p:cTn>
                                        <p:tgtEl>
                                          <p:spTgt spid="33"/>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 from="(-#ppt_w/2)" to="(#ppt_x)" calcmode="lin" valueType="num">
                                      <p:cBhvr>
                                        <p:cTn id="13" dur="600" fill="hold">
                                          <p:stCondLst>
                                            <p:cond delay="0"/>
                                          </p:stCondLst>
                                        </p:cTn>
                                        <p:tgtEl>
                                          <p:spTgt spid="66"/>
                                        </p:tgtEl>
                                        <p:attrNameLst>
                                          <p:attrName>ppt_x</p:attrName>
                                        </p:attrNameLst>
                                      </p:cBhvr>
                                    </p:anim>
                                    <p:anim from="0" to="-1.0" calcmode="lin" valueType="num">
                                      <p:cBhvr>
                                        <p:cTn id="14" dur="200" decel="50000" autoRev="1" fill="hold">
                                          <p:stCondLst>
                                            <p:cond delay="600"/>
                                          </p:stCondLst>
                                        </p:cTn>
                                        <p:tgtEl>
                                          <p:spTgt spid="66"/>
                                        </p:tgtEl>
                                        <p:attrNameLst>
                                          <p:attrName>xshear</p:attrName>
                                        </p:attrNameLst>
                                      </p:cBhvr>
                                    </p:anim>
                                    <p:animScale>
                                      <p:cBhvr>
                                        <p:cTn id="15" dur="200" decel="100000" autoRev="1" fill="hold">
                                          <p:stCondLst>
                                            <p:cond delay="600"/>
                                          </p:stCondLst>
                                        </p:cTn>
                                        <p:tgtEl>
                                          <p:spTgt spid="66"/>
                                        </p:tgtEl>
                                      </p:cBhvr>
                                      <p:from x="100000" y="100000"/>
                                      <p:to x="80000" y="100000"/>
                                    </p:animScale>
                                    <p:anim by="(#ppt_h/3+#ppt_w*0.1)" calcmode="lin" valueType="num">
                                      <p:cBhvr additive="sum">
                                        <p:cTn id="16" dur="200" decel="100000" autoRev="1" fill="hold">
                                          <p:stCondLst>
                                            <p:cond delay="600"/>
                                          </p:stCondLst>
                                        </p:cTn>
                                        <p:tgtEl>
                                          <p:spTgt spid="66"/>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from="(-#ppt_w/2)" to="(#ppt_x)" calcmode="lin" valueType="num">
                                      <p:cBhvr>
                                        <p:cTn id="19" dur="600" fill="hold">
                                          <p:stCondLst>
                                            <p:cond delay="0"/>
                                          </p:stCondLst>
                                        </p:cTn>
                                        <p:tgtEl>
                                          <p:spTgt spid="35"/>
                                        </p:tgtEl>
                                        <p:attrNameLst>
                                          <p:attrName>ppt_x</p:attrName>
                                        </p:attrNameLst>
                                      </p:cBhvr>
                                    </p:anim>
                                    <p:anim from="0" to="-1.0" calcmode="lin" valueType="num">
                                      <p:cBhvr>
                                        <p:cTn id="20" dur="200" decel="50000" autoRev="1" fill="hold">
                                          <p:stCondLst>
                                            <p:cond delay="600"/>
                                          </p:stCondLst>
                                        </p:cTn>
                                        <p:tgtEl>
                                          <p:spTgt spid="35"/>
                                        </p:tgtEl>
                                        <p:attrNameLst>
                                          <p:attrName>xshear</p:attrName>
                                        </p:attrNameLst>
                                      </p:cBhvr>
                                    </p:anim>
                                    <p:animScale>
                                      <p:cBhvr>
                                        <p:cTn id="21" dur="200" decel="100000" autoRev="1" fill="hold">
                                          <p:stCondLst>
                                            <p:cond delay="600"/>
                                          </p:stCondLst>
                                        </p:cTn>
                                        <p:tgtEl>
                                          <p:spTgt spid="35"/>
                                        </p:tgtEl>
                                      </p:cBhvr>
                                      <p:from x="100000" y="100000"/>
                                      <p:to x="80000" y="100000"/>
                                    </p:animScale>
                                    <p:anim by="(#ppt_h/3+#ppt_w*0.1)" calcmode="lin" valueType="num">
                                      <p:cBhvr additive="sum">
                                        <p:cTn id="22" dur="200" decel="100000" autoRev="1" fill="hold">
                                          <p:stCondLst>
                                            <p:cond delay="600"/>
                                          </p:stCondLst>
                                        </p:cTn>
                                        <p:tgtEl>
                                          <p:spTgt spid="35"/>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from="(-#ppt_w/2)" to="(#ppt_x)" calcmode="lin" valueType="num">
                                      <p:cBhvr>
                                        <p:cTn id="25" dur="600" fill="hold">
                                          <p:stCondLst>
                                            <p:cond delay="0"/>
                                          </p:stCondLst>
                                        </p:cTn>
                                        <p:tgtEl>
                                          <p:spTgt spid="34"/>
                                        </p:tgtEl>
                                        <p:attrNameLst>
                                          <p:attrName>ppt_x</p:attrName>
                                        </p:attrNameLst>
                                      </p:cBhvr>
                                    </p:anim>
                                    <p:anim from="0" to="-1.0" calcmode="lin" valueType="num">
                                      <p:cBhvr>
                                        <p:cTn id="26" dur="200" decel="50000" autoRev="1" fill="hold">
                                          <p:stCondLst>
                                            <p:cond delay="600"/>
                                          </p:stCondLst>
                                        </p:cTn>
                                        <p:tgtEl>
                                          <p:spTgt spid="34"/>
                                        </p:tgtEl>
                                        <p:attrNameLst>
                                          <p:attrName>xshear</p:attrName>
                                        </p:attrNameLst>
                                      </p:cBhvr>
                                    </p:anim>
                                    <p:animScale>
                                      <p:cBhvr>
                                        <p:cTn id="27" dur="200" decel="100000" autoRev="1" fill="hold">
                                          <p:stCondLst>
                                            <p:cond delay="600"/>
                                          </p:stCondLst>
                                        </p:cTn>
                                        <p:tgtEl>
                                          <p:spTgt spid="34"/>
                                        </p:tgtEl>
                                      </p:cBhvr>
                                      <p:from x="100000" y="100000"/>
                                      <p:to x="80000" y="100000"/>
                                    </p:animScale>
                                    <p:anim by="(#ppt_h/3+#ppt_w*0.1)" calcmode="lin" valueType="num">
                                      <p:cBhvr additive="sum">
                                        <p:cTn id="28" dur="200" decel="100000" autoRev="1" fill="hold">
                                          <p:stCondLst>
                                            <p:cond delay="600"/>
                                          </p:stCondLst>
                                        </p:cTn>
                                        <p:tgtEl>
                                          <p:spTgt spid="34"/>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xit" presetSubtype="0" fill="hold" grpId="1" nodeType="clickEffect">
                                  <p:stCondLst>
                                    <p:cond delay="0"/>
                                  </p:stCondLst>
                                  <p:childTnLst>
                                    <p:anim from="(ppt_x)" to="(ppt_x+1)" calcmode="lin" valueType="num">
                                      <p:cBhvr>
                                        <p:cTn id="32" dur="1000">
                                          <p:stCondLst>
                                            <p:cond delay="0"/>
                                          </p:stCondLst>
                                        </p:cTn>
                                        <p:tgtEl>
                                          <p:spTgt spid="34"/>
                                        </p:tgtEl>
                                        <p:attrNameLst>
                                          <p:attrName>ppt_x</p:attrName>
                                        </p:attrNameLst>
                                      </p:cBhvr>
                                    </p:anim>
                                    <p:anim from="0" to="-1.0" calcmode="lin" valueType="num">
                                      <p:cBhvr>
                                        <p:cTn id="33" dur="200" accel="50000">
                                          <p:stCondLst>
                                            <p:cond delay="0"/>
                                          </p:stCondLst>
                                        </p:cTn>
                                        <p:tgtEl>
                                          <p:spTgt spid="34"/>
                                        </p:tgtEl>
                                        <p:attrNameLst>
                                          <p:attrName>xshear</p:attrName>
                                        </p:attrNameLst>
                                      </p:cBhvr>
                                    </p:anim>
                                    <p:set>
                                      <p:cBhvr>
                                        <p:cTn id="34" dur="800">
                                          <p:stCondLst>
                                            <p:cond delay="200"/>
                                          </p:stCondLst>
                                        </p:cTn>
                                        <p:tgtEl>
                                          <p:spTgt spid="34"/>
                                        </p:tgtEl>
                                        <p:attrNameLst>
                                          <p:attrName>xshear</p:attrName>
                                        </p:attrNameLst>
                                      </p:cBhvr>
                                      <p:to>
                                        <p:strVal val="-1.0"/>
                                      </p:to>
                                    </p:set>
                                    <p:set>
                                      <p:cBhvr>
                                        <p:cTn id="35" dur="1" fill="hold">
                                          <p:stCondLst>
                                            <p:cond delay="999"/>
                                          </p:stCondLst>
                                        </p:cTn>
                                        <p:tgtEl>
                                          <p:spTgt spid="34"/>
                                        </p:tgtEl>
                                        <p:attrNameLst>
                                          <p:attrName>style.visibility</p:attrName>
                                        </p:attrNameLst>
                                      </p:cBhvr>
                                      <p:to>
                                        <p:strVal val="hidden"/>
                                      </p:to>
                                    </p:set>
                                  </p:childTnLst>
                                </p:cTn>
                              </p:par>
                            </p:childTnLst>
                          </p:cTn>
                        </p:par>
                        <p:par>
                          <p:cTn id="36" fill="hold">
                            <p:stCondLst>
                              <p:cond delay="1000"/>
                            </p:stCondLst>
                            <p:childTnLst>
                              <p:par>
                                <p:cTn id="37" presetID="34" presetClass="entr" presetSubtype="0" fill="hold" grpId="0" nodeType="after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anim from="(-#ppt_w/2)" to="(#ppt_x)" calcmode="lin" valueType="num">
                                      <p:cBhvr>
                                        <p:cTn id="39" dur="600" fill="hold">
                                          <p:stCondLst>
                                            <p:cond delay="0"/>
                                          </p:stCondLst>
                                        </p:cTn>
                                        <p:tgtEl>
                                          <p:spTgt spid="50">
                                            <p:txEl>
                                              <p:pRg st="0" end="0"/>
                                            </p:txEl>
                                          </p:spTgt>
                                        </p:tgtEl>
                                        <p:attrNameLst>
                                          <p:attrName>ppt_x</p:attrName>
                                        </p:attrNameLst>
                                      </p:cBhvr>
                                    </p:anim>
                                    <p:anim from="0" to="-1.0" calcmode="lin" valueType="num">
                                      <p:cBhvr>
                                        <p:cTn id="40" dur="200" decel="50000" autoRev="1" fill="hold">
                                          <p:stCondLst>
                                            <p:cond delay="600"/>
                                          </p:stCondLst>
                                        </p:cTn>
                                        <p:tgtEl>
                                          <p:spTgt spid="50">
                                            <p:txEl>
                                              <p:pRg st="0" end="0"/>
                                            </p:txEl>
                                          </p:spTgt>
                                        </p:tgtEl>
                                        <p:attrNameLst>
                                          <p:attrName>xshear</p:attrName>
                                        </p:attrNameLst>
                                      </p:cBhvr>
                                    </p:anim>
                                    <p:animScale>
                                      <p:cBhvr>
                                        <p:cTn id="41" dur="200" decel="100000" autoRev="1" fill="hold">
                                          <p:stCondLst>
                                            <p:cond delay="600"/>
                                          </p:stCondLst>
                                        </p:cTn>
                                        <p:tgtEl>
                                          <p:spTgt spid="50">
                                            <p:txEl>
                                              <p:pRg st="0" end="0"/>
                                            </p:txEl>
                                          </p:spTgt>
                                        </p:tgtEl>
                                      </p:cBhvr>
                                      <p:from x="100000" y="100000"/>
                                      <p:to x="80000" y="100000"/>
                                    </p:animScale>
                                    <p:anim by="(#ppt_h/3+#ppt_w*0.1)" calcmode="lin" valueType="num">
                                      <p:cBhvr additive="sum">
                                        <p:cTn id="42" dur="200" decel="100000" autoRev="1" fill="hold">
                                          <p:stCondLst>
                                            <p:cond delay="600"/>
                                          </p:stCondLst>
                                        </p:cTn>
                                        <p:tgtEl>
                                          <p:spTgt spid="50">
                                            <p:txEl>
                                              <p:pRg st="0" end="0"/>
                                            </p:txEl>
                                          </p:spTgt>
                                        </p:tgtEl>
                                        <p:attrNameLst>
                                          <p:attrName>ppt_x</p:attrName>
                                        </p:attrNameLst>
                                      </p:cBhvr>
                                    </p:anim>
                                  </p:childTnLst>
                                </p:cTn>
                              </p:par>
                              <p:par>
                                <p:cTn id="43" presetID="34"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 from="(-#ppt_w/2)" to="(#ppt_x)" calcmode="lin" valueType="num">
                                      <p:cBhvr>
                                        <p:cTn id="45" dur="600" fill="hold">
                                          <p:stCondLst>
                                            <p:cond delay="0"/>
                                          </p:stCondLst>
                                        </p:cTn>
                                        <p:tgtEl>
                                          <p:spTgt spid="36"/>
                                        </p:tgtEl>
                                        <p:attrNameLst>
                                          <p:attrName>ppt_x</p:attrName>
                                        </p:attrNameLst>
                                      </p:cBhvr>
                                    </p:anim>
                                    <p:anim from="0" to="-1.0" calcmode="lin" valueType="num">
                                      <p:cBhvr>
                                        <p:cTn id="46" dur="200" decel="50000" autoRev="1" fill="hold">
                                          <p:stCondLst>
                                            <p:cond delay="600"/>
                                          </p:stCondLst>
                                        </p:cTn>
                                        <p:tgtEl>
                                          <p:spTgt spid="36"/>
                                        </p:tgtEl>
                                        <p:attrNameLst>
                                          <p:attrName>xshear</p:attrName>
                                        </p:attrNameLst>
                                      </p:cBhvr>
                                    </p:anim>
                                    <p:animScale>
                                      <p:cBhvr>
                                        <p:cTn id="47" dur="200" decel="100000" autoRev="1" fill="hold">
                                          <p:stCondLst>
                                            <p:cond delay="600"/>
                                          </p:stCondLst>
                                        </p:cTn>
                                        <p:tgtEl>
                                          <p:spTgt spid="36"/>
                                        </p:tgtEl>
                                      </p:cBhvr>
                                      <p:from x="100000" y="100000"/>
                                      <p:to x="80000" y="100000"/>
                                    </p:animScale>
                                    <p:anim by="(#ppt_h/3+#ppt_w*0.1)" calcmode="lin" valueType="num">
                                      <p:cBhvr additive="sum">
                                        <p:cTn id="48" dur="200" decel="100000" autoRev="1" fill="hold">
                                          <p:stCondLst>
                                            <p:cond delay="600"/>
                                          </p:stCondLst>
                                        </p:cTn>
                                        <p:tgtEl>
                                          <p:spTgt spid="36"/>
                                        </p:tgtEl>
                                        <p:attrNameLst>
                                          <p:attrName>ppt_x</p:attrName>
                                        </p:attrNameLst>
                                      </p:cBhvr>
                                    </p:anim>
                                  </p:childTnLst>
                                </p:cTn>
                              </p:par>
                              <p:par>
                                <p:cTn id="49" presetID="34"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from="(-#ppt_w/2)" to="(#ppt_x)" calcmode="lin" valueType="num">
                                      <p:cBhvr>
                                        <p:cTn id="51" dur="600" fill="hold">
                                          <p:stCondLst>
                                            <p:cond delay="0"/>
                                          </p:stCondLst>
                                        </p:cTn>
                                        <p:tgtEl>
                                          <p:spTgt spid="48"/>
                                        </p:tgtEl>
                                        <p:attrNameLst>
                                          <p:attrName>ppt_x</p:attrName>
                                        </p:attrNameLst>
                                      </p:cBhvr>
                                    </p:anim>
                                    <p:anim from="0" to="-1.0" calcmode="lin" valueType="num">
                                      <p:cBhvr>
                                        <p:cTn id="52" dur="200" decel="50000" autoRev="1" fill="hold">
                                          <p:stCondLst>
                                            <p:cond delay="600"/>
                                          </p:stCondLst>
                                        </p:cTn>
                                        <p:tgtEl>
                                          <p:spTgt spid="48"/>
                                        </p:tgtEl>
                                        <p:attrNameLst>
                                          <p:attrName>xshear</p:attrName>
                                        </p:attrNameLst>
                                      </p:cBhvr>
                                    </p:anim>
                                    <p:animScale>
                                      <p:cBhvr>
                                        <p:cTn id="53" dur="200" decel="100000" autoRev="1" fill="hold">
                                          <p:stCondLst>
                                            <p:cond delay="600"/>
                                          </p:stCondLst>
                                        </p:cTn>
                                        <p:tgtEl>
                                          <p:spTgt spid="48"/>
                                        </p:tgtEl>
                                      </p:cBhvr>
                                      <p:from x="100000" y="100000"/>
                                      <p:to x="80000" y="100000"/>
                                    </p:animScale>
                                    <p:anim by="(#ppt_h/3+#ppt_w*0.1)" calcmode="lin" valueType="num">
                                      <p:cBhvr additive="sum">
                                        <p:cTn id="54" dur="200" decel="100000" autoRev="1" fill="hold">
                                          <p:stCondLst>
                                            <p:cond delay="600"/>
                                          </p:stCondLst>
                                        </p:cTn>
                                        <p:tgtEl>
                                          <p:spTgt spid="48"/>
                                        </p:tgtEl>
                                        <p:attrNameLst>
                                          <p:attrName>ppt_x</p:attrName>
                                        </p:attrNameLst>
                                      </p:cBhvr>
                                    </p:anim>
                                  </p:childTnLst>
                                </p:cTn>
                              </p:par>
                              <p:par>
                                <p:cTn id="55" presetID="34"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from="(-#ppt_w/2)" to="(#ppt_x)" calcmode="lin" valueType="num">
                                      <p:cBhvr>
                                        <p:cTn id="57" dur="600" fill="hold">
                                          <p:stCondLst>
                                            <p:cond delay="0"/>
                                          </p:stCondLst>
                                        </p:cTn>
                                        <p:tgtEl>
                                          <p:spTgt spid="67"/>
                                        </p:tgtEl>
                                        <p:attrNameLst>
                                          <p:attrName>ppt_x</p:attrName>
                                        </p:attrNameLst>
                                      </p:cBhvr>
                                    </p:anim>
                                    <p:anim from="0" to="-1.0" calcmode="lin" valueType="num">
                                      <p:cBhvr>
                                        <p:cTn id="58" dur="200" decel="50000" autoRev="1" fill="hold">
                                          <p:stCondLst>
                                            <p:cond delay="600"/>
                                          </p:stCondLst>
                                        </p:cTn>
                                        <p:tgtEl>
                                          <p:spTgt spid="67"/>
                                        </p:tgtEl>
                                        <p:attrNameLst>
                                          <p:attrName>xshear</p:attrName>
                                        </p:attrNameLst>
                                      </p:cBhvr>
                                    </p:anim>
                                    <p:animScale>
                                      <p:cBhvr>
                                        <p:cTn id="59" dur="200" decel="100000" autoRev="1" fill="hold">
                                          <p:stCondLst>
                                            <p:cond delay="600"/>
                                          </p:stCondLst>
                                        </p:cTn>
                                        <p:tgtEl>
                                          <p:spTgt spid="67"/>
                                        </p:tgtEl>
                                      </p:cBhvr>
                                      <p:from x="100000" y="100000"/>
                                      <p:to x="80000" y="100000"/>
                                    </p:animScale>
                                    <p:anim by="(#ppt_h/3+#ppt_w*0.1)" calcmode="lin" valueType="num">
                                      <p:cBhvr additive="sum">
                                        <p:cTn id="60" dur="200" decel="100000" autoRev="1" fill="hold">
                                          <p:stCondLst>
                                            <p:cond delay="600"/>
                                          </p:stCondLst>
                                        </p:cTn>
                                        <p:tgtEl>
                                          <p:spTgt spid="67"/>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34" presetClass="exit" presetSubtype="0" fill="hold" nodeType="clickEffect">
                                  <p:stCondLst>
                                    <p:cond delay="0"/>
                                  </p:stCondLst>
                                  <p:childTnLst>
                                    <p:anim from="(ppt_x)" to="(ppt_x+1)" calcmode="lin" valueType="num">
                                      <p:cBhvr>
                                        <p:cTn id="64" dur="1000">
                                          <p:stCondLst>
                                            <p:cond delay="0"/>
                                          </p:stCondLst>
                                        </p:cTn>
                                        <p:tgtEl>
                                          <p:spTgt spid="50">
                                            <p:txEl>
                                              <p:pRg st="0" end="0"/>
                                            </p:txEl>
                                          </p:spTgt>
                                        </p:tgtEl>
                                        <p:attrNameLst>
                                          <p:attrName>ppt_x</p:attrName>
                                        </p:attrNameLst>
                                      </p:cBhvr>
                                    </p:anim>
                                    <p:anim from="0" to="-1.0" calcmode="lin" valueType="num">
                                      <p:cBhvr>
                                        <p:cTn id="65" dur="200" accel="50000">
                                          <p:stCondLst>
                                            <p:cond delay="0"/>
                                          </p:stCondLst>
                                        </p:cTn>
                                        <p:tgtEl>
                                          <p:spTgt spid="50">
                                            <p:txEl>
                                              <p:pRg st="0" end="0"/>
                                            </p:txEl>
                                          </p:spTgt>
                                        </p:tgtEl>
                                        <p:attrNameLst>
                                          <p:attrName>xshear</p:attrName>
                                        </p:attrNameLst>
                                      </p:cBhvr>
                                    </p:anim>
                                    <p:set>
                                      <p:cBhvr>
                                        <p:cTn id="66" dur="800">
                                          <p:stCondLst>
                                            <p:cond delay="200"/>
                                          </p:stCondLst>
                                        </p:cTn>
                                        <p:tgtEl>
                                          <p:spTgt spid="50">
                                            <p:txEl>
                                              <p:pRg st="0" end="0"/>
                                            </p:txEl>
                                          </p:spTgt>
                                        </p:tgtEl>
                                        <p:attrNameLst>
                                          <p:attrName>xshear</p:attrName>
                                        </p:attrNameLst>
                                      </p:cBhvr>
                                      <p:to>
                                        <p:strVal val="-1.0"/>
                                      </p:to>
                                    </p:set>
                                    <p:set>
                                      <p:cBhvr>
                                        <p:cTn id="67" dur="1" fill="hold">
                                          <p:stCondLst>
                                            <p:cond delay="999"/>
                                          </p:stCondLst>
                                        </p:cTn>
                                        <p:tgtEl>
                                          <p:spTgt spid="50">
                                            <p:txEl>
                                              <p:pRg st="0" end="0"/>
                                            </p:txEl>
                                          </p:spTgt>
                                        </p:tgtEl>
                                        <p:attrNameLst>
                                          <p:attrName>style.visibility</p:attrName>
                                        </p:attrNameLst>
                                      </p:cBhvr>
                                      <p:to>
                                        <p:strVal val="hidden"/>
                                      </p:to>
                                    </p:set>
                                  </p:childTnLst>
                                </p:cTn>
                              </p:par>
                            </p:childTnLst>
                          </p:cTn>
                        </p:par>
                        <p:par>
                          <p:cTn id="68" fill="hold">
                            <p:stCondLst>
                              <p:cond delay="1000"/>
                            </p:stCondLst>
                            <p:childTnLst>
                              <p:par>
                                <p:cTn id="69" presetID="34"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from="(-#ppt_w/2)" to="(#ppt_x)" calcmode="lin" valueType="num">
                                      <p:cBhvr>
                                        <p:cTn id="71" dur="600" fill="hold">
                                          <p:stCondLst>
                                            <p:cond delay="0"/>
                                          </p:stCondLst>
                                        </p:cTn>
                                        <p:tgtEl>
                                          <p:spTgt spid="60"/>
                                        </p:tgtEl>
                                        <p:attrNameLst>
                                          <p:attrName>ppt_x</p:attrName>
                                        </p:attrNameLst>
                                      </p:cBhvr>
                                    </p:anim>
                                    <p:anim from="0" to="-1.0" calcmode="lin" valueType="num">
                                      <p:cBhvr>
                                        <p:cTn id="72" dur="200" decel="50000" autoRev="1" fill="hold">
                                          <p:stCondLst>
                                            <p:cond delay="600"/>
                                          </p:stCondLst>
                                        </p:cTn>
                                        <p:tgtEl>
                                          <p:spTgt spid="60"/>
                                        </p:tgtEl>
                                        <p:attrNameLst>
                                          <p:attrName>xshear</p:attrName>
                                        </p:attrNameLst>
                                      </p:cBhvr>
                                    </p:anim>
                                    <p:animScale>
                                      <p:cBhvr>
                                        <p:cTn id="73" dur="200" decel="100000" autoRev="1" fill="hold">
                                          <p:stCondLst>
                                            <p:cond delay="600"/>
                                          </p:stCondLst>
                                        </p:cTn>
                                        <p:tgtEl>
                                          <p:spTgt spid="60"/>
                                        </p:tgtEl>
                                      </p:cBhvr>
                                      <p:from x="100000" y="100000"/>
                                      <p:to x="80000" y="100000"/>
                                    </p:animScale>
                                    <p:anim by="(#ppt_h/3+#ppt_w*0.1)" calcmode="lin" valueType="num">
                                      <p:cBhvr additive="sum">
                                        <p:cTn id="74" dur="200" decel="100000" autoRev="1" fill="hold">
                                          <p:stCondLst>
                                            <p:cond delay="600"/>
                                          </p:stCondLst>
                                        </p:cTn>
                                        <p:tgtEl>
                                          <p:spTgt spid="60"/>
                                        </p:tgtEl>
                                        <p:attrNameLst>
                                          <p:attrName>ppt_x</p:attrName>
                                        </p:attrNameLst>
                                      </p:cBhvr>
                                    </p:anim>
                                  </p:childTnLst>
                                </p:cTn>
                              </p:par>
                              <p:par>
                                <p:cTn id="75" presetID="34"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anim from="(-#ppt_w/2)" to="(#ppt_x)" calcmode="lin" valueType="num">
                                      <p:cBhvr>
                                        <p:cTn id="77" dur="600" fill="hold">
                                          <p:stCondLst>
                                            <p:cond delay="0"/>
                                          </p:stCondLst>
                                        </p:cTn>
                                        <p:tgtEl>
                                          <p:spTgt spid="73"/>
                                        </p:tgtEl>
                                        <p:attrNameLst>
                                          <p:attrName>ppt_x</p:attrName>
                                        </p:attrNameLst>
                                      </p:cBhvr>
                                    </p:anim>
                                    <p:anim from="0" to="-1.0" calcmode="lin" valueType="num">
                                      <p:cBhvr>
                                        <p:cTn id="78" dur="200" decel="50000" autoRev="1" fill="hold">
                                          <p:stCondLst>
                                            <p:cond delay="600"/>
                                          </p:stCondLst>
                                        </p:cTn>
                                        <p:tgtEl>
                                          <p:spTgt spid="73"/>
                                        </p:tgtEl>
                                        <p:attrNameLst>
                                          <p:attrName>xshear</p:attrName>
                                        </p:attrNameLst>
                                      </p:cBhvr>
                                    </p:anim>
                                    <p:animScale>
                                      <p:cBhvr>
                                        <p:cTn id="79" dur="200" decel="100000" autoRev="1" fill="hold">
                                          <p:stCondLst>
                                            <p:cond delay="600"/>
                                          </p:stCondLst>
                                        </p:cTn>
                                        <p:tgtEl>
                                          <p:spTgt spid="73"/>
                                        </p:tgtEl>
                                      </p:cBhvr>
                                      <p:from x="100000" y="100000"/>
                                      <p:to x="80000" y="100000"/>
                                    </p:animScale>
                                    <p:anim by="(#ppt_h/3+#ppt_w*0.1)" calcmode="lin" valueType="num">
                                      <p:cBhvr additive="sum">
                                        <p:cTn id="80" dur="200" decel="100000" autoRev="1" fill="hold">
                                          <p:stCondLst>
                                            <p:cond delay="600"/>
                                          </p:stCondLst>
                                        </p:cTn>
                                        <p:tgtEl>
                                          <p:spTgt spid="73"/>
                                        </p:tgtEl>
                                        <p:attrNameLst>
                                          <p:attrName>ppt_x</p:attrName>
                                        </p:attrNameLst>
                                      </p:cBhvr>
                                    </p:anim>
                                  </p:childTnLst>
                                </p:cTn>
                              </p:par>
                            </p:childTnLst>
                          </p:cTn>
                        </p:par>
                      </p:childTnLst>
                    </p:cTn>
                  </p:par>
                  <p:par>
                    <p:cTn id="81" fill="hold">
                      <p:stCondLst>
                        <p:cond delay="indefinite"/>
                      </p:stCondLst>
                      <p:childTnLst>
                        <p:par>
                          <p:cTn id="82" fill="hold">
                            <p:stCondLst>
                              <p:cond delay="0"/>
                            </p:stCondLst>
                            <p:childTnLst>
                              <p:par>
                                <p:cTn id="83" presetID="34" presetClass="exit" presetSubtype="0" fill="hold" grpId="1" nodeType="clickEffect">
                                  <p:stCondLst>
                                    <p:cond delay="0"/>
                                  </p:stCondLst>
                                  <p:childTnLst>
                                    <p:anim from="(ppt_x)" to="(ppt_x+1)" calcmode="lin" valueType="num">
                                      <p:cBhvr>
                                        <p:cTn id="84" dur="1000">
                                          <p:stCondLst>
                                            <p:cond delay="0"/>
                                          </p:stCondLst>
                                        </p:cTn>
                                        <p:tgtEl>
                                          <p:spTgt spid="60"/>
                                        </p:tgtEl>
                                        <p:attrNameLst>
                                          <p:attrName>ppt_x</p:attrName>
                                        </p:attrNameLst>
                                      </p:cBhvr>
                                    </p:anim>
                                    <p:anim from="0" to="-1.0" calcmode="lin" valueType="num">
                                      <p:cBhvr>
                                        <p:cTn id="85" dur="200" accel="50000">
                                          <p:stCondLst>
                                            <p:cond delay="0"/>
                                          </p:stCondLst>
                                        </p:cTn>
                                        <p:tgtEl>
                                          <p:spTgt spid="60"/>
                                        </p:tgtEl>
                                        <p:attrNameLst>
                                          <p:attrName>xshear</p:attrName>
                                        </p:attrNameLst>
                                      </p:cBhvr>
                                    </p:anim>
                                    <p:set>
                                      <p:cBhvr>
                                        <p:cTn id="86" dur="800">
                                          <p:stCondLst>
                                            <p:cond delay="200"/>
                                          </p:stCondLst>
                                        </p:cTn>
                                        <p:tgtEl>
                                          <p:spTgt spid="60"/>
                                        </p:tgtEl>
                                        <p:attrNameLst>
                                          <p:attrName>xshear</p:attrName>
                                        </p:attrNameLst>
                                      </p:cBhvr>
                                      <p:to>
                                        <p:strVal val="-1.0"/>
                                      </p:to>
                                    </p:set>
                                    <p:set>
                                      <p:cBhvr>
                                        <p:cTn id="87" dur="1" fill="hold">
                                          <p:stCondLst>
                                            <p:cond delay="999"/>
                                          </p:stCondLst>
                                        </p:cTn>
                                        <p:tgtEl>
                                          <p:spTgt spid="60"/>
                                        </p:tgtEl>
                                        <p:attrNameLst>
                                          <p:attrName>style.visibility</p:attrName>
                                        </p:attrNameLst>
                                      </p:cBhvr>
                                      <p:to>
                                        <p:strVal val="hidden"/>
                                      </p:to>
                                    </p:set>
                                  </p:childTnLst>
                                </p:cTn>
                              </p:par>
                            </p:childTnLst>
                          </p:cTn>
                        </p:par>
                        <p:par>
                          <p:cTn id="88" fill="hold">
                            <p:stCondLst>
                              <p:cond delay="1000"/>
                            </p:stCondLst>
                            <p:childTnLst>
                              <p:par>
                                <p:cTn id="89" presetID="34"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from="(-#ppt_w/2)" to="(#ppt_x)" calcmode="lin" valueType="num">
                                      <p:cBhvr>
                                        <p:cTn id="91" dur="600" fill="hold">
                                          <p:stCondLst>
                                            <p:cond delay="0"/>
                                          </p:stCondLst>
                                        </p:cTn>
                                        <p:tgtEl>
                                          <p:spTgt spid="64"/>
                                        </p:tgtEl>
                                        <p:attrNameLst>
                                          <p:attrName>ppt_x</p:attrName>
                                        </p:attrNameLst>
                                      </p:cBhvr>
                                    </p:anim>
                                    <p:anim from="0" to="-1.0" calcmode="lin" valueType="num">
                                      <p:cBhvr>
                                        <p:cTn id="92" dur="200" decel="50000" autoRev="1" fill="hold">
                                          <p:stCondLst>
                                            <p:cond delay="600"/>
                                          </p:stCondLst>
                                        </p:cTn>
                                        <p:tgtEl>
                                          <p:spTgt spid="64"/>
                                        </p:tgtEl>
                                        <p:attrNameLst>
                                          <p:attrName>xshear</p:attrName>
                                        </p:attrNameLst>
                                      </p:cBhvr>
                                    </p:anim>
                                    <p:animScale>
                                      <p:cBhvr>
                                        <p:cTn id="93" dur="200" decel="100000" autoRev="1" fill="hold">
                                          <p:stCondLst>
                                            <p:cond delay="600"/>
                                          </p:stCondLst>
                                        </p:cTn>
                                        <p:tgtEl>
                                          <p:spTgt spid="64"/>
                                        </p:tgtEl>
                                      </p:cBhvr>
                                      <p:from x="100000" y="100000"/>
                                      <p:to x="80000" y="100000"/>
                                    </p:animScale>
                                    <p:anim by="(#ppt_h/3+#ppt_w*0.1)" calcmode="lin" valueType="num">
                                      <p:cBhvr additive="sum">
                                        <p:cTn id="94" dur="200" decel="100000" autoRev="1" fill="hold">
                                          <p:stCondLst>
                                            <p:cond delay="600"/>
                                          </p:stCondLst>
                                        </p:cTn>
                                        <p:tgtEl>
                                          <p:spTgt spid="64"/>
                                        </p:tgtEl>
                                        <p:attrNameLst>
                                          <p:attrName>ppt_x</p:attrName>
                                        </p:attrNameLst>
                                      </p:cBhvr>
                                    </p:anim>
                                  </p:childTnLst>
                                </p:cTn>
                              </p:par>
                            </p:childTnLst>
                          </p:cTn>
                        </p:par>
                        <p:par>
                          <p:cTn id="95" fill="hold">
                            <p:stCondLst>
                              <p:cond delay="2000"/>
                            </p:stCondLst>
                            <p:childTnLst>
                              <p:par>
                                <p:cTn id="96" presetID="34" presetClass="entr" presetSubtype="0" fill="hold" nodeType="afterEffect">
                                  <p:stCondLst>
                                    <p:cond delay="0"/>
                                  </p:stCondLst>
                                  <p:childTnLst>
                                    <p:set>
                                      <p:cBhvr>
                                        <p:cTn id="97" dur="1" fill="hold">
                                          <p:stCondLst>
                                            <p:cond delay="0"/>
                                          </p:stCondLst>
                                        </p:cTn>
                                        <p:tgtEl>
                                          <p:spTgt spid="74"/>
                                        </p:tgtEl>
                                        <p:attrNameLst>
                                          <p:attrName>style.visibility</p:attrName>
                                        </p:attrNameLst>
                                      </p:cBhvr>
                                      <p:to>
                                        <p:strVal val="visible"/>
                                      </p:to>
                                    </p:set>
                                    <p:anim from="(-#ppt_w/2)" to="(#ppt_x)" calcmode="lin" valueType="num">
                                      <p:cBhvr>
                                        <p:cTn id="98" dur="600" fill="hold">
                                          <p:stCondLst>
                                            <p:cond delay="0"/>
                                          </p:stCondLst>
                                        </p:cTn>
                                        <p:tgtEl>
                                          <p:spTgt spid="74"/>
                                        </p:tgtEl>
                                        <p:attrNameLst>
                                          <p:attrName>ppt_x</p:attrName>
                                        </p:attrNameLst>
                                      </p:cBhvr>
                                    </p:anim>
                                    <p:anim from="0" to="-1.0" calcmode="lin" valueType="num">
                                      <p:cBhvr>
                                        <p:cTn id="99" dur="200" decel="50000" autoRev="1" fill="hold">
                                          <p:stCondLst>
                                            <p:cond delay="600"/>
                                          </p:stCondLst>
                                        </p:cTn>
                                        <p:tgtEl>
                                          <p:spTgt spid="74"/>
                                        </p:tgtEl>
                                        <p:attrNameLst>
                                          <p:attrName>xshear</p:attrName>
                                        </p:attrNameLst>
                                      </p:cBhvr>
                                    </p:anim>
                                    <p:animScale>
                                      <p:cBhvr>
                                        <p:cTn id="100" dur="200" decel="100000" autoRev="1" fill="hold">
                                          <p:stCondLst>
                                            <p:cond delay="600"/>
                                          </p:stCondLst>
                                        </p:cTn>
                                        <p:tgtEl>
                                          <p:spTgt spid="74"/>
                                        </p:tgtEl>
                                      </p:cBhvr>
                                      <p:from x="100000" y="100000"/>
                                      <p:to x="80000" y="100000"/>
                                    </p:animScale>
                                    <p:anim by="(#ppt_h/3+#ppt_w*0.1)" calcmode="lin" valueType="num">
                                      <p:cBhvr additive="sum">
                                        <p:cTn id="101" dur="200" decel="100000" autoRev="1" fill="hold">
                                          <p:stCondLst>
                                            <p:cond delay="600"/>
                                          </p:stCondLst>
                                        </p:cTn>
                                        <p:tgtEl>
                                          <p:spTgt spid="74"/>
                                        </p:tgtEl>
                                        <p:attrNameLst>
                                          <p:attrName>ppt_x</p:attrName>
                                        </p:attrNameLst>
                                      </p:cBhvr>
                                    </p:anim>
                                  </p:childTnLst>
                                </p:cTn>
                              </p:par>
                              <p:par>
                                <p:cTn id="102" presetID="34"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anim from="(-#ppt_w/2)" to="(#ppt_x)" calcmode="lin" valueType="num">
                                      <p:cBhvr>
                                        <p:cTn id="104" dur="600" fill="hold">
                                          <p:stCondLst>
                                            <p:cond delay="0"/>
                                          </p:stCondLst>
                                        </p:cTn>
                                        <p:tgtEl>
                                          <p:spTgt spid="68"/>
                                        </p:tgtEl>
                                        <p:attrNameLst>
                                          <p:attrName>ppt_x</p:attrName>
                                        </p:attrNameLst>
                                      </p:cBhvr>
                                    </p:anim>
                                    <p:anim from="0" to="-1.0" calcmode="lin" valueType="num">
                                      <p:cBhvr>
                                        <p:cTn id="105" dur="200" decel="50000" autoRev="1" fill="hold">
                                          <p:stCondLst>
                                            <p:cond delay="600"/>
                                          </p:stCondLst>
                                        </p:cTn>
                                        <p:tgtEl>
                                          <p:spTgt spid="68"/>
                                        </p:tgtEl>
                                        <p:attrNameLst>
                                          <p:attrName>xshear</p:attrName>
                                        </p:attrNameLst>
                                      </p:cBhvr>
                                    </p:anim>
                                    <p:animScale>
                                      <p:cBhvr>
                                        <p:cTn id="106" dur="200" decel="100000" autoRev="1" fill="hold">
                                          <p:stCondLst>
                                            <p:cond delay="600"/>
                                          </p:stCondLst>
                                        </p:cTn>
                                        <p:tgtEl>
                                          <p:spTgt spid="68"/>
                                        </p:tgtEl>
                                      </p:cBhvr>
                                      <p:from x="100000" y="100000"/>
                                      <p:to x="80000" y="100000"/>
                                    </p:animScale>
                                    <p:anim by="(#ppt_h/3+#ppt_w*0.1)" calcmode="lin" valueType="num">
                                      <p:cBhvr additive="sum">
                                        <p:cTn id="107" dur="200" decel="100000" autoRev="1" fill="hold">
                                          <p:stCondLst>
                                            <p:cond delay="600"/>
                                          </p:stCondLst>
                                        </p:cTn>
                                        <p:tgtEl>
                                          <p:spTgt spid="68"/>
                                        </p:tgtEl>
                                        <p:attrNameLst>
                                          <p:attrName>ppt_x</p:attrName>
                                        </p:attrNameLst>
                                      </p:cBhvr>
                                    </p:anim>
                                  </p:childTnLst>
                                </p:cTn>
                              </p:par>
                            </p:childTnLst>
                          </p:cTn>
                        </p:par>
                      </p:childTnLst>
                    </p:cTn>
                  </p:par>
                  <p:par>
                    <p:cTn id="108" fill="hold">
                      <p:stCondLst>
                        <p:cond delay="indefinite"/>
                      </p:stCondLst>
                      <p:childTnLst>
                        <p:par>
                          <p:cTn id="109" fill="hold">
                            <p:stCondLst>
                              <p:cond delay="0"/>
                            </p:stCondLst>
                            <p:childTnLst>
                              <p:par>
                                <p:cTn id="110" presetID="17" presetClass="exit" presetSubtype="10" fill="hold" nodeType="clickEffect">
                                  <p:stCondLst>
                                    <p:cond delay="0"/>
                                  </p:stCondLst>
                                  <p:childTnLst>
                                    <p:anim calcmode="lin" valueType="num">
                                      <p:cBhvr>
                                        <p:cTn id="111" dur="500"/>
                                        <p:tgtEl>
                                          <p:spTgt spid="33"/>
                                        </p:tgtEl>
                                        <p:attrNameLst>
                                          <p:attrName>ppt_w</p:attrName>
                                        </p:attrNameLst>
                                      </p:cBhvr>
                                      <p:tavLst>
                                        <p:tav tm="0">
                                          <p:val>
                                            <p:strVal val="ppt_w"/>
                                          </p:val>
                                        </p:tav>
                                        <p:tav tm="100000">
                                          <p:val>
                                            <p:fltVal val="0"/>
                                          </p:val>
                                        </p:tav>
                                      </p:tavLst>
                                    </p:anim>
                                    <p:anim calcmode="lin" valueType="num">
                                      <p:cBhvr>
                                        <p:cTn id="112" dur="500"/>
                                        <p:tgtEl>
                                          <p:spTgt spid="33"/>
                                        </p:tgtEl>
                                        <p:attrNameLst>
                                          <p:attrName>ppt_h</p:attrName>
                                        </p:attrNameLst>
                                      </p:cBhvr>
                                      <p:tavLst>
                                        <p:tav tm="0">
                                          <p:val>
                                            <p:strVal val="ppt_h"/>
                                          </p:val>
                                        </p:tav>
                                        <p:tav tm="100000">
                                          <p:val>
                                            <p:strVal val="ppt_h"/>
                                          </p:val>
                                        </p:tav>
                                      </p:tavLst>
                                    </p:anim>
                                    <p:set>
                                      <p:cBhvr>
                                        <p:cTn id="113" dur="1" fill="hold">
                                          <p:stCondLst>
                                            <p:cond delay="499"/>
                                          </p:stCondLst>
                                        </p:cTn>
                                        <p:tgtEl>
                                          <p:spTgt spid="33"/>
                                        </p:tgtEl>
                                        <p:attrNameLst>
                                          <p:attrName>style.visibility</p:attrName>
                                        </p:attrNameLst>
                                      </p:cBhvr>
                                      <p:to>
                                        <p:strVal val="hidden"/>
                                      </p:to>
                                    </p:set>
                                  </p:childTnLst>
                                </p:cTn>
                              </p:par>
                              <p:par>
                                <p:cTn id="114" presetID="17" presetClass="exit" presetSubtype="10" fill="hold" grpId="1" nodeType="withEffect">
                                  <p:stCondLst>
                                    <p:cond delay="0"/>
                                  </p:stCondLst>
                                  <p:childTnLst>
                                    <p:anim calcmode="lin" valueType="num">
                                      <p:cBhvr>
                                        <p:cTn id="115" dur="500"/>
                                        <p:tgtEl>
                                          <p:spTgt spid="35"/>
                                        </p:tgtEl>
                                        <p:attrNameLst>
                                          <p:attrName>ppt_w</p:attrName>
                                        </p:attrNameLst>
                                      </p:cBhvr>
                                      <p:tavLst>
                                        <p:tav tm="0">
                                          <p:val>
                                            <p:strVal val="ppt_w"/>
                                          </p:val>
                                        </p:tav>
                                        <p:tav tm="100000">
                                          <p:val>
                                            <p:fltVal val="0"/>
                                          </p:val>
                                        </p:tav>
                                      </p:tavLst>
                                    </p:anim>
                                    <p:anim calcmode="lin" valueType="num">
                                      <p:cBhvr>
                                        <p:cTn id="116" dur="500"/>
                                        <p:tgtEl>
                                          <p:spTgt spid="35"/>
                                        </p:tgtEl>
                                        <p:attrNameLst>
                                          <p:attrName>ppt_h</p:attrName>
                                        </p:attrNameLst>
                                      </p:cBhvr>
                                      <p:tavLst>
                                        <p:tav tm="0">
                                          <p:val>
                                            <p:strVal val="ppt_h"/>
                                          </p:val>
                                        </p:tav>
                                        <p:tav tm="100000">
                                          <p:val>
                                            <p:strVal val="ppt_h"/>
                                          </p:val>
                                        </p:tav>
                                      </p:tavLst>
                                    </p:anim>
                                    <p:set>
                                      <p:cBhvr>
                                        <p:cTn id="117" dur="1" fill="hold">
                                          <p:stCondLst>
                                            <p:cond delay="499"/>
                                          </p:stCondLst>
                                        </p:cTn>
                                        <p:tgtEl>
                                          <p:spTgt spid="35"/>
                                        </p:tgtEl>
                                        <p:attrNameLst>
                                          <p:attrName>style.visibility</p:attrName>
                                        </p:attrNameLst>
                                      </p:cBhvr>
                                      <p:to>
                                        <p:strVal val="hidden"/>
                                      </p:to>
                                    </p:set>
                                  </p:childTnLst>
                                </p:cTn>
                              </p:par>
                              <p:par>
                                <p:cTn id="118" presetID="17" presetClass="exit" presetSubtype="10" fill="hold" nodeType="withEffect">
                                  <p:stCondLst>
                                    <p:cond delay="0"/>
                                  </p:stCondLst>
                                  <p:childTnLst>
                                    <p:anim calcmode="lin" valueType="num">
                                      <p:cBhvr>
                                        <p:cTn id="119" dur="500"/>
                                        <p:tgtEl>
                                          <p:spTgt spid="36"/>
                                        </p:tgtEl>
                                        <p:attrNameLst>
                                          <p:attrName>ppt_w</p:attrName>
                                        </p:attrNameLst>
                                      </p:cBhvr>
                                      <p:tavLst>
                                        <p:tav tm="0">
                                          <p:val>
                                            <p:strVal val="ppt_w"/>
                                          </p:val>
                                        </p:tav>
                                        <p:tav tm="100000">
                                          <p:val>
                                            <p:fltVal val="0"/>
                                          </p:val>
                                        </p:tav>
                                      </p:tavLst>
                                    </p:anim>
                                    <p:anim calcmode="lin" valueType="num">
                                      <p:cBhvr>
                                        <p:cTn id="120" dur="500"/>
                                        <p:tgtEl>
                                          <p:spTgt spid="36"/>
                                        </p:tgtEl>
                                        <p:attrNameLst>
                                          <p:attrName>ppt_h</p:attrName>
                                        </p:attrNameLst>
                                      </p:cBhvr>
                                      <p:tavLst>
                                        <p:tav tm="0">
                                          <p:val>
                                            <p:strVal val="ppt_h"/>
                                          </p:val>
                                        </p:tav>
                                        <p:tav tm="100000">
                                          <p:val>
                                            <p:strVal val="ppt_h"/>
                                          </p:val>
                                        </p:tav>
                                      </p:tavLst>
                                    </p:anim>
                                    <p:set>
                                      <p:cBhvr>
                                        <p:cTn id="121" dur="1" fill="hold">
                                          <p:stCondLst>
                                            <p:cond delay="499"/>
                                          </p:stCondLst>
                                        </p:cTn>
                                        <p:tgtEl>
                                          <p:spTgt spid="36"/>
                                        </p:tgtEl>
                                        <p:attrNameLst>
                                          <p:attrName>style.visibility</p:attrName>
                                        </p:attrNameLst>
                                      </p:cBhvr>
                                      <p:to>
                                        <p:strVal val="hidden"/>
                                      </p:to>
                                    </p:set>
                                  </p:childTnLst>
                                </p:cTn>
                              </p:par>
                              <p:par>
                                <p:cTn id="122" presetID="17" presetClass="exit" presetSubtype="10" fill="hold" grpId="1" nodeType="withEffect">
                                  <p:stCondLst>
                                    <p:cond delay="0"/>
                                  </p:stCondLst>
                                  <p:childTnLst>
                                    <p:anim calcmode="lin" valueType="num">
                                      <p:cBhvr>
                                        <p:cTn id="123" dur="500"/>
                                        <p:tgtEl>
                                          <p:spTgt spid="48"/>
                                        </p:tgtEl>
                                        <p:attrNameLst>
                                          <p:attrName>ppt_w</p:attrName>
                                        </p:attrNameLst>
                                      </p:cBhvr>
                                      <p:tavLst>
                                        <p:tav tm="0">
                                          <p:val>
                                            <p:strVal val="ppt_w"/>
                                          </p:val>
                                        </p:tav>
                                        <p:tav tm="100000">
                                          <p:val>
                                            <p:fltVal val="0"/>
                                          </p:val>
                                        </p:tav>
                                      </p:tavLst>
                                    </p:anim>
                                    <p:anim calcmode="lin" valueType="num">
                                      <p:cBhvr>
                                        <p:cTn id="124" dur="500"/>
                                        <p:tgtEl>
                                          <p:spTgt spid="48"/>
                                        </p:tgtEl>
                                        <p:attrNameLst>
                                          <p:attrName>ppt_h</p:attrName>
                                        </p:attrNameLst>
                                      </p:cBhvr>
                                      <p:tavLst>
                                        <p:tav tm="0">
                                          <p:val>
                                            <p:strVal val="ppt_h"/>
                                          </p:val>
                                        </p:tav>
                                        <p:tav tm="100000">
                                          <p:val>
                                            <p:strVal val="ppt_h"/>
                                          </p:val>
                                        </p:tav>
                                      </p:tavLst>
                                    </p:anim>
                                    <p:set>
                                      <p:cBhvr>
                                        <p:cTn id="125" dur="1" fill="hold">
                                          <p:stCondLst>
                                            <p:cond delay="499"/>
                                          </p:stCondLst>
                                        </p:cTn>
                                        <p:tgtEl>
                                          <p:spTgt spid="48"/>
                                        </p:tgtEl>
                                        <p:attrNameLst>
                                          <p:attrName>style.visibility</p:attrName>
                                        </p:attrNameLst>
                                      </p:cBhvr>
                                      <p:to>
                                        <p:strVal val="hidden"/>
                                      </p:to>
                                    </p:set>
                                  </p:childTnLst>
                                </p:cTn>
                              </p:par>
                              <p:par>
                                <p:cTn id="126" presetID="17" presetClass="exit" presetSubtype="10" fill="hold" nodeType="withEffect">
                                  <p:stCondLst>
                                    <p:cond delay="0"/>
                                  </p:stCondLst>
                                  <p:childTnLst>
                                    <p:anim calcmode="lin" valueType="num">
                                      <p:cBhvr>
                                        <p:cTn id="127" dur="500"/>
                                        <p:tgtEl>
                                          <p:spTgt spid="74"/>
                                        </p:tgtEl>
                                        <p:attrNameLst>
                                          <p:attrName>ppt_w</p:attrName>
                                        </p:attrNameLst>
                                      </p:cBhvr>
                                      <p:tavLst>
                                        <p:tav tm="0">
                                          <p:val>
                                            <p:strVal val="ppt_w"/>
                                          </p:val>
                                        </p:tav>
                                        <p:tav tm="100000">
                                          <p:val>
                                            <p:fltVal val="0"/>
                                          </p:val>
                                        </p:tav>
                                      </p:tavLst>
                                    </p:anim>
                                    <p:anim calcmode="lin" valueType="num">
                                      <p:cBhvr>
                                        <p:cTn id="128" dur="500"/>
                                        <p:tgtEl>
                                          <p:spTgt spid="74"/>
                                        </p:tgtEl>
                                        <p:attrNameLst>
                                          <p:attrName>ppt_h</p:attrName>
                                        </p:attrNameLst>
                                      </p:cBhvr>
                                      <p:tavLst>
                                        <p:tav tm="0">
                                          <p:val>
                                            <p:strVal val="ppt_h"/>
                                          </p:val>
                                        </p:tav>
                                        <p:tav tm="100000">
                                          <p:val>
                                            <p:strVal val="ppt_h"/>
                                          </p:val>
                                        </p:tav>
                                      </p:tavLst>
                                    </p:anim>
                                    <p:set>
                                      <p:cBhvr>
                                        <p:cTn id="129" dur="1" fill="hold">
                                          <p:stCondLst>
                                            <p:cond delay="499"/>
                                          </p:stCondLst>
                                        </p:cTn>
                                        <p:tgtEl>
                                          <p:spTgt spid="74"/>
                                        </p:tgtEl>
                                        <p:attrNameLst>
                                          <p:attrName>style.visibility</p:attrName>
                                        </p:attrNameLst>
                                      </p:cBhvr>
                                      <p:to>
                                        <p:strVal val="hidden"/>
                                      </p:to>
                                    </p:set>
                                  </p:childTnLst>
                                </p:cTn>
                              </p:par>
                              <p:par>
                                <p:cTn id="130" presetID="17" presetClass="exit" presetSubtype="10" fill="hold" grpId="1" nodeType="withEffect">
                                  <p:stCondLst>
                                    <p:cond delay="0"/>
                                  </p:stCondLst>
                                  <p:childTnLst>
                                    <p:anim calcmode="lin" valueType="num">
                                      <p:cBhvr>
                                        <p:cTn id="131" dur="500"/>
                                        <p:tgtEl>
                                          <p:spTgt spid="73"/>
                                        </p:tgtEl>
                                        <p:attrNameLst>
                                          <p:attrName>ppt_w</p:attrName>
                                        </p:attrNameLst>
                                      </p:cBhvr>
                                      <p:tavLst>
                                        <p:tav tm="0">
                                          <p:val>
                                            <p:strVal val="ppt_w"/>
                                          </p:val>
                                        </p:tav>
                                        <p:tav tm="100000">
                                          <p:val>
                                            <p:fltVal val="0"/>
                                          </p:val>
                                        </p:tav>
                                      </p:tavLst>
                                    </p:anim>
                                    <p:anim calcmode="lin" valueType="num">
                                      <p:cBhvr>
                                        <p:cTn id="132" dur="500"/>
                                        <p:tgtEl>
                                          <p:spTgt spid="73"/>
                                        </p:tgtEl>
                                        <p:attrNameLst>
                                          <p:attrName>ppt_h</p:attrName>
                                        </p:attrNameLst>
                                      </p:cBhvr>
                                      <p:tavLst>
                                        <p:tav tm="0">
                                          <p:val>
                                            <p:strVal val="ppt_h"/>
                                          </p:val>
                                        </p:tav>
                                        <p:tav tm="100000">
                                          <p:val>
                                            <p:strVal val="ppt_h"/>
                                          </p:val>
                                        </p:tav>
                                      </p:tavLst>
                                    </p:anim>
                                    <p:set>
                                      <p:cBhvr>
                                        <p:cTn id="133" dur="1" fill="hold">
                                          <p:stCondLst>
                                            <p:cond delay="499"/>
                                          </p:stCondLst>
                                        </p:cTn>
                                        <p:tgtEl>
                                          <p:spTgt spid="73"/>
                                        </p:tgtEl>
                                        <p:attrNameLst>
                                          <p:attrName>style.visibility</p:attrName>
                                        </p:attrNameLst>
                                      </p:cBhvr>
                                      <p:to>
                                        <p:strVal val="hidden"/>
                                      </p:to>
                                    </p:set>
                                  </p:childTnLst>
                                </p:cTn>
                              </p:par>
                              <p:par>
                                <p:cTn id="134" presetID="17" presetClass="exit" presetSubtype="10" fill="hold" grpId="2" nodeType="withEffect">
                                  <p:stCondLst>
                                    <p:cond delay="0"/>
                                  </p:stCondLst>
                                  <p:childTnLst>
                                    <p:anim calcmode="lin" valueType="num">
                                      <p:cBhvr>
                                        <p:cTn id="135" dur="500"/>
                                        <p:tgtEl>
                                          <p:spTgt spid="34"/>
                                        </p:tgtEl>
                                        <p:attrNameLst>
                                          <p:attrName>ppt_w</p:attrName>
                                        </p:attrNameLst>
                                      </p:cBhvr>
                                      <p:tavLst>
                                        <p:tav tm="0">
                                          <p:val>
                                            <p:strVal val="ppt_w"/>
                                          </p:val>
                                        </p:tav>
                                        <p:tav tm="100000">
                                          <p:val>
                                            <p:fltVal val="0"/>
                                          </p:val>
                                        </p:tav>
                                      </p:tavLst>
                                    </p:anim>
                                    <p:anim calcmode="lin" valueType="num">
                                      <p:cBhvr>
                                        <p:cTn id="136" dur="500"/>
                                        <p:tgtEl>
                                          <p:spTgt spid="34"/>
                                        </p:tgtEl>
                                        <p:attrNameLst>
                                          <p:attrName>ppt_h</p:attrName>
                                        </p:attrNameLst>
                                      </p:cBhvr>
                                      <p:tavLst>
                                        <p:tav tm="0">
                                          <p:val>
                                            <p:strVal val="ppt_h"/>
                                          </p:val>
                                        </p:tav>
                                        <p:tav tm="100000">
                                          <p:val>
                                            <p:strVal val="ppt_h"/>
                                          </p:val>
                                        </p:tav>
                                      </p:tavLst>
                                    </p:anim>
                                    <p:set>
                                      <p:cBhvr>
                                        <p:cTn id="137" dur="1" fill="hold">
                                          <p:stCondLst>
                                            <p:cond delay="499"/>
                                          </p:stCondLst>
                                        </p:cTn>
                                        <p:tgtEl>
                                          <p:spTgt spid="34"/>
                                        </p:tgtEl>
                                        <p:attrNameLst>
                                          <p:attrName>style.visibility</p:attrName>
                                        </p:attrNameLst>
                                      </p:cBhvr>
                                      <p:to>
                                        <p:strVal val="hidden"/>
                                      </p:to>
                                    </p:set>
                                  </p:childTnLst>
                                </p:cTn>
                              </p:par>
                              <p:par>
                                <p:cTn id="138" presetID="17" presetClass="exit" presetSubtype="10" fill="hold" grpId="1" nodeType="withEffect">
                                  <p:stCondLst>
                                    <p:cond delay="0"/>
                                  </p:stCondLst>
                                  <p:childTnLst>
                                    <p:anim calcmode="lin" valueType="num">
                                      <p:cBhvr>
                                        <p:cTn id="139" dur="500"/>
                                        <p:tgtEl>
                                          <p:spTgt spid="50">
                                            <p:txEl>
                                              <p:pRg st="0" end="0"/>
                                            </p:txEl>
                                          </p:spTgt>
                                        </p:tgtEl>
                                        <p:attrNameLst>
                                          <p:attrName>ppt_w</p:attrName>
                                        </p:attrNameLst>
                                      </p:cBhvr>
                                      <p:tavLst>
                                        <p:tav tm="0">
                                          <p:val>
                                            <p:strVal val="ppt_w"/>
                                          </p:val>
                                        </p:tav>
                                        <p:tav tm="100000">
                                          <p:val>
                                            <p:fltVal val="0"/>
                                          </p:val>
                                        </p:tav>
                                      </p:tavLst>
                                    </p:anim>
                                    <p:anim calcmode="lin" valueType="num">
                                      <p:cBhvr>
                                        <p:cTn id="140" dur="500"/>
                                        <p:tgtEl>
                                          <p:spTgt spid="50">
                                            <p:txEl>
                                              <p:pRg st="0" end="0"/>
                                            </p:txEl>
                                          </p:spTgt>
                                        </p:tgtEl>
                                        <p:attrNameLst>
                                          <p:attrName>ppt_h</p:attrName>
                                        </p:attrNameLst>
                                      </p:cBhvr>
                                      <p:tavLst>
                                        <p:tav tm="0">
                                          <p:val>
                                            <p:strVal val="ppt_h"/>
                                          </p:val>
                                        </p:tav>
                                        <p:tav tm="100000">
                                          <p:val>
                                            <p:strVal val="ppt_h"/>
                                          </p:val>
                                        </p:tav>
                                      </p:tavLst>
                                    </p:anim>
                                    <p:set>
                                      <p:cBhvr>
                                        <p:cTn id="141" dur="1" fill="hold">
                                          <p:stCondLst>
                                            <p:cond delay="499"/>
                                          </p:stCondLst>
                                        </p:cTn>
                                        <p:tgtEl>
                                          <p:spTgt spid="50">
                                            <p:txEl>
                                              <p:pRg st="0" end="0"/>
                                            </p:txEl>
                                          </p:spTgt>
                                        </p:tgtEl>
                                        <p:attrNameLst>
                                          <p:attrName>style.visibility</p:attrName>
                                        </p:attrNameLst>
                                      </p:cBhvr>
                                      <p:to>
                                        <p:strVal val="hidden"/>
                                      </p:to>
                                    </p:set>
                                  </p:childTnLst>
                                </p:cTn>
                              </p:par>
                              <p:par>
                                <p:cTn id="142" presetID="17" presetClass="exit" presetSubtype="10" fill="hold" grpId="2" nodeType="withEffect">
                                  <p:stCondLst>
                                    <p:cond delay="0"/>
                                  </p:stCondLst>
                                  <p:childTnLst>
                                    <p:anim calcmode="lin" valueType="num">
                                      <p:cBhvr>
                                        <p:cTn id="143" dur="500"/>
                                        <p:tgtEl>
                                          <p:spTgt spid="60"/>
                                        </p:tgtEl>
                                        <p:attrNameLst>
                                          <p:attrName>ppt_w</p:attrName>
                                        </p:attrNameLst>
                                      </p:cBhvr>
                                      <p:tavLst>
                                        <p:tav tm="0">
                                          <p:val>
                                            <p:strVal val="ppt_w"/>
                                          </p:val>
                                        </p:tav>
                                        <p:tav tm="100000">
                                          <p:val>
                                            <p:fltVal val="0"/>
                                          </p:val>
                                        </p:tav>
                                      </p:tavLst>
                                    </p:anim>
                                    <p:anim calcmode="lin" valueType="num">
                                      <p:cBhvr>
                                        <p:cTn id="144" dur="500"/>
                                        <p:tgtEl>
                                          <p:spTgt spid="60"/>
                                        </p:tgtEl>
                                        <p:attrNameLst>
                                          <p:attrName>ppt_h</p:attrName>
                                        </p:attrNameLst>
                                      </p:cBhvr>
                                      <p:tavLst>
                                        <p:tav tm="0">
                                          <p:val>
                                            <p:strVal val="ppt_h"/>
                                          </p:val>
                                        </p:tav>
                                        <p:tav tm="100000">
                                          <p:val>
                                            <p:strVal val="ppt_h"/>
                                          </p:val>
                                        </p:tav>
                                      </p:tavLst>
                                    </p:anim>
                                    <p:set>
                                      <p:cBhvr>
                                        <p:cTn id="145" dur="1" fill="hold">
                                          <p:stCondLst>
                                            <p:cond delay="499"/>
                                          </p:stCondLst>
                                        </p:cTn>
                                        <p:tgtEl>
                                          <p:spTgt spid="60"/>
                                        </p:tgtEl>
                                        <p:attrNameLst>
                                          <p:attrName>style.visibility</p:attrName>
                                        </p:attrNameLst>
                                      </p:cBhvr>
                                      <p:to>
                                        <p:strVal val="hidden"/>
                                      </p:to>
                                    </p:set>
                                  </p:childTnLst>
                                </p:cTn>
                              </p:par>
                              <p:par>
                                <p:cTn id="146" presetID="17" presetClass="exit" presetSubtype="10" fill="hold" grpId="1" nodeType="withEffect">
                                  <p:stCondLst>
                                    <p:cond delay="0"/>
                                  </p:stCondLst>
                                  <p:childTnLst>
                                    <p:anim calcmode="lin" valueType="num">
                                      <p:cBhvr>
                                        <p:cTn id="147" dur="500"/>
                                        <p:tgtEl>
                                          <p:spTgt spid="64"/>
                                        </p:tgtEl>
                                        <p:attrNameLst>
                                          <p:attrName>ppt_w</p:attrName>
                                        </p:attrNameLst>
                                      </p:cBhvr>
                                      <p:tavLst>
                                        <p:tav tm="0">
                                          <p:val>
                                            <p:strVal val="ppt_w"/>
                                          </p:val>
                                        </p:tav>
                                        <p:tav tm="100000">
                                          <p:val>
                                            <p:fltVal val="0"/>
                                          </p:val>
                                        </p:tav>
                                      </p:tavLst>
                                    </p:anim>
                                    <p:anim calcmode="lin" valueType="num">
                                      <p:cBhvr>
                                        <p:cTn id="148" dur="500"/>
                                        <p:tgtEl>
                                          <p:spTgt spid="64"/>
                                        </p:tgtEl>
                                        <p:attrNameLst>
                                          <p:attrName>ppt_h</p:attrName>
                                        </p:attrNameLst>
                                      </p:cBhvr>
                                      <p:tavLst>
                                        <p:tav tm="0">
                                          <p:val>
                                            <p:strVal val="ppt_h"/>
                                          </p:val>
                                        </p:tav>
                                        <p:tav tm="100000">
                                          <p:val>
                                            <p:strVal val="ppt_h"/>
                                          </p:val>
                                        </p:tav>
                                      </p:tavLst>
                                    </p:anim>
                                    <p:set>
                                      <p:cBhvr>
                                        <p:cTn id="149" dur="1" fill="hold">
                                          <p:stCondLst>
                                            <p:cond delay="499"/>
                                          </p:stCondLst>
                                        </p:cTn>
                                        <p:tgtEl>
                                          <p:spTgt spid="64"/>
                                        </p:tgtEl>
                                        <p:attrNameLst>
                                          <p:attrName>style.visibility</p:attrName>
                                        </p:attrNameLst>
                                      </p:cBhvr>
                                      <p:to>
                                        <p:strVal val="hidden"/>
                                      </p:to>
                                    </p:set>
                                  </p:childTnLst>
                                </p:cTn>
                              </p:par>
                              <p:par>
                                <p:cTn id="150" presetID="17" presetClass="exit" presetSubtype="10" fill="hold" grpId="1" nodeType="withEffect">
                                  <p:stCondLst>
                                    <p:cond delay="0"/>
                                  </p:stCondLst>
                                  <p:childTnLst>
                                    <p:anim calcmode="lin" valueType="num">
                                      <p:cBhvr>
                                        <p:cTn id="151" dur="500"/>
                                        <p:tgtEl>
                                          <p:spTgt spid="66"/>
                                        </p:tgtEl>
                                        <p:attrNameLst>
                                          <p:attrName>ppt_w</p:attrName>
                                        </p:attrNameLst>
                                      </p:cBhvr>
                                      <p:tavLst>
                                        <p:tav tm="0">
                                          <p:val>
                                            <p:strVal val="ppt_w"/>
                                          </p:val>
                                        </p:tav>
                                        <p:tav tm="100000">
                                          <p:val>
                                            <p:fltVal val="0"/>
                                          </p:val>
                                        </p:tav>
                                      </p:tavLst>
                                    </p:anim>
                                    <p:anim calcmode="lin" valueType="num">
                                      <p:cBhvr>
                                        <p:cTn id="152" dur="500"/>
                                        <p:tgtEl>
                                          <p:spTgt spid="66"/>
                                        </p:tgtEl>
                                        <p:attrNameLst>
                                          <p:attrName>ppt_h</p:attrName>
                                        </p:attrNameLst>
                                      </p:cBhvr>
                                      <p:tavLst>
                                        <p:tav tm="0">
                                          <p:val>
                                            <p:strVal val="ppt_h"/>
                                          </p:val>
                                        </p:tav>
                                        <p:tav tm="100000">
                                          <p:val>
                                            <p:strVal val="ppt_h"/>
                                          </p:val>
                                        </p:tav>
                                      </p:tavLst>
                                    </p:anim>
                                    <p:set>
                                      <p:cBhvr>
                                        <p:cTn id="153" dur="1" fill="hold">
                                          <p:stCondLst>
                                            <p:cond delay="499"/>
                                          </p:stCondLst>
                                        </p:cTn>
                                        <p:tgtEl>
                                          <p:spTgt spid="66"/>
                                        </p:tgtEl>
                                        <p:attrNameLst>
                                          <p:attrName>style.visibility</p:attrName>
                                        </p:attrNameLst>
                                      </p:cBhvr>
                                      <p:to>
                                        <p:strVal val="hidden"/>
                                      </p:to>
                                    </p:set>
                                  </p:childTnLst>
                                </p:cTn>
                              </p:par>
                              <p:par>
                                <p:cTn id="154" presetID="17" presetClass="exit" presetSubtype="10" fill="hold" grpId="1" nodeType="withEffect">
                                  <p:stCondLst>
                                    <p:cond delay="0"/>
                                  </p:stCondLst>
                                  <p:childTnLst>
                                    <p:anim calcmode="lin" valueType="num">
                                      <p:cBhvr>
                                        <p:cTn id="155" dur="500"/>
                                        <p:tgtEl>
                                          <p:spTgt spid="67"/>
                                        </p:tgtEl>
                                        <p:attrNameLst>
                                          <p:attrName>ppt_w</p:attrName>
                                        </p:attrNameLst>
                                      </p:cBhvr>
                                      <p:tavLst>
                                        <p:tav tm="0">
                                          <p:val>
                                            <p:strVal val="ppt_w"/>
                                          </p:val>
                                        </p:tav>
                                        <p:tav tm="100000">
                                          <p:val>
                                            <p:fltVal val="0"/>
                                          </p:val>
                                        </p:tav>
                                      </p:tavLst>
                                    </p:anim>
                                    <p:anim calcmode="lin" valueType="num">
                                      <p:cBhvr>
                                        <p:cTn id="156" dur="500"/>
                                        <p:tgtEl>
                                          <p:spTgt spid="67"/>
                                        </p:tgtEl>
                                        <p:attrNameLst>
                                          <p:attrName>ppt_h</p:attrName>
                                        </p:attrNameLst>
                                      </p:cBhvr>
                                      <p:tavLst>
                                        <p:tav tm="0">
                                          <p:val>
                                            <p:strVal val="ppt_h"/>
                                          </p:val>
                                        </p:tav>
                                        <p:tav tm="100000">
                                          <p:val>
                                            <p:strVal val="ppt_h"/>
                                          </p:val>
                                        </p:tav>
                                      </p:tavLst>
                                    </p:anim>
                                    <p:set>
                                      <p:cBhvr>
                                        <p:cTn id="157" dur="1" fill="hold">
                                          <p:stCondLst>
                                            <p:cond delay="499"/>
                                          </p:stCondLst>
                                        </p:cTn>
                                        <p:tgtEl>
                                          <p:spTgt spid="67"/>
                                        </p:tgtEl>
                                        <p:attrNameLst>
                                          <p:attrName>style.visibility</p:attrName>
                                        </p:attrNameLst>
                                      </p:cBhvr>
                                      <p:to>
                                        <p:strVal val="hidden"/>
                                      </p:to>
                                    </p:set>
                                  </p:childTnLst>
                                </p:cTn>
                              </p:par>
                              <p:par>
                                <p:cTn id="158" presetID="17" presetClass="exit" presetSubtype="10" fill="hold" grpId="1" nodeType="withEffect">
                                  <p:stCondLst>
                                    <p:cond delay="0"/>
                                  </p:stCondLst>
                                  <p:childTnLst>
                                    <p:anim calcmode="lin" valueType="num">
                                      <p:cBhvr>
                                        <p:cTn id="159" dur="500"/>
                                        <p:tgtEl>
                                          <p:spTgt spid="68"/>
                                        </p:tgtEl>
                                        <p:attrNameLst>
                                          <p:attrName>ppt_w</p:attrName>
                                        </p:attrNameLst>
                                      </p:cBhvr>
                                      <p:tavLst>
                                        <p:tav tm="0">
                                          <p:val>
                                            <p:strVal val="ppt_w"/>
                                          </p:val>
                                        </p:tav>
                                        <p:tav tm="100000">
                                          <p:val>
                                            <p:fltVal val="0"/>
                                          </p:val>
                                        </p:tav>
                                      </p:tavLst>
                                    </p:anim>
                                    <p:anim calcmode="lin" valueType="num">
                                      <p:cBhvr>
                                        <p:cTn id="160" dur="500"/>
                                        <p:tgtEl>
                                          <p:spTgt spid="68"/>
                                        </p:tgtEl>
                                        <p:attrNameLst>
                                          <p:attrName>ppt_h</p:attrName>
                                        </p:attrNameLst>
                                      </p:cBhvr>
                                      <p:tavLst>
                                        <p:tav tm="0">
                                          <p:val>
                                            <p:strVal val="ppt_h"/>
                                          </p:val>
                                        </p:tav>
                                        <p:tav tm="100000">
                                          <p:val>
                                            <p:strVal val="ppt_h"/>
                                          </p:val>
                                        </p:tav>
                                      </p:tavLst>
                                    </p:anim>
                                    <p:set>
                                      <p:cBhvr>
                                        <p:cTn id="161" dur="1" fill="hold">
                                          <p:stCondLst>
                                            <p:cond delay="499"/>
                                          </p:stCondLst>
                                        </p:cTn>
                                        <p:tgtEl>
                                          <p:spTgt spid="68"/>
                                        </p:tgtEl>
                                        <p:attrNameLst>
                                          <p:attrName>style.visibility</p:attrName>
                                        </p:attrNameLst>
                                      </p:cBhvr>
                                      <p:to>
                                        <p:strVal val="hidden"/>
                                      </p:to>
                                    </p:set>
                                  </p:childTnLst>
                                </p:cTn>
                              </p:par>
                            </p:childTnLst>
                          </p:cTn>
                        </p:par>
                        <p:par>
                          <p:cTn id="162" fill="hold">
                            <p:stCondLst>
                              <p:cond delay="500"/>
                            </p:stCondLst>
                            <p:childTnLst>
                              <p:par>
                                <p:cTn id="163" presetID="31" presetClass="entr" presetSubtype="0" fill="hold" grpId="0" nodeType="afterEffect">
                                  <p:stCondLst>
                                    <p:cond delay="0"/>
                                  </p:stCondLst>
                                  <p:iterate type="lt">
                                    <p:tmPct val="5000"/>
                                  </p:iterate>
                                  <p:childTnLst>
                                    <p:set>
                                      <p:cBhvr>
                                        <p:cTn id="164" dur="1" fill="hold">
                                          <p:stCondLst>
                                            <p:cond delay="0"/>
                                          </p:stCondLst>
                                        </p:cTn>
                                        <p:tgtEl>
                                          <p:spTgt spid="41"/>
                                        </p:tgtEl>
                                        <p:attrNameLst>
                                          <p:attrName>style.visibility</p:attrName>
                                        </p:attrNameLst>
                                      </p:cBhvr>
                                      <p:to>
                                        <p:strVal val="visible"/>
                                      </p:to>
                                    </p:set>
                                    <p:anim calcmode="lin" valueType="num">
                                      <p:cBhvr>
                                        <p:cTn id="165" dur="1000" fill="hold"/>
                                        <p:tgtEl>
                                          <p:spTgt spid="41"/>
                                        </p:tgtEl>
                                        <p:attrNameLst>
                                          <p:attrName>ppt_w</p:attrName>
                                        </p:attrNameLst>
                                      </p:cBhvr>
                                      <p:tavLst>
                                        <p:tav tm="0">
                                          <p:val>
                                            <p:fltVal val="0"/>
                                          </p:val>
                                        </p:tav>
                                        <p:tav tm="100000">
                                          <p:val>
                                            <p:strVal val="#ppt_w"/>
                                          </p:val>
                                        </p:tav>
                                      </p:tavLst>
                                    </p:anim>
                                    <p:anim calcmode="lin" valueType="num">
                                      <p:cBhvr>
                                        <p:cTn id="166" dur="1000" fill="hold"/>
                                        <p:tgtEl>
                                          <p:spTgt spid="41"/>
                                        </p:tgtEl>
                                        <p:attrNameLst>
                                          <p:attrName>ppt_h</p:attrName>
                                        </p:attrNameLst>
                                      </p:cBhvr>
                                      <p:tavLst>
                                        <p:tav tm="0">
                                          <p:val>
                                            <p:fltVal val="0"/>
                                          </p:val>
                                        </p:tav>
                                        <p:tav tm="100000">
                                          <p:val>
                                            <p:strVal val="#ppt_h"/>
                                          </p:val>
                                        </p:tav>
                                      </p:tavLst>
                                    </p:anim>
                                    <p:anim calcmode="lin" valueType="num">
                                      <p:cBhvr>
                                        <p:cTn id="167" dur="1000" fill="hold"/>
                                        <p:tgtEl>
                                          <p:spTgt spid="41"/>
                                        </p:tgtEl>
                                        <p:attrNameLst>
                                          <p:attrName>style.rotation</p:attrName>
                                        </p:attrNameLst>
                                      </p:cBhvr>
                                      <p:tavLst>
                                        <p:tav tm="0">
                                          <p:val>
                                            <p:fltVal val="90"/>
                                          </p:val>
                                        </p:tav>
                                        <p:tav tm="100000">
                                          <p:val>
                                            <p:fltVal val="0"/>
                                          </p:val>
                                        </p:tav>
                                      </p:tavLst>
                                    </p:anim>
                                    <p:animEffect transition="in" filter="fade">
                                      <p:cBhvr>
                                        <p:cTn id="16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48" grpId="0" animBg="1"/>
      <p:bldP spid="48" grpId="1" animBg="1"/>
      <p:bldP spid="73" grpId="0" animBg="1"/>
      <p:bldP spid="73" grpId="1" animBg="1"/>
      <p:bldP spid="34" grpId="0"/>
      <p:bldP spid="34" grpId="1"/>
      <p:bldP spid="34" grpId="2"/>
      <p:bldP spid="50" grpId="0" build="allAtOnce"/>
      <p:bldP spid="50" grpId="1" build="allAtOnce"/>
      <p:bldP spid="60" grpId="0"/>
      <p:bldP spid="60" grpId="1"/>
      <p:bldP spid="60" grpId="2"/>
      <p:bldP spid="64" grpId="0"/>
      <p:bldP spid="64" grpId="1"/>
      <p:bldP spid="66" grpId="0" animBg="1"/>
      <p:bldP spid="66" grpId="1" animBg="1"/>
      <p:bldP spid="67" grpId="0" animBg="1"/>
      <p:bldP spid="67" grpId="1" animBg="1"/>
      <p:bldP spid="68" grpId="0" animBg="1"/>
      <p:bldP spid="68" grpId="1" animBg="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91439" y="96006"/>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download (7).jpg"/>
          <p:cNvPicPr>
            <a:picLocks noChangeAspect="1"/>
          </p:cNvPicPr>
          <p:nvPr/>
        </p:nvPicPr>
        <p:blipFill>
          <a:blip r:embed="rId3"/>
          <a:stretch>
            <a:fillRect/>
          </a:stretch>
        </p:blipFill>
        <p:spPr>
          <a:xfrm>
            <a:off x="4483840" y="736456"/>
            <a:ext cx="3320157" cy="2557883"/>
          </a:xfrm>
          <a:prstGeom prst="rect">
            <a:avLst/>
          </a:prstGeom>
          <a:ln>
            <a:solidFill>
              <a:srgbClr val="002060"/>
            </a:solidFill>
          </a:ln>
          <a:effectLst>
            <a:outerShdw blurRad="292100" dist="139700" dir="2700000" algn="tl" rotWithShape="0">
              <a:srgbClr val="333333">
                <a:alpha val="65000"/>
              </a:srgbClr>
            </a:outerShdw>
          </a:effectLst>
        </p:spPr>
      </p:pic>
      <p:pic>
        <p:nvPicPr>
          <p:cNvPr id="17" name="Picture 16" descr="images (15).jpg"/>
          <p:cNvPicPr>
            <a:picLocks noChangeAspect="1"/>
          </p:cNvPicPr>
          <p:nvPr/>
        </p:nvPicPr>
        <p:blipFill>
          <a:blip r:embed="rId4"/>
          <a:stretch>
            <a:fillRect/>
          </a:stretch>
        </p:blipFill>
        <p:spPr>
          <a:xfrm>
            <a:off x="4253131" y="3834562"/>
            <a:ext cx="3868616" cy="2264068"/>
          </a:xfrm>
          <a:prstGeom prst="rect">
            <a:avLst/>
          </a:prstGeom>
          <a:ln>
            <a:solidFill>
              <a:srgbClr val="002060"/>
            </a:solidFill>
          </a:ln>
          <a:effectLst>
            <a:outerShdw blurRad="292100" dist="139700" dir="2700000" algn="tl" rotWithShape="0">
              <a:srgbClr val="333333">
                <a:alpha val="65000"/>
              </a:srgbClr>
            </a:outerShdw>
          </a:effectLst>
        </p:spPr>
      </p:pic>
      <p:pic>
        <p:nvPicPr>
          <p:cNvPr id="21" name="Picture 20" descr="gjd.JPG"/>
          <p:cNvPicPr>
            <a:picLocks noChangeAspect="1"/>
          </p:cNvPicPr>
          <p:nvPr/>
        </p:nvPicPr>
        <p:blipFill>
          <a:blip r:embed="rId5"/>
          <a:stretch>
            <a:fillRect/>
          </a:stretch>
        </p:blipFill>
        <p:spPr>
          <a:xfrm>
            <a:off x="265254" y="712920"/>
            <a:ext cx="3905634" cy="2635475"/>
          </a:xfrm>
          <a:prstGeom prst="rect">
            <a:avLst/>
          </a:prstGeom>
          <a:ln>
            <a:solidFill>
              <a:srgbClr val="002060"/>
            </a:solidFill>
          </a:ln>
          <a:effectLst>
            <a:outerShdw blurRad="292100" dist="139700" dir="2700000" algn="tl" rotWithShape="0">
              <a:srgbClr val="333333">
                <a:alpha val="65000"/>
              </a:srgbClr>
            </a:outerShdw>
          </a:effectLst>
        </p:spPr>
      </p:pic>
      <p:sp>
        <p:nvSpPr>
          <p:cNvPr id="15" name="TextBox 14"/>
          <p:cNvSpPr txBox="1"/>
          <p:nvPr/>
        </p:nvSpPr>
        <p:spPr>
          <a:xfrm>
            <a:off x="904024" y="3294339"/>
            <a:ext cx="2486043" cy="461665"/>
          </a:xfrm>
          <a:prstGeom prst="rect">
            <a:avLst/>
          </a:prstGeom>
          <a:noFill/>
        </p:spPr>
        <p:txBody>
          <a:bodyPr wrap="square" rtlCol="0">
            <a:spAutoFit/>
          </a:bodyPr>
          <a:lstStyle/>
          <a:p>
            <a:r>
              <a:rPr lang="bn-IN" sz="2400" dirty="0" smtClean="0">
                <a:solidFill>
                  <a:schemeClr val="tx1">
                    <a:lumMod val="95000"/>
                    <a:lumOff val="5000"/>
                  </a:schemeClr>
                </a:solidFill>
                <a:latin typeface="NikoshBAN" pitchFamily="2" charset="0"/>
                <a:cs typeface="NikoshBAN" pitchFamily="2" charset="0"/>
              </a:rPr>
              <a:t>কাঠ দিয়ে ঘর তৈরি</a:t>
            </a:r>
            <a:endParaRPr lang="en-US" sz="2400" dirty="0">
              <a:solidFill>
                <a:schemeClr val="tx1">
                  <a:lumMod val="95000"/>
                  <a:lumOff val="5000"/>
                </a:schemeClr>
              </a:solidFill>
              <a:latin typeface="NikoshBAN" pitchFamily="2" charset="0"/>
              <a:cs typeface="NikoshBAN" pitchFamily="2" charset="0"/>
            </a:endParaRPr>
          </a:p>
        </p:txBody>
      </p:sp>
      <p:sp>
        <p:nvSpPr>
          <p:cNvPr id="18" name="TextBox 17"/>
          <p:cNvSpPr txBox="1"/>
          <p:nvPr/>
        </p:nvSpPr>
        <p:spPr>
          <a:xfrm>
            <a:off x="4794563" y="3316376"/>
            <a:ext cx="2785751" cy="461665"/>
          </a:xfrm>
          <a:prstGeom prst="rect">
            <a:avLst/>
          </a:prstGeom>
          <a:noFill/>
        </p:spPr>
        <p:txBody>
          <a:bodyPr wrap="square" rtlCol="0">
            <a:spAutoFit/>
          </a:bodyPr>
          <a:lstStyle/>
          <a:p>
            <a:r>
              <a:rPr lang="bn-IN" sz="2400" dirty="0" smtClean="0">
                <a:solidFill>
                  <a:schemeClr val="tx1">
                    <a:lumMod val="95000"/>
                    <a:lumOff val="5000"/>
                  </a:schemeClr>
                </a:solidFill>
                <a:latin typeface="NikoshBAN" pitchFamily="2" charset="0"/>
                <a:cs typeface="NikoshBAN" pitchFamily="2" charset="0"/>
              </a:rPr>
              <a:t>গাছের গর্তে পাখির বাসা</a:t>
            </a:r>
            <a:endParaRPr lang="en-US" sz="2400" dirty="0">
              <a:solidFill>
                <a:schemeClr val="tx1">
                  <a:lumMod val="95000"/>
                  <a:lumOff val="5000"/>
                </a:schemeClr>
              </a:solidFill>
              <a:latin typeface="NikoshBAN" pitchFamily="2" charset="0"/>
              <a:cs typeface="NikoshBAN" pitchFamily="2" charset="0"/>
            </a:endParaRPr>
          </a:p>
        </p:txBody>
      </p:sp>
      <p:sp>
        <p:nvSpPr>
          <p:cNvPr id="19" name="TextBox 18"/>
          <p:cNvSpPr txBox="1"/>
          <p:nvPr/>
        </p:nvSpPr>
        <p:spPr>
          <a:xfrm>
            <a:off x="3587276" y="267292"/>
            <a:ext cx="4529796" cy="523220"/>
          </a:xfrm>
          <a:prstGeom prst="rect">
            <a:avLst/>
          </a:prstGeom>
          <a:noFill/>
        </p:spPr>
        <p:txBody>
          <a:bodyPr wrap="square" rtlCol="0">
            <a:spAutoFit/>
          </a:bodyPr>
          <a:lstStyle/>
          <a:p>
            <a:pPr algn="ctr"/>
            <a:r>
              <a:rPr lang="bn-IN" sz="2800" dirty="0" smtClean="0">
                <a:solidFill>
                  <a:srgbClr val="FF0000"/>
                </a:solidFill>
                <a:latin typeface="NikoshBAN" pitchFamily="2" charset="0"/>
                <a:cs typeface="NikoshBAN" pitchFamily="2" charset="0"/>
              </a:rPr>
              <a:t>ছবিতে কী কী দেখা যাচ্ছে?</a:t>
            </a:r>
            <a:endParaRPr lang="en-US" sz="2800" dirty="0">
              <a:solidFill>
                <a:srgbClr val="FF0000"/>
              </a:solidFill>
              <a:latin typeface="NikoshBAN" pitchFamily="2" charset="0"/>
              <a:cs typeface="NikoshBAN" pitchFamily="2" charset="0"/>
            </a:endParaRPr>
          </a:p>
        </p:txBody>
      </p:sp>
      <p:sp>
        <p:nvSpPr>
          <p:cNvPr id="20" name="TextBox 19"/>
          <p:cNvSpPr txBox="1"/>
          <p:nvPr/>
        </p:nvSpPr>
        <p:spPr>
          <a:xfrm>
            <a:off x="9255930" y="6138075"/>
            <a:ext cx="2626397" cy="461665"/>
          </a:xfrm>
          <a:prstGeom prst="rect">
            <a:avLst/>
          </a:prstGeom>
          <a:noFill/>
        </p:spPr>
        <p:txBody>
          <a:bodyPr wrap="square" rtlCol="0">
            <a:spAutoFit/>
          </a:bodyPr>
          <a:lstStyle/>
          <a:p>
            <a:r>
              <a:rPr lang="bn-IN" sz="2400" dirty="0" smtClean="0">
                <a:solidFill>
                  <a:schemeClr val="tx1">
                    <a:lumMod val="95000"/>
                    <a:lumOff val="5000"/>
                  </a:schemeClr>
                </a:solidFill>
                <a:latin typeface="NikoshBAN" pitchFamily="2" charset="0"/>
                <a:cs typeface="NikoshBAN" pitchFamily="2" charset="0"/>
              </a:rPr>
              <a:t>গাছে পাখির বাসা</a:t>
            </a:r>
            <a:endParaRPr lang="en-US" sz="2400" dirty="0">
              <a:solidFill>
                <a:schemeClr val="tx1">
                  <a:lumMod val="95000"/>
                  <a:lumOff val="5000"/>
                </a:schemeClr>
              </a:solidFill>
              <a:latin typeface="NikoshBAN" pitchFamily="2" charset="0"/>
              <a:cs typeface="NikoshBAN" pitchFamily="2" charset="0"/>
            </a:endParaRPr>
          </a:p>
        </p:txBody>
      </p:sp>
      <p:sp>
        <p:nvSpPr>
          <p:cNvPr id="22" name="TextBox 21"/>
          <p:cNvSpPr txBox="1"/>
          <p:nvPr/>
        </p:nvSpPr>
        <p:spPr>
          <a:xfrm>
            <a:off x="814852" y="6245090"/>
            <a:ext cx="2346155" cy="461665"/>
          </a:xfrm>
          <a:prstGeom prst="rect">
            <a:avLst/>
          </a:prstGeom>
          <a:noFill/>
        </p:spPr>
        <p:txBody>
          <a:bodyPr wrap="square" rtlCol="0">
            <a:spAutoFit/>
          </a:bodyPr>
          <a:lstStyle/>
          <a:p>
            <a:r>
              <a:rPr lang="bn-IN" sz="2400" dirty="0" smtClean="0">
                <a:solidFill>
                  <a:schemeClr val="tx1">
                    <a:lumMod val="95000"/>
                    <a:lumOff val="5000"/>
                  </a:schemeClr>
                </a:solidFill>
                <a:latin typeface="NikoshBAN" pitchFamily="2" charset="0"/>
                <a:cs typeface="NikoshBAN" pitchFamily="2" charset="0"/>
              </a:rPr>
              <a:t>গাছে বানর বসে আছে</a:t>
            </a:r>
            <a:endParaRPr lang="en-US" sz="2400" dirty="0">
              <a:solidFill>
                <a:schemeClr val="tx1">
                  <a:lumMod val="95000"/>
                  <a:lumOff val="5000"/>
                </a:schemeClr>
              </a:solidFill>
              <a:latin typeface="NikoshBAN" pitchFamily="2" charset="0"/>
              <a:cs typeface="NikoshBAN" pitchFamily="2" charset="0"/>
            </a:endParaRPr>
          </a:p>
        </p:txBody>
      </p:sp>
      <p:sp>
        <p:nvSpPr>
          <p:cNvPr id="23" name="TextBox 22"/>
          <p:cNvSpPr txBox="1"/>
          <p:nvPr/>
        </p:nvSpPr>
        <p:spPr>
          <a:xfrm>
            <a:off x="8713752" y="3333452"/>
            <a:ext cx="2475914" cy="461665"/>
          </a:xfrm>
          <a:prstGeom prst="rect">
            <a:avLst/>
          </a:prstGeom>
          <a:noFill/>
        </p:spPr>
        <p:txBody>
          <a:bodyPr wrap="square" rtlCol="0">
            <a:spAutoFit/>
          </a:bodyPr>
          <a:lstStyle/>
          <a:p>
            <a:r>
              <a:rPr lang="bn-IN" sz="2400" dirty="0" smtClean="0">
                <a:solidFill>
                  <a:schemeClr val="tx1">
                    <a:lumMod val="95000"/>
                    <a:lumOff val="5000"/>
                  </a:schemeClr>
                </a:solidFill>
                <a:latin typeface="NikoshBAN" pitchFamily="2" charset="0"/>
                <a:cs typeface="NikoshBAN" pitchFamily="2" charset="0"/>
              </a:rPr>
              <a:t>গাছের ডালে পাখির বাসা</a:t>
            </a:r>
            <a:endParaRPr lang="en-US" sz="2400" dirty="0">
              <a:solidFill>
                <a:schemeClr val="tx1">
                  <a:lumMod val="95000"/>
                  <a:lumOff val="5000"/>
                </a:schemeClr>
              </a:solidFill>
              <a:latin typeface="NikoshBAN" pitchFamily="2" charset="0"/>
              <a:cs typeface="NikoshBAN" pitchFamily="2" charset="0"/>
            </a:endParaRPr>
          </a:p>
        </p:txBody>
      </p:sp>
      <p:sp>
        <p:nvSpPr>
          <p:cNvPr id="24" name="TextBox 23"/>
          <p:cNvSpPr txBox="1"/>
          <p:nvPr/>
        </p:nvSpPr>
        <p:spPr>
          <a:xfrm>
            <a:off x="5023517" y="6272527"/>
            <a:ext cx="2853547" cy="461665"/>
          </a:xfrm>
          <a:prstGeom prst="rect">
            <a:avLst/>
          </a:prstGeom>
          <a:noFill/>
        </p:spPr>
        <p:txBody>
          <a:bodyPr wrap="square" rtlCol="0">
            <a:spAutoFit/>
          </a:bodyPr>
          <a:lstStyle/>
          <a:p>
            <a:r>
              <a:rPr lang="bn-IN" sz="2400" dirty="0" smtClean="0">
                <a:solidFill>
                  <a:schemeClr val="tx1">
                    <a:lumMod val="95000"/>
                    <a:lumOff val="5000"/>
                  </a:schemeClr>
                </a:solidFill>
                <a:latin typeface="NikoshBAN" pitchFamily="2" charset="0"/>
                <a:cs typeface="NikoshBAN" pitchFamily="2" charset="0"/>
              </a:rPr>
              <a:t>বাঘ গাছের উপর ঘুমাচ্ছে</a:t>
            </a:r>
            <a:endParaRPr lang="en-US" sz="2400" dirty="0">
              <a:solidFill>
                <a:schemeClr val="tx1">
                  <a:lumMod val="95000"/>
                  <a:lumOff val="5000"/>
                </a:schemeClr>
              </a:solidFill>
              <a:latin typeface="NikoshBAN" pitchFamily="2" charset="0"/>
              <a:cs typeface="NikoshBAN" pitchFamily="2" charset="0"/>
            </a:endParaRPr>
          </a:p>
        </p:txBody>
      </p:sp>
      <p:sp>
        <p:nvSpPr>
          <p:cNvPr id="29" name="TextBox 28"/>
          <p:cNvSpPr txBox="1"/>
          <p:nvPr/>
        </p:nvSpPr>
        <p:spPr>
          <a:xfrm>
            <a:off x="2779512" y="204735"/>
            <a:ext cx="6145324" cy="523220"/>
          </a:xfrm>
          <a:prstGeom prst="rect">
            <a:avLst/>
          </a:prstGeom>
          <a:noFill/>
        </p:spPr>
        <p:txBody>
          <a:bodyPr wrap="square" rtlCol="0">
            <a:spAutoFit/>
          </a:bodyPr>
          <a:lstStyle/>
          <a:p>
            <a:pPr algn="ctr"/>
            <a:r>
              <a:rPr lang="bn-IN" sz="2800" dirty="0" smtClean="0">
                <a:solidFill>
                  <a:srgbClr val="00B050"/>
                </a:solidFill>
                <a:latin typeface="NikoshBAN" pitchFamily="2" charset="0"/>
                <a:cs typeface="NikoshBAN" pitchFamily="2" charset="0"/>
              </a:rPr>
              <a:t>এগুলো হচ্ছে উদ্ভিদে বিভিন্ন প্রাণীর আবাসস্থলের চিত্র।</a:t>
            </a:r>
            <a:endParaRPr lang="en-US" sz="2800" dirty="0">
              <a:solidFill>
                <a:srgbClr val="00B050"/>
              </a:solidFill>
              <a:latin typeface="NikoshBAN" pitchFamily="2" charset="0"/>
              <a:cs typeface="NikoshBAN"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485" y="3725061"/>
            <a:ext cx="3490279" cy="245659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3481" y="3834562"/>
            <a:ext cx="3521732" cy="2264068"/>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0239" y="736456"/>
            <a:ext cx="3453486" cy="2588495"/>
          </a:xfrm>
          <a:prstGeom prst="rect">
            <a:avLst/>
          </a:prstGeom>
        </p:spPr>
      </p:pic>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75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75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10" presetClass="exit" presetSubtype="0" fill="hold" grpId="1" nodeType="with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19" grpId="1"/>
      <p:bldP spid="20" grpId="0"/>
      <p:bldP spid="22" grpId="0"/>
      <p:bldP spid="23" grpId="0"/>
      <p:bldP spid="24"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43375"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download (11).jpg"/>
          <p:cNvPicPr>
            <a:picLocks noChangeAspect="1"/>
          </p:cNvPicPr>
          <p:nvPr/>
        </p:nvPicPr>
        <p:blipFill>
          <a:blip r:embed="rId3"/>
          <a:stretch>
            <a:fillRect/>
          </a:stretch>
        </p:blipFill>
        <p:spPr>
          <a:xfrm>
            <a:off x="7793502" y="520505"/>
            <a:ext cx="4065563" cy="3024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ownload (4).jpg"/>
          <p:cNvPicPr>
            <a:picLocks noChangeAspect="1"/>
          </p:cNvPicPr>
          <p:nvPr/>
        </p:nvPicPr>
        <p:blipFill>
          <a:blip r:embed="rId4"/>
          <a:stretch>
            <a:fillRect/>
          </a:stretch>
        </p:blipFill>
        <p:spPr>
          <a:xfrm>
            <a:off x="282087" y="3606240"/>
            <a:ext cx="3544326" cy="2780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jap-pumpkin copy.png"/>
          <p:cNvPicPr>
            <a:picLocks noChangeAspect="1"/>
          </p:cNvPicPr>
          <p:nvPr/>
        </p:nvPicPr>
        <p:blipFill>
          <a:blip r:embed="rId5" cstate="print"/>
          <a:stretch>
            <a:fillRect/>
          </a:stretch>
        </p:blipFill>
        <p:spPr>
          <a:xfrm>
            <a:off x="7693880" y="4458336"/>
            <a:ext cx="2381673" cy="1595721"/>
          </a:xfrm>
          <a:prstGeom prst="rect">
            <a:avLst/>
          </a:prstGeom>
        </p:spPr>
      </p:pic>
      <p:pic>
        <p:nvPicPr>
          <p:cNvPr id="15" name="Picture 14" descr="frwsfsda.png"/>
          <p:cNvPicPr>
            <a:picLocks noChangeAspect="1"/>
          </p:cNvPicPr>
          <p:nvPr/>
        </p:nvPicPr>
        <p:blipFill>
          <a:blip r:embed="rId6"/>
          <a:stretch>
            <a:fillRect/>
          </a:stretch>
        </p:blipFill>
        <p:spPr>
          <a:xfrm>
            <a:off x="8030912" y="652164"/>
            <a:ext cx="2450011" cy="1894293"/>
          </a:xfrm>
          <a:prstGeom prst="rect">
            <a:avLst/>
          </a:prstGeom>
        </p:spPr>
      </p:pic>
      <p:pic>
        <p:nvPicPr>
          <p:cNvPr id="17" name="Picture 16" descr="ds.png"/>
          <p:cNvPicPr>
            <a:picLocks noChangeAspect="1"/>
          </p:cNvPicPr>
          <p:nvPr/>
        </p:nvPicPr>
        <p:blipFill>
          <a:blip r:embed="rId7"/>
          <a:stretch>
            <a:fillRect/>
          </a:stretch>
        </p:blipFill>
        <p:spPr>
          <a:xfrm>
            <a:off x="4885953" y="4739037"/>
            <a:ext cx="1535632" cy="1066621"/>
          </a:xfrm>
          <a:prstGeom prst="rect">
            <a:avLst/>
          </a:prstGeom>
          <a:ln>
            <a:noFill/>
          </a:ln>
          <a:effectLst>
            <a:softEdge rad="112500"/>
          </a:effectLst>
        </p:spPr>
      </p:pic>
      <p:sp>
        <p:nvSpPr>
          <p:cNvPr id="20" name="Bent Arrow 19"/>
          <p:cNvSpPr/>
          <p:nvPr/>
        </p:nvSpPr>
        <p:spPr>
          <a:xfrm rot="10800000">
            <a:off x="9974013" y="3657591"/>
            <a:ext cx="970670" cy="1716266"/>
          </a:xfrm>
          <a:prstGeom prst="bentArrow">
            <a:avLst>
              <a:gd name="adj1" fmla="val 25000"/>
              <a:gd name="adj2" fmla="val 24490"/>
              <a:gd name="adj3" fmla="val 25000"/>
              <a:gd name="adj4" fmla="val 64158"/>
            </a:avLst>
          </a:prstGeom>
          <a:solidFill>
            <a:schemeClr val="accent6">
              <a:lumMod val="75000"/>
            </a:schemeClr>
          </a:solidFill>
          <a:ln w="76200">
            <a:solidFill>
              <a:schemeClr val="accent6">
                <a:lumMod val="7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Left Arrow 20"/>
          <p:cNvSpPr/>
          <p:nvPr/>
        </p:nvSpPr>
        <p:spPr>
          <a:xfrm>
            <a:off x="6752505" y="4979959"/>
            <a:ext cx="633034" cy="492375"/>
          </a:xfrm>
          <a:prstGeom prst="leftArrow">
            <a:avLst/>
          </a:prstGeom>
          <a:solidFill>
            <a:schemeClr val="accent6">
              <a:lumMod val="75000"/>
            </a:schemeClr>
          </a:solidFill>
          <a:ln w="76200">
            <a:solidFill>
              <a:schemeClr val="accent6">
                <a:lumMod val="7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37979" y="630888"/>
            <a:ext cx="5514526" cy="830997"/>
          </a:xfrm>
          <a:prstGeom prst="rect">
            <a:avLst/>
          </a:prstGeom>
        </p:spPr>
        <p:txBody>
          <a:bodyPr wrap="square">
            <a:spAutoFit/>
          </a:bodyPr>
          <a:lstStyle/>
          <a:p>
            <a:pPr algn="ctr"/>
            <a:r>
              <a:rPr lang="bn-IN" sz="4800" b="1" dirty="0" smtClean="0">
                <a:solidFill>
                  <a:srgbClr val="00B050"/>
                </a:solidFill>
                <a:latin typeface="NikoshBAN" pitchFamily="2" charset="0"/>
                <a:cs typeface="NikoshBAN" pitchFamily="2" charset="0"/>
              </a:rPr>
              <a:t>চিত্রে কী দেখা যাচ্ছে?</a:t>
            </a:r>
            <a:endParaRPr lang="en-US" sz="4800" b="1" dirty="0" smtClean="0">
              <a:solidFill>
                <a:srgbClr val="00B050"/>
              </a:solidFill>
              <a:latin typeface="NikoshBAN" pitchFamily="2" charset="0"/>
              <a:cs typeface="NikoshBAN" pitchFamily="2" charset="0"/>
            </a:endParaRPr>
          </a:p>
        </p:txBody>
      </p:sp>
      <p:sp>
        <p:nvSpPr>
          <p:cNvPr id="22" name="Rectangle 21"/>
          <p:cNvSpPr/>
          <p:nvPr/>
        </p:nvSpPr>
        <p:spPr>
          <a:xfrm>
            <a:off x="1758478" y="925451"/>
            <a:ext cx="5514526" cy="707886"/>
          </a:xfrm>
          <a:prstGeom prst="rect">
            <a:avLst/>
          </a:prstGeom>
        </p:spPr>
        <p:txBody>
          <a:bodyPr wrap="square">
            <a:spAutoFit/>
          </a:bodyPr>
          <a:lstStyle/>
          <a:p>
            <a:pPr algn="ctr"/>
            <a:r>
              <a:rPr lang="bn-IN" sz="4000" b="1" dirty="0" smtClean="0">
                <a:solidFill>
                  <a:srgbClr val="FFC000"/>
                </a:solidFill>
                <a:latin typeface="NikoshBAN" pitchFamily="2" charset="0"/>
                <a:cs typeface="NikoshBAN" pitchFamily="2" charset="0"/>
              </a:rPr>
              <a:t>মিষ্টি কুমড়া ফুলের পরাগায়ন</a:t>
            </a:r>
            <a:r>
              <a:rPr lang="bn-IN" sz="3200" b="1" dirty="0" smtClean="0">
                <a:solidFill>
                  <a:srgbClr val="FFC000"/>
                </a:solidFill>
                <a:latin typeface="NikoshBAN" pitchFamily="2" charset="0"/>
                <a:cs typeface="NikoshBAN" pitchFamily="2" charset="0"/>
              </a:rPr>
              <a:t>।</a:t>
            </a:r>
            <a:endParaRPr lang="en-US" sz="3200" b="1" dirty="0" smtClean="0">
              <a:solidFill>
                <a:srgbClr val="FFC000"/>
              </a:solidFill>
              <a:latin typeface="NikoshBAN" pitchFamily="2" charset="0"/>
              <a:cs typeface="NikoshBAN" pitchFamily="2" charset="0"/>
            </a:endParaRPr>
          </a:p>
        </p:txBody>
      </p:sp>
      <p:sp>
        <p:nvSpPr>
          <p:cNvPr id="23" name="Rectangle 22"/>
          <p:cNvSpPr/>
          <p:nvPr/>
        </p:nvSpPr>
        <p:spPr>
          <a:xfrm>
            <a:off x="1837290" y="742428"/>
            <a:ext cx="5514526" cy="830997"/>
          </a:xfrm>
          <a:prstGeom prst="rect">
            <a:avLst/>
          </a:prstGeom>
        </p:spPr>
        <p:txBody>
          <a:bodyPr wrap="square">
            <a:spAutoFit/>
          </a:bodyPr>
          <a:lstStyle/>
          <a:p>
            <a:pPr algn="ctr"/>
            <a:r>
              <a:rPr lang="bn-IN" sz="4800"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পরাগায়নের ফলে কী হয়?</a:t>
            </a:r>
            <a:endParaRPr lang="en-US" sz="4800"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4" name="Rectangle 23"/>
          <p:cNvSpPr/>
          <p:nvPr/>
        </p:nvSpPr>
        <p:spPr>
          <a:xfrm>
            <a:off x="408846" y="1170361"/>
            <a:ext cx="7285034" cy="1323439"/>
          </a:xfrm>
          <a:prstGeom prst="rect">
            <a:avLst/>
          </a:prstGeom>
        </p:spPr>
        <p:txBody>
          <a:bodyPr wrap="square">
            <a:spAutoFit/>
          </a:bodyPr>
          <a:lstStyle/>
          <a:p>
            <a:pPr algn="ctr"/>
            <a:r>
              <a:rPr lang="bn-IN" sz="4000" b="1" dirty="0" smtClean="0">
                <a:latin typeface="NikoshBAN" pitchFamily="2" charset="0"/>
                <a:cs typeface="NikoshBAN" pitchFamily="2" charset="0"/>
              </a:rPr>
              <a:t>পরাগায়নের ফলে ফল এবং ফল থেকে বীজ উৎপন্ন হয়।</a:t>
            </a:r>
            <a:endParaRPr lang="en-US" sz="4000" b="1" dirty="0" smtClean="0">
              <a:latin typeface="NikoshBAN" pitchFamily="2" charset="0"/>
              <a:cs typeface="NikoshBAN" pitchFamily="2" charset="0"/>
            </a:endParaRPr>
          </a:p>
        </p:txBody>
      </p:sp>
      <p:sp>
        <p:nvSpPr>
          <p:cNvPr id="25" name="TextBox 24"/>
          <p:cNvSpPr txBox="1"/>
          <p:nvPr/>
        </p:nvSpPr>
        <p:spPr>
          <a:xfrm>
            <a:off x="1414970" y="2133078"/>
            <a:ext cx="9383151" cy="2123658"/>
          </a:xfrm>
          <a:prstGeom prst="rect">
            <a:avLst/>
          </a:prstGeom>
          <a:noFill/>
        </p:spPr>
        <p:txBody>
          <a:bodyPr wrap="square" rtlCol="0">
            <a:spAutoFit/>
          </a:bodyPr>
          <a:lstStyle/>
          <a:p>
            <a:pPr algn="ctr"/>
            <a:r>
              <a:rPr lang="bn-IN" sz="4400" b="1" dirty="0" smtClean="0">
                <a:ln w="10541" cmpd="sng">
                  <a:solidFill>
                    <a:schemeClr val="accent1">
                      <a:shade val="88000"/>
                      <a:satMod val="110000"/>
                    </a:schemeClr>
                  </a:solidFill>
                  <a:prstDash val="solid"/>
                </a:ln>
                <a:latin typeface="NikoshBAN" pitchFamily="2" charset="0"/>
                <a:cs typeface="NikoshBAN" pitchFamily="2" charset="0"/>
              </a:rPr>
              <a:t>আজকে আমরা</a:t>
            </a:r>
            <a:r>
              <a:rPr lang="en-US" sz="4400" b="1" dirty="0" smtClean="0">
                <a:ln w="10541" cmpd="sng">
                  <a:solidFill>
                    <a:schemeClr val="accent1">
                      <a:shade val="88000"/>
                      <a:satMod val="110000"/>
                    </a:schemeClr>
                  </a:solidFill>
                  <a:prstDash val="solid"/>
                </a:ln>
                <a:latin typeface="NikoshBAN" pitchFamily="2" charset="0"/>
                <a:cs typeface="NikoshBAN" pitchFamily="2" charset="0"/>
              </a:rPr>
              <a:t> </a:t>
            </a:r>
            <a:r>
              <a:rPr lang="bn-IN" sz="4400" b="1" dirty="0" smtClean="0">
                <a:ln w="10541" cmpd="sng">
                  <a:solidFill>
                    <a:schemeClr val="accent1">
                      <a:shade val="88000"/>
                      <a:satMod val="110000"/>
                    </a:schemeClr>
                  </a:solidFill>
                  <a:prstDash val="solid"/>
                </a:ln>
                <a:latin typeface="NikoshBAN" pitchFamily="2" charset="0"/>
                <a:cs typeface="NikoshBAN" pitchFamily="2" charset="0"/>
              </a:rPr>
              <a:t>আরও শিখলাম, যে পদ্ধতিতে উদ্ভিদে ফুল থেকে ফল বা বীজ উৎপন্ন হয় তাকে পরাগায়ন বলে।</a:t>
            </a:r>
            <a:endParaRPr lang="en-US" sz="4400" b="1" dirty="0">
              <a:ln w="10541" cmpd="sng">
                <a:solidFill>
                  <a:schemeClr val="accent1">
                    <a:shade val="88000"/>
                    <a:satMod val="110000"/>
                  </a:schemeClr>
                </a:solidFill>
                <a:prstDash val="solid"/>
              </a:ln>
              <a:latin typeface="NikoshBAN" pitchFamily="2" charset="0"/>
              <a:cs typeface="NikoshBAN" pitchFamily="2"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037" y="3994661"/>
            <a:ext cx="1577537" cy="1577537"/>
          </a:xfrm>
          <a:prstGeom prst="rect">
            <a:avLst/>
          </a:prstGeom>
        </p:spPr>
      </p:pic>
    </p:spTree>
    <p:extLst>
      <p:ext uri="{BB962C8B-B14F-4D97-AF65-F5344CB8AC3E}">
        <p14:creationId xmlns:p14="http://schemas.microsoft.com/office/powerpoint/2010/main" val="548643721"/>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375E-6 -3.7037E-6 L 0.61875 -0.41967 " pathEditMode="relative" rAng="0" ptsTypes="AA">
                                      <p:cBhvr>
                                        <p:cTn id="6" dur="2000" fill="hold"/>
                                        <p:tgtEl>
                                          <p:spTgt spid="2"/>
                                        </p:tgtEl>
                                        <p:attrNameLst>
                                          <p:attrName>ppt_x</p:attrName>
                                          <p:attrName>ppt_y</p:attrName>
                                        </p:attrNameLst>
                                      </p:cBhvr>
                                      <p:rCtr x="30937" y="-20995"/>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xit" presetSubtype="2" fill="hold" nodeType="withEffect">
                                  <p:stCondLst>
                                    <p:cond delay="0"/>
                                  </p:stCondLst>
                                  <p:childTnLst>
                                    <p:anim calcmode="lin" valueType="num">
                                      <p:cBhvr additive="base">
                                        <p:cTn id="14" dur="500"/>
                                        <p:tgtEl>
                                          <p:spTgt spid="18">
                                            <p:txEl>
                                              <p:pRg st="0" end="0"/>
                                            </p:txEl>
                                          </p:spTgt>
                                        </p:tgtEl>
                                        <p:attrNameLst>
                                          <p:attrName>ppt_x</p:attrName>
                                        </p:attrNameLst>
                                      </p:cBhvr>
                                      <p:tavLst>
                                        <p:tav tm="0">
                                          <p:val>
                                            <p:strVal val="ppt_x"/>
                                          </p:val>
                                        </p:tav>
                                        <p:tav tm="100000">
                                          <p:val>
                                            <p:strVal val="1+ppt_w/2"/>
                                          </p:val>
                                        </p:tav>
                                      </p:tavLst>
                                    </p:anim>
                                    <p:anim calcmode="lin" valueType="num">
                                      <p:cBhvr additive="base">
                                        <p:cTn id="15" dur="500"/>
                                        <p:tgtEl>
                                          <p:spTgt spid="18">
                                            <p:txEl>
                                              <p:pRg st="0" end="0"/>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5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2" presetClass="exit" presetSubtype="2" fill="hold" grpId="1" nodeType="withEffect">
                                  <p:stCondLst>
                                    <p:cond delay="500"/>
                                  </p:stCondLst>
                                  <p:childTnLst>
                                    <p:anim calcmode="lin" valueType="num">
                                      <p:cBhvr additive="base">
                                        <p:cTn id="24" dur="500"/>
                                        <p:tgtEl>
                                          <p:spTgt spid="22"/>
                                        </p:tgtEl>
                                        <p:attrNameLst>
                                          <p:attrName>ppt_x</p:attrName>
                                        </p:attrNameLst>
                                      </p:cBhvr>
                                      <p:tavLst>
                                        <p:tav tm="0">
                                          <p:val>
                                            <p:strVal val="ppt_x"/>
                                          </p:val>
                                        </p:tav>
                                        <p:tav tm="100000">
                                          <p:val>
                                            <p:strVal val="1+ppt_w/2"/>
                                          </p:val>
                                        </p:tav>
                                      </p:tavLst>
                                    </p:anim>
                                    <p:anim calcmode="lin" valueType="num">
                                      <p:cBhvr additive="base">
                                        <p:cTn id="25" dur="500"/>
                                        <p:tgtEl>
                                          <p:spTgt spid="22"/>
                                        </p:tgtEl>
                                        <p:attrNameLst>
                                          <p:attrName>ppt_y</p:attrName>
                                        </p:attrNameLst>
                                      </p:cBhvr>
                                      <p:tavLst>
                                        <p:tav tm="0">
                                          <p:val>
                                            <p:strVal val="ppt_y"/>
                                          </p:val>
                                        </p:tav>
                                        <p:tav tm="100000">
                                          <p:val>
                                            <p:strVal val="ppt_y"/>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par>
                                <p:cTn id="44" presetID="2" presetClass="exit" presetSubtype="2" fill="hold" grpId="1" nodeType="withEffect">
                                  <p:stCondLst>
                                    <p:cond delay="250"/>
                                  </p:stCondLst>
                                  <p:childTnLst>
                                    <p:anim calcmode="lin" valueType="num">
                                      <p:cBhvr additive="base">
                                        <p:cTn id="45" dur="500"/>
                                        <p:tgtEl>
                                          <p:spTgt spid="23"/>
                                        </p:tgtEl>
                                        <p:attrNameLst>
                                          <p:attrName>ppt_x</p:attrName>
                                        </p:attrNameLst>
                                      </p:cBhvr>
                                      <p:tavLst>
                                        <p:tav tm="0">
                                          <p:val>
                                            <p:strVal val="ppt_x"/>
                                          </p:val>
                                        </p:tav>
                                        <p:tav tm="100000">
                                          <p:val>
                                            <p:strVal val="1+ppt_w/2"/>
                                          </p:val>
                                        </p:tav>
                                      </p:tavLst>
                                    </p:anim>
                                    <p:anim calcmode="lin" valueType="num">
                                      <p:cBhvr additive="base">
                                        <p:cTn id="46" dur="500"/>
                                        <p:tgtEl>
                                          <p:spTgt spid="23"/>
                                        </p:tgtEl>
                                        <p:attrNameLst>
                                          <p:attrName>ppt_y</p:attrName>
                                        </p:attrNameLst>
                                      </p:cBhvr>
                                      <p:tavLst>
                                        <p:tav tm="0">
                                          <p:val>
                                            <p:strVal val="ppt_y"/>
                                          </p:val>
                                        </p:tav>
                                        <p:tav tm="100000">
                                          <p:val>
                                            <p:strVal val="ppt_y"/>
                                          </p:val>
                                        </p:tav>
                                      </p:tavLst>
                                    </p:anim>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22" presetClass="exit" presetSubtype="4" fill="hold" nodeType="withEffect">
                                  <p:stCondLst>
                                    <p:cond delay="0"/>
                                  </p:stCondLst>
                                  <p:childTnLst>
                                    <p:animEffect transition="out" filter="wipe(down)">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par>
                                <p:cTn id="58" presetID="22" presetClass="exit" presetSubtype="4" fill="hold" nodeType="withEffect">
                                  <p:stCondLst>
                                    <p:cond delay="0"/>
                                  </p:stCondLst>
                                  <p:childTnLst>
                                    <p:animEffect transition="out" filter="wipe(down)">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22" presetClass="exit" presetSubtype="4" fill="hold" grpId="1" nodeType="withEffect">
                                  <p:stCondLst>
                                    <p:cond delay="0"/>
                                  </p:stCondLst>
                                  <p:childTnLst>
                                    <p:animEffect transition="out" filter="wipe(down)">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22" presetClass="exit" presetSubtype="4" fill="hold" grpId="1" nodeType="withEffect">
                                  <p:stCondLst>
                                    <p:cond delay="0"/>
                                  </p:stCondLst>
                                  <p:childTnLst>
                                    <p:animEffect transition="out" filter="wipe(dow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par>
                                <p:cTn id="70" presetID="22" presetClass="exit" presetSubtype="4" fill="hold" grpId="1" nodeType="withEffect">
                                  <p:stCondLst>
                                    <p:cond delay="0"/>
                                  </p:stCondLst>
                                  <p:childTnLst>
                                    <p:animEffect transition="out" filter="wipe(down)">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par>
                                <p:cTn id="73" presetID="22" presetClass="exit" presetSubtype="4" fill="hold" nodeType="withEffect">
                                  <p:stCondLst>
                                    <p:cond delay="0"/>
                                  </p:stCondLst>
                                  <p:childTnLst>
                                    <p:animEffect transition="out" filter="wipe(down)">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22" presetClass="exit" presetSubtype="4" fill="hold" nodeType="withEffect">
                                  <p:stCondLst>
                                    <p:cond delay="0"/>
                                  </p:stCondLst>
                                  <p:childTnLst>
                                    <p:animEffect transition="out" filter="wipe(down)">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22" presetClass="exit" presetSubtype="4" fill="hold" nodeType="withEffect">
                                  <p:stCondLst>
                                    <p:cond delay="0"/>
                                  </p:stCondLst>
                                  <p:childTnLst>
                                    <p:animEffect transition="out" filter="wipe(down)">
                                      <p:cBhvr>
                                        <p:cTn id="80" dur="500"/>
                                        <p:tgtEl>
                                          <p:spTgt spid="15"/>
                                        </p:tgtEl>
                                      </p:cBhvr>
                                    </p:animEffect>
                                    <p:set>
                                      <p:cBhvr>
                                        <p:cTn id="8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p:bldP spid="22" grpId="1"/>
      <p:bldP spid="23" grpId="0"/>
      <p:bldP spid="23" grpId="1"/>
      <p:bldP spid="24" grpId="0"/>
      <p:bldP spid="24" grpId="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4383216" y="577688"/>
            <a:ext cx="3425568" cy="830997"/>
          </a:xfrm>
          <a:prstGeom prst="rect">
            <a:avLst/>
          </a:prstGeom>
          <a:solidFill>
            <a:schemeClr val="accent1">
              <a:lumMod val="60000"/>
              <a:lumOff val="4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IN" sz="4800" b="1" dirty="0" smtClean="0">
                <a:solidFill>
                  <a:schemeClr val="bg1"/>
                </a:solidFill>
                <a:latin typeface="NikoshBAN" pitchFamily="2" charset="0"/>
                <a:cs typeface="NikoshBAN" pitchFamily="2" charset="0"/>
              </a:rPr>
              <a:t>একক </a:t>
            </a:r>
            <a:r>
              <a:rPr lang="bn-IN" sz="4800" b="1" dirty="0" smtClean="0">
                <a:solidFill>
                  <a:schemeClr val="bg1"/>
                </a:solidFill>
                <a:latin typeface="NikoshBAN" pitchFamily="2" charset="0"/>
                <a:cs typeface="NikoshBAN" pitchFamily="2" charset="0"/>
              </a:rPr>
              <a:t>কাজ</a:t>
            </a:r>
            <a:endParaRPr lang="en-US" sz="4800" b="1" dirty="0">
              <a:solidFill>
                <a:schemeClr val="bg1"/>
              </a:solidFill>
              <a:latin typeface="NikoshBAN" pitchFamily="2" charset="0"/>
              <a:cs typeface="NikoshBAN" pitchFamily="2" charset="0"/>
            </a:endParaRPr>
          </a:p>
        </p:txBody>
      </p:sp>
      <p:pic>
        <p:nvPicPr>
          <p:cNvPr id="17" name="Picture 16" descr="download.jpg"/>
          <p:cNvPicPr>
            <a:picLocks noChangeAspect="1"/>
          </p:cNvPicPr>
          <p:nvPr/>
        </p:nvPicPr>
        <p:blipFill>
          <a:blip r:embed="rId3"/>
          <a:stretch>
            <a:fillRect/>
          </a:stretch>
        </p:blipFill>
        <p:spPr>
          <a:xfrm>
            <a:off x="2642487" y="1855845"/>
            <a:ext cx="2516387" cy="2115075"/>
          </a:xfrm>
          <a:prstGeom prst="ellipse">
            <a:avLst/>
          </a:prstGeom>
          <a:ln w="6350" cap="rnd">
            <a:solidFill>
              <a:schemeClr val="accent3">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Rounded Rectangle 20"/>
          <p:cNvSpPr/>
          <p:nvPr/>
        </p:nvSpPr>
        <p:spPr>
          <a:xfrm>
            <a:off x="2035354" y="4528760"/>
            <a:ext cx="8526196" cy="10510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accent2">
                    <a:lumMod val="75000"/>
                  </a:schemeClr>
                </a:solidFill>
                <a:effectLst>
                  <a:outerShdw blurRad="38100" dist="38100" dir="2700000" algn="tl">
                    <a:srgbClr val="000000">
                      <a:alpha val="43137"/>
                    </a:srgbClr>
                  </a:outerShdw>
                </a:effectLst>
                <a:latin typeface="NikoshBAN" pitchFamily="2" charset="0"/>
                <a:cs typeface="NikoshBAN" pitchFamily="2" charset="0"/>
              </a:rPr>
              <a:t>ছবিতে প্রদর্শিত মৌমাছি কিভাবে ফুলের পরাগায়নে সাহায্য করে। এ সম্পর্কে  ২ টি বাক্য লেখ।</a:t>
            </a:r>
            <a:endParaRPr lang="en-US" sz="3600" dirty="0">
              <a:solidFill>
                <a:schemeClr val="accent2">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134" y="1887226"/>
            <a:ext cx="2932606" cy="2083694"/>
          </a:xfrm>
          <a:prstGeom prst="rect">
            <a:avLst/>
          </a:prstGeom>
          <a:ln>
            <a:noFill/>
          </a:ln>
          <a:effectLst>
            <a:softEdge rad="112500"/>
          </a:effectLst>
        </p:spPr>
      </p:pic>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par>
                                <p:cTn id="17" presetID="55"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RTAjg4qTL.gif"/>
          <p:cNvPicPr>
            <a:picLocks noChangeAspect="1"/>
          </p:cNvPicPr>
          <p:nvPr/>
        </p:nvPicPr>
        <p:blipFill>
          <a:blip r:embed="rId3"/>
          <a:stretch>
            <a:fillRect/>
          </a:stretch>
        </p:blipFill>
        <p:spPr>
          <a:xfrm>
            <a:off x="797610" y="2648756"/>
            <a:ext cx="1073394" cy="931706"/>
          </a:xfrm>
          <a:prstGeom prst="rect">
            <a:avLst/>
          </a:prstGeom>
        </p:spPr>
      </p:pic>
      <p:pic>
        <p:nvPicPr>
          <p:cNvPr id="8" name="Picture 7" descr="sfsfd.png"/>
          <p:cNvPicPr>
            <a:picLocks noChangeAspect="1"/>
          </p:cNvPicPr>
          <p:nvPr/>
        </p:nvPicPr>
        <p:blipFill>
          <a:blip r:embed="rId4"/>
          <a:stretch>
            <a:fillRect/>
          </a:stretch>
        </p:blipFill>
        <p:spPr>
          <a:xfrm>
            <a:off x="256159" y="5604362"/>
            <a:ext cx="11710758" cy="863492"/>
          </a:xfrm>
          <a:prstGeom prst="rect">
            <a:avLst/>
          </a:prstGeom>
        </p:spPr>
      </p:pic>
      <p:pic>
        <p:nvPicPr>
          <p:cNvPr id="11" name="Picture 10" descr="wrww.png"/>
          <p:cNvPicPr>
            <a:picLocks noChangeAspect="1"/>
          </p:cNvPicPr>
          <p:nvPr/>
        </p:nvPicPr>
        <p:blipFill>
          <a:blip r:embed="rId5"/>
          <a:stretch>
            <a:fillRect/>
          </a:stretch>
        </p:blipFill>
        <p:spPr>
          <a:xfrm>
            <a:off x="5267191" y="5323357"/>
            <a:ext cx="634921" cy="393651"/>
          </a:xfrm>
          <a:prstGeom prst="rect">
            <a:avLst/>
          </a:prstGeom>
        </p:spPr>
      </p:pic>
      <p:pic>
        <p:nvPicPr>
          <p:cNvPr id="12" name="Picture 11" descr="werw.png"/>
          <p:cNvPicPr>
            <a:picLocks noChangeAspect="1"/>
          </p:cNvPicPr>
          <p:nvPr/>
        </p:nvPicPr>
        <p:blipFill>
          <a:blip r:embed="rId6"/>
          <a:stretch>
            <a:fillRect/>
          </a:stretch>
        </p:blipFill>
        <p:spPr>
          <a:xfrm rot="21347187">
            <a:off x="7322288" y="4185220"/>
            <a:ext cx="3704883" cy="2276273"/>
          </a:xfrm>
          <a:prstGeom prst="rect">
            <a:avLst/>
          </a:prstGeom>
        </p:spPr>
      </p:pic>
      <p:pic>
        <p:nvPicPr>
          <p:cNvPr id="16" name="Picture 15" descr="treefront16 dfsgfdgcopy.png"/>
          <p:cNvPicPr>
            <a:picLocks noChangeAspect="1"/>
          </p:cNvPicPr>
          <p:nvPr/>
        </p:nvPicPr>
        <p:blipFill>
          <a:blip r:embed="rId7"/>
          <a:stretch>
            <a:fillRect/>
          </a:stretch>
        </p:blipFill>
        <p:spPr>
          <a:xfrm>
            <a:off x="524173" y="882542"/>
            <a:ext cx="1523810" cy="4796198"/>
          </a:xfrm>
          <a:prstGeom prst="rect">
            <a:avLst/>
          </a:prstGeom>
        </p:spPr>
      </p:pic>
      <p:sp>
        <p:nvSpPr>
          <p:cNvPr id="17" name="Curved Down Arrow 16"/>
          <p:cNvSpPr/>
          <p:nvPr/>
        </p:nvSpPr>
        <p:spPr>
          <a:xfrm rot="1972722">
            <a:off x="1743839" y="3545992"/>
            <a:ext cx="4304713" cy="550209"/>
          </a:xfrm>
          <a:prstGeom prst="curvedDownArrow">
            <a:avLst>
              <a:gd name="adj1" fmla="val 15610"/>
              <a:gd name="adj2" fmla="val 37220"/>
              <a:gd name="adj3" fmla="val 46717"/>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Curved Down Arrow 17"/>
          <p:cNvSpPr/>
          <p:nvPr/>
        </p:nvSpPr>
        <p:spPr>
          <a:xfrm rot="519800">
            <a:off x="5751854" y="5009062"/>
            <a:ext cx="2330492" cy="566307"/>
          </a:xfrm>
          <a:prstGeom prst="curvedDownArrow">
            <a:avLst>
              <a:gd name="adj1" fmla="val 15610"/>
              <a:gd name="adj2" fmla="val 37220"/>
              <a:gd name="adj3" fmla="val 46717"/>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2772229" y="675250"/>
            <a:ext cx="6526516" cy="584775"/>
          </a:xfrm>
          <a:prstGeom prst="rect">
            <a:avLst/>
          </a:prstGeom>
        </p:spPr>
        <p:txBody>
          <a:bodyPr wrap="square">
            <a:spAutoFit/>
          </a:bodyPr>
          <a:lstStyle/>
          <a:p>
            <a:pPr algn="ctr"/>
            <a:r>
              <a:rPr lang="bn-IN" sz="3200" b="1" dirty="0" smtClean="0">
                <a:solidFill>
                  <a:schemeClr val="accent2">
                    <a:lumMod val="50000"/>
                  </a:schemeClr>
                </a:solidFill>
                <a:latin typeface="NikoshBAN" pitchFamily="2" charset="0"/>
                <a:cs typeface="NikoshBAN" pitchFamily="2" charset="0"/>
              </a:rPr>
              <a:t>ছবিটি সবাই মনযোগ সহকারে লক্ষ্য কর-</a:t>
            </a:r>
            <a:endParaRPr lang="en-US" sz="3200" b="1" dirty="0" smtClean="0">
              <a:solidFill>
                <a:schemeClr val="accent2">
                  <a:lumMod val="50000"/>
                </a:schemeClr>
              </a:solidFill>
              <a:latin typeface="NikoshBAN" pitchFamily="2" charset="0"/>
              <a:cs typeface="NikoshBAN" pitchFamily="2" charset="0"/>
            </a:endParaRPr>
          </a:p>
        </p:txBody>
      </p:sp>
      <p:sp>
        <p:nvSpPr>
          <p:cNvPr id="19" name="Rounded Rectangular Callout 18"/>
          <p:cNvSpPr/>
          <p:nvPr/>
        </p:nvSpPr>
        <p:spPr>
          <a:xfrm>
            <a:off x="2602523" y="4332849"/>
            <a:ext cx="1772529" cy="309490"/>
          </a:xfrm>
          <a:prstGeom prst="wedgeRoundRectCallout">
            <a:avLst>
              <a:gd name="adj1" fmla="val 104564"/>
              <a:gd name="adj2" fmla="val 30275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b="1" dirty="0" smtClean="0">
                <a:solidFill>
                  <a:srgbClr val="002060"/>
                </a:solidFill>
                <a:latin typeface="NikoshBAN" pitchFamily="2" charset="0"/>
                <a:cs typeface="NikoshBAN" pitchFamily="2" charset="0"/>
              </a:rPr>
              <a:t>ফল বা বীজ</a:t>
            </a:r>
            <a:endParaRPr lang="en-US" b="1" dirty="0" smtClean="0">
              <a:solidFill>
                <a:srgbClr val="002060"/>
              </a:solidFill>
              <a:latin typeface="NikoshBAN" pitchFamily="2" charset="0"/>
              <a:cs typeface="NikoshBAN" pitchFamily="2" charset="0"/>
            </a:endParaRPr>
          </a:p>
        </p:txBody>
      </p:sp>
      <p:sp>
        <p:nvSpPr>
          <p:cNvPr id="20" name="Rounded Rectangular Callout 19"/>
          <p:cNvSpPr/>
          <p:nvPr/>
        </p:nvSpPr>
        <p:spPr>
          <a:xfrm>
            <a:off x="5584869" y="3473050"/>
            <a:ext cx="3545058" cy="254892"/>
          </a:xfrm>
          <a:prstGeom prst="wedgeRoundRectCallout">
            <a:avLst>
              <a:gd name="adj1" fmla="val 40899"/>
              <a:gd name="adj2" fmla="val 35349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b="1" dirty="0" smtClean="0">
                <a:solidFill>
                  <a:srgbClr val="0070C0"/>
                </a:solidFill>
                <a:latin typeface="NikoshBAN" pitchFamily="2" charset="0"/>
                <a:cs typeface="NikoshBAN" pitchFamily="2" charset="0"/>
              </a:rPr>
              <a:t>ফল বা বীজ থেকে নতুন চারা উৎপন্ন হচ্ছে</a:t>
            </a:r>
            <a:endParaRPr lang="en-US" b="1" dirty="0" smtClean="0">
              <a:solidFill>
                <a:srgbClr val="0070C0"/>
              </a:solidFill>
              <a:latin typeface="NikoshBAN" pitchFamily="2" charset="0"/>
              <a:cs typeface="NikoshBAN" pitchFamily="2" charset="0"/>
            </a:endParaRPr>
          </a:p>
        </p:txBody>
      </p:sp>
      <p:sp>
        <p:nvSpPr>
          <p:cNvPr id="21" name="Right Brace 20"/>
          <p:cNvSpPr/>
          <p:nvPr/>
        </p:nvSpPr>
        <p:spPr>
          <a:xfrm rot="14871631">
            <a:off x="8626786" y="3020919"/>
            <a:ext cx="430604" cy="3467625"/>
          </a:xfrm>
          <a:prstGeom prst="rightBrace">
            <a:avLst>
              <a:gd name="adj1" fmla="val 130292"/>
              <a:gd name="adj2" fmla="val 51906"/>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2382367" y="975405"/>
            <a:ext cx="8723421" cy="1077218"/>
          </a:xfrm>
          <a:prstGeom prst="rect">
            <a:avLst/>
          </a:prstGeom>
        </p:spPr>
        <p:txBody>
          <a:bodyPr wrap="square">
            <a:spAutoFit/>
          </a:bodyPr>
          <a:lstStyle/>
          <a:p>
            <a:pPr algn="ctr"/>
            <a:r>
              <a:rPr lang="bn-IN" sz="3200" b="1" dirty="0" smtClean="0">
                <a:latin typeface="NikoshBAN" pitchFamily="2" charset="0"/>
                <a:cs typeface="NikoshBAN" pitchFamily="2" charset="0"/>
              </a:rPr>
              <a:t>এভাবে মাতৃ উদ্ভিদ হতে বীজ প্রাণীর সাহায্যে দূরে ছড়িয়ে পরে এবং নতুন আবাস গড়ে তুলতে সাহায্য করে। একে বীজের বিস্তরণ বলে।</a:t>
            </a:r>
            <a:endParaRPr lang="en-US" sz="3200" b="1" dirty="0" smtClean="0">
              <a:latin typeface="NikoshBAN" pitchFamily="2" charset="0"/>
              <a:cs typeface="NikoshBAN" pitchFamily="2" charset="0"/>
            </a:endParaRPr>
          </a:p>
        </p:txBody>
      </p:sp>
      <p:sp>
        <p:nvSpPr>
          <p:cNvPr id="26" name="Oval 25"/>
          <p:cNvSpPr/>
          <p:nvPr/>
        </p:nvSpPr>
        <p:spPr>
          <a:xfrm>
            <a:off x="611838" y="5930528"/>
            <a:ext cx="1361560" cy="492193"/>
          </a:xfrm>
          <a:prstGeom prst="ellipse">
            <a:avLst/>
          </a:prstGeom>
          <a:solidFill>
            <a:schemeClr val="accent6">
              <a:lumMod val="20000"/>
              <a:lumOff val="80000"/>
            </a:schemeClr>
          </a:solidFill>
          <a:ln w="76200"/>
          <a:effectLst>
            <a:outerShdw blurRad="50800" dist="38100" dir="16200000"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accent6">
                    <a:lumMod val="50000"/>
                  </a:schemeClr>
                </a:solidFill>
                <a:latin typeface="NikoshBAN" pitchFamily="2" charset="0"/>
                <a:cs typeface="NikoshBAN" pitchFamily="2" charset="0"/>
              </a:rPr>
              <a:t>উদ্ভিদ</a:t>
            </a:r>
            <a:endParaRPr lang="en-US" dirty="0">
              <a:solidFill>
                <a:schemeClr val="accent6">
                  <a:lumMod val="50000"/>
                </a:schemeClr>
              </a:solidFill>
            </a:endParaRPr>
          </a:p>
        </p:txBody>
      </p:sp>
    </p:spTree>
    <p:extLst>
      <p:ext uri="{BB962C8B-B14F-4D97-AF65-F5344CB8AC3E}">
        <p14:creationId xmlns:p14="http://schemas.microsoft.com/office/powerpoint/2010/main" val="548643721"/>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6146E-6 -5.55042E-7 L 0.06339 -0.05736 L 0.10843 -0.04718 L 0.1545 -0.00625 L 0.19602 0.02867 L 0.24678 0.09019 L 0.3021 0.1679 L 0.33789 0.25208 L 0.34596 0.33002 L 0.34479 0.31151 " pathEditMode="relative" ptsTypes="AAAAAAAAA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26"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80">
                                          <p:stCondLst>
                                            <p:cond delay="0"/>
                                          </p:stCondLst>
                                        </p:cTn>
                                        <p:tgtEl>
                                          <p:spTgt spid="19"/>
                                        </p:tgtEl>
                                      </p:cBhvr>
                                    </p:animEffect>
                                    <p:anim calcmode="lin" valueType="num">
                                      <p:cBhvr>
                                        <p:cTn id="1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6" dur="26">
                                          <p:stCondLst>
                                            <p:cond delay="650"/>
                                          </p:stCondLst>
                                        </p:cTn>
                                        <p:tgtEl>
                                          <p:spTgt spid="19"/>
                                        </p:tgtEl>
                                      </p:cBhvr>
                                      <p:to x="100000" y="60000"/>
                                    </p:animScale>
                                    <p:animScale>
                                      <p:cBhvr>
                                        <p:cTn id="17" dur="166" decel="50000">
                                          <p:stCondLst>
                                            <p:cond delay="676"/>
                                          </p:stCondLst>
                                        </p:cTn>
                                        <p:tgtEl>
                                          <p:spTgt spid="19"/>
                                        </p:tgtEl>
                                      </p:cBhvr>
                                      <p:to x="100000" y="100000"/>
                                    </p:animScale>
                                    <p:animScale>
                                      <p:cBhvr>
                                        <p:cTn id="18" dur="26">
                                          <p:stCondLst>
                                            <p:cond delay="1312"/>
                                          </p:stCondLst>
                                        </p:cTn>
                                        <p:tgtEl>
                                          <p:spTgt spid="19"/>
                                        </p:tgtEl>
                                      </p:cBhvr>
                                      <p:to x="100000" y="80000"/>
                                    </p:animScale>
                                    <p:animScale>
                                      <p:cBhvr>
                                        <p:cTn id="19" dur="166" decel="50000">
                                          <p:stCondLst>
                                            <p:cond delay="1338"/>
                                          </p:stCondLst>
                                        </p:cTn>
                                        <p:tgtEl>
                                          <p:spTgt spid="19"/>
                                        </p:tgtEl>
                                      </p:cBhvr>
                                      <p:to x="100000" y="100000"/>
                                    </p:animScale>
                                    <p:animScale>
                                      <p:cBhvr>
                                        <p:cTn id="20" dur="26">
                                          <p:stCondLst>
                                            <p:cond delay="1642"/>
                                          </p:stCondLst>
                                        </p:cTn>
                                        <p:tgtEl>
                                          <p:spTgt spid="19"/>
                                        </p:tgtEl>
                                      </p:cBhvr>
                                      <p:to x="100000" y="90000"/>
                                    </p:animScale>
                                    <p:animScale>
                                      <p:cBhvr>
                                        <p:cTn id="21" dur="166" decel="50000">
                                          <p:stCondLst>
                                            <p:cond delay="1668"/>
                                          </p:stCondLst>
                                        </p:cTn>
                                        <p:tgtEl>
                                          <p:spTgt spid="19"/>
                                        </p:tgtEl>
                                      </p:cBhvr>
                                      <p:to x="100000" y="100000"/>
                                    </p:animScale>
                                    <p:animScale>
                                      <p:cBhvr>
                                        <p:cTn id="22" dur="26">
                                          <p:stCondLst>
                                            <p:cond delay="1808"/>
                                          </p:stCondLst>
                                        </p:cTn>
                                        <p:tgtEl>
                                          <p:spTgt spid="19"/>
                                        </p:tgtEl>
                                      </p:cBhvr>
                                      <p:to x="100000" y="95000"/>
                                    </p:animScale>
                                    <p:animScale>
                                      <p:cBhvr>
                                        <p:cTn id="23" dur="166" decel="50000">
                                          <p:stCondLst>
                                            <p:cond delay="1834"/>
                                          </p:stCondLst>
                                        </p:cTn>
                                        <p:tgtEl>
                                          <p:spTgt spid="19"/>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80">
                                          <p:stCondLst>
                                            <p:cond delay="0"/>
                                          </p:stCondLst>
                                        </p:cTn>
                                        <p:tgtEl>
                                          <p:spTgt spid="17"/>
                                        </p:tgtEl>
                                      </p:cBhvr>
                                    </p:animEffect>
                                    <p:anim calcmode="lin" valueType="num">
                                      <p:cBhvr>
                                        <p:cTn id="2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2" dur="26">
                                          <p:stCondLst>
                                            <p:cond delay="650"/>
                                          </p:stCondLst>
                                        </p:cTn>
                                        <p:tgtEl>
                                          <p:spTgt spid="17"/>
                                        </p:tgtEl>
                                      </p:cBhvr>
                                      <p:to x="100000" y="60000"/>
                                    </p:animScale>
                                    <p:animScale>
                                      <p:cBhvr>
                                        <p:cTn id="33" dur="166" decel="50000">
                                          <p:stCondLst>
                                            <p:cond delay="676"/>
                                          </p:stCondLst>
                                        </p:cTn>
                                        <p:tgtEl>
                                          <p:spTgt spid="17"/>
                                        </p:tgtEl>
                                      </p:cBhvr>
                                      <p:to x="100000" y="100000"/>
                                    </p:animScale>
                                    <p:animScale>
                                      <p:cBhvr>
                                        <p:cTn id="34" dur="26">
                                          <p:stCondLst>
                                            <p:cond delay="1312"/>
                                          </p:stCondLst>
                                        </p:cTn>
                                        <p:tgtEl>
                                          <p:spTgt spid="17"/>
                                        </p:tgtEl>
                                      </p:cBhvr>
                                      <p:to x="100000" y="80000"/>
                                    </p:animScale>
                                    <p:animScale>
                                      <p:cBhvr>
                                        <p:cTn id="35" dur="166" decel="50000">
                                          <p:stCondLst>
                                            <p:cond delay="1338"/>
                                          </p:stCondLst>
                                        </p:cTn>
                                        <p:tgtEl>
                                          <p:spTgt spid="17"/>
                                        </p:tgtEl>
                                      </p:cBhvr>
                                      <p:to x="100000" y="100000"/>
                                    </p:animScale>
                                    <p:animScale>
                                      <p:cBhvr>
                                        <p:cTn id="36" dur="26">
                                          <p:stCondLst>
                                            <p:cond delay="1642"/>
                                          </p:stCondLst>
                                        </p:cTn>
                                        <p:tgtEl>
                                          <p:spTgt spid="17"/>
                                        </p:tgtEl>
                                      </p:cBhvr>
                                      <p:to x="100000" y="90000"/>
                                    </p:animScale>
                                    <p:animScale>
                                      <p:cBhvr>
                                        <p:cTn id="37" dur="166" decel="50000">
                                          <p:stCondLst>
                                            <p:cond delay="1668"/>
                                          </p:stCondLst>
                                        </p:cTn>
                                        <p:tgtEl>
                                          <p:spTgt spid="17"/>
                                        </p:tgtEl>
                                      </p:cBhvr>
                                      <p:to x="100000" y="100000"/>
                                    </p:animScale>
                                    <p:animScale>
                                      <p:cBhvr>
                                        <p:cTn id="38" dur="26">
                                          <p:stCondLst>
                                            <p:cond delay="1808"/>
                                          </p:stCondLst>
                                        </p:cTn>
                                        <p:tgtEl>
                                          <p:spTgt spid="17"/>
                                        </p:tgtEl>
                                      </p:cBhvr>
                                      <p:to x="100000" y="95000"/>
                                    </p:animScale>
                                    <p:animScale>
                                      <p:cBhvr>
                                        <p:cTn id="39" dur="166" decel="50000">
                                          <p:stCondLst>
                                            <p:cond delay="1834"/>
                                          </p:stCondLst>
                                        </p:cTn>
                                        <p:tgtEl>
                                          <p:spTgt spid="17"/>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80">
                                          <p:stCondLst>
                                            <p:cond delay="0"/>
                                          </p:stCondLst>
                                        </p:cTn>
                                        <p:tgtEl>
                                          <p:spTgt spid="11"/>
                                        </p:tgtEl>
                                      </p:cBhvr>
                                    </p:animEffect>
                                    <p:anim calcmode="lin" valueType="num">
                                      <p:cBhvr>
                                        <p:cTn id="4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8" dur="26">
                                          <p:stCondLst>
                                            <p:cond delay="650"/>
                                          </p:stCondLst>
                                        </p:cTn>
                                        <p:tgtEl>
                                          <p:spTgt spid="11"/>
                                        </p:tgtEl>
                                      </p:cBhvr>
                                      <p:to x="100000" y="60000"/>
                                    </p:animScale>
                                    <p:animScale>
                                      <p:cBhvr>
                                        <p:cTn id="49" dur="166" decel="50000">
                                          <p:stCondLst>
                                            <p:cond delay="676"/>
                                          </p:stCondLst>
                                        </p:cTn>
                                        <p:tgtEl>
                                          <p:spTgt spid="11"/>
                                        </p:tgtEl>
                                      </p:cBhvr>
                                      <p:to x="100000" y="100000"/>
                                    </p:animScale>
                                    <p:animScale>
                                      <p:cBhvr>
                                        <p:cTn id="50" dur="26">
                                          <p:stCondLst>
                                            <p:cond delay="1312"/>
                                          </p:stCondLst>
                                        </p:cTn>
                                        <p:tgtEl>
                                          <p:spTgt spid="11"/>
                                        </p:tgtEl>
                                      </p:cBhvr>
                                      <p:to x="100000" y="80000"/>
                                    </p:animScale>
                                    <p:animScale>
                                      <p:cBhvr>
                                        <p:cTn id="51" dur="166" decel="50000">
                                          <p:stCondLst>
                                            <p:cond delay="1338"/>
                                          </p:stCondLst>
                                        </p:cTn>
                                        <p:tgtEl>
                                          <p:spTgt spid="11"/>
                                        </p:tgtEl>
                                      </p:cBhvr>
                                      <p:to x="100000" y="100000"/>
                                    </p:animScale>
                                    <p:animScale>
                                      <p:cBhvr>
                                        <p:cTn id="52" dur="26">
                                          <p:stCondLst>
                                            <p:cond delay="1642"/>
                                          </p:stCondLst>
                                        </p:cTn>
                                        <p:tgtEl>
                                          <p:spTgt spid="11"/>
                                        </p:tgtEl>
                                      </p:cBhvr>
                                      <p:to x="100000" y="90000"/>
                                    </p:animScale>
                                    <p:animScale>
                                      <p:cBhvr>
                                        <p:cTn id="53" dur="166" decel="50000">
                                          <p:stCondLst>
                                            <p:cond delay="1668"/>
                                          </p:stCondLst>
                                        </p:cTn>
                                        <p:tgtEl>
                                          <p:spTgt spid="11"/>
                                        </p:tgtEl>
                                      </p:cBhvr>
                                      <p:to x="100000" y="100000"/>
                                    </p:animScale>
                                    <p:animScale>
                                      <p:cBhvr>
                                        <p:cTn id="54" dur="26">
                                          <p:stCondLst>
                                            <p:cond delay="1808"/>
                                          </p:stCondLst>
                                        </p:cTn>
                                        <p:tgtEl>
                                          <p:spTgt spid="11"/>
                                        </p:tgtEl>
                                      </p:cBhvr>
                                      <p:to x="100000" y="95000"/>
                                    </p:animScale>
                                    <p:animScale>
                                      <p:cBhvr>
                                        <p:cTn id="55" dur="166" decel="50000">
                                          <p:stCondLst>
                                            <p:cond delay="1834"/>
                                          </p:stCondLst>
                                        </p:cTn>
                                        <p:tgtEl>
                                          <p:spTgt spid="11"/>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34493 0.31145 L 0.40456 0.18891 L 0.4819 0.11492 L 0.5819 0.06821 L 0.68073 0.01758 L 0.7569 0.02174 L 0.80925 -0.00346 L 0.84258 -0.00346 " pathEditMode="relative" ptsTypes="AAAAAAAA">
                                      <p:cBhvr>
                                        <p:cTn id="59" dur="2000" fill="hold"/>
                                        <p:tgtEl>
                                          <p:spTgt spid="6"/>
                                        </p:tgtEl>
                                        <p:attrNameLst>
                                          <p:attrName>ppt_x</p:attrName>
                                          <p:attrName>ppt_y</p:attrName>
                                        </p:attrNameLst>
                                      </p:cBhvr>
                                    </p:animMotion>
                                  </p:childTnLst>
                                </p:cTn>
                              </p:par>
                            </p:childTnLst>
                          </p:cTn>
                        </p:par>
                        <p:par>
                          <p:cTn id="60" fill="hold">
                            <p:stCondLst>
                              <p:cond delay="2000"/>
                            </p:stCondLst>
                            <p:childTnLst>
                              <p:par>
                                <p:cTn id="61" presetID="1" presetClass="exit" presetSubtype="0" fill="hold" nodeType="afterEffect">
                                  <p:stCondLst>
                                    <p:cond delay="0"/>
                                  </p:stCondLst>
                                  <p:childTnLst>
                                    <p:set>
                                      <p:cBhvr>
                                        <p:cTn id="62" dur="1" fill="hold">
                                          <p:stCondLst>
                                            <p:cond delay="0"/>
                                          </p:stCondLst>
                                        </p:cTn>
                                        <p:tgtEl>
                                          <p:spTgt spid="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80">
                                          <p:stCondLst>
                                            <p:cond delay="0"/>
                                          </p:stCondLst>
                                        </p:cTn>
                                        <p:tgtEl>
                                          <p:spTgt spid="21"/>
                                        </p:tgtEl>
                                      </p:cBhvr>
                                    </p:animEffect>
                                    <p:anim calcmode="lin" valueType="num">
                                      <p:cBhvr>
                                        <p:cTn id="6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3" dur="26">
                                          <p:stCondLst>
                                            <p:cond delay="650"/>
                                          </p:stCondLst>
                                        </p:cTn>
                                        <p:tgtEl>
                                          <p:spTgt spid="21"/>
                                        </p:tgtEl>
                                      </p:cBhvr>
                                      <p:to x="100000" y="60000"/>
                                    </p:animScale>
                                    <p:animScale>
                                      <p:cBhvr>
                                        <p:cTn id="74" dur="166" decel="50000">
                                          <p:stCondLst>
                                            <p:cond delay="676"/>
                                          </p:stCondLst>
                                        </p:cTn>
                                        <p:tgtEl>
                                          <p:spTgt spid="21"/>
                                        </p:tgtEl>
                                      </p:cBhvr>
                                      <p:to x="100000" y="100000"/>
                                    </p:animScale>
                                    <p:animScale>
                                      <p:cBhvr>
                                        <p:cTn id="75" dur="26">
                                          <p:stCondLst>
                                            <p:cond delay="1312"/>
                                          </p:stCondLst>
                                        </p:cTn>
                                        <p:tgtEl>
                                          <p:spTgt spid="21"/>
                                        </p:tgtEl>
                                      </p:cBhvr>
                                      <p:to x="100000" y="80000"/>
                                    </p:animScale>
                                    <p:animScale>
                                      <p:cBhvr>
                                        <p:cTn id="76" dur="166" decel="50000">
                                          <p:stCondLst>
                                            <p:cond delay="1338"/>
                                          </p:stCondLst>
                                        </p:cTn>
                                        <p:tgtEl>
                                          <p:spTgt spid="21"/>
                                        </p:tgtEl>
                                      </p:cBhvr>
                                      <p:to x="100000" y="100000"/>
                                    </p:animScale>
                                    <p:animScale>
                                      <p:cBhvr>
                                        <p:cTn id="77" dur="26">
                                          <p:stCondLst>
                                            <p:cond delay="1642"/>
                                          </p:stCondLst>
                                        </p:cTn>
                                        <p:tgtEl>
                                          <p:spTgt spid="21"/>
                                        </p:tgtEl>
                                      </p:cBhvr>
                                      <p:to x="100000" y="90000"/>
                                    </p:animScale>
                                    <p:animScale>
                                      <p:cBhvr>
                                        <p:cTn id="78" dur="166" decel="50000">
                                          <p:stCondLst>
                                            <p:cond delay="1668"/>
                                          </p:stCondLst>
                                        </p:cTn>
                                        <p:tgtEl>
                                          <p:spTgt spid="21"/>
                                        </p:tgtEl>
                                      </p:cBhvr>
                                      <p:to x="100000" y="100000"/>
                                    </p:animScale>
                                    <p:animScale>
                                      <p:cBhvr>
                                        <p:cTn id="79" dur="26">
                                          <p:stCondLst>
                                            <p:cond delay="1808"/>
                                          </p:stCondLst>
                                        </p:cTn>
                                        <p:tgtEl>
                                          <p:spTgt spid="21"/>
                                        </p:tgtEl>
                                      </p:cBhvr>
                                      <p:to x="100000" y="95000"/>
                                    </p:animScale>
                                    <p:animScale>
                                      <p:cBhvr>
                                        <p:cTn id="80" dur="166" decel="50000">
                                          <p:stCondLst>
                                            <p:cond delay="1834"/>
                                          </p:stCondLst>
                                        </p:cTn>
                                        <p:tgtEl>
                                          <p:spTgt spid="21"/>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down)">
                                      <p:cBhvr>
                                        <p:cTn id="83" dur="580">
                                          <p:stCondLst>
                                            <p:cond delay="0"/>
                                          </p:stCondLst>
                                        </p:cTn>
                                        <p:tgtEl>
                                          <p:spTgt spid="18"/>
                                        </p:tgtEl>
                                      </p:cBhvr>
                                    </p:animEffect>
                                    <p:anim calcmode="lin" valueType="num">
                                      <p:cBhvr>
                                        <p:cTn id="8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9" dur="26">
                                          <p:stCondLst>
                                            <p:cond delay="650"/>
                                          </p:stCondLst>
                                        </p:cTn>
                                        <p:tgtEl>
                                          <p:spTgt spid="18"/>
                                        </p:tgtEl>
                                      </p:cBhvr>
                                      <p:to x="100000" y="60000"/>
                                    </p:animScale>
                                    <p:animScale>
                                      <p:cBhvr>
                                        <p:cTn id="90" dur="166" decel="50000">
                                          <p:stCondLst>
                                            <p:cond delay="676"/>
                                          </p:stCondLst>
                                        </p:cTn>
                                        <p:tgtEl>
                                          <p:spTgt spid="18"/>
                                        </p:tgtEl>
                                      </p:cBhvr>
                                      <p:to x="100000" y="100000"/>
                                    </p:animScale>
                                    <p:animScale>
                                      <p:cBhvr>
                                        <p:cTn id="91" dur="26">
                                          <p:stCondLst>
                                            <p:cond delay="1312"/>
                                          </p:stCondLst>
                                        </p:cTn>
                                        <p:tgtEl>
                                          <p:spTgt spid="18"/>
                                        </p:tgtEl>
                                      </p:cBhvr>
                                      <p:to x="100000" y="80000"/>
                                    </p:animScale>
                                    <p:animScale>
                                      <p:cBhvr>
                                        <p:cTn id="92" dur="166" decel="50000">
                                          <p:stCondLst>
                                            <p:cond delay="1338"/>
                                          </p:stCondLst>
                                        </p:cTn>
                                        <p:tgtEl>
                                          <p:spTgt spid="18"/>
                                        </p:tgtEl>
                                      </p:cBhvr>
                                      <p:to x="100000" y="100000"/>
                                    </p:animScale>
                                    <p:animScale>
                                      <p:cBhvr>
                                        <p:cTn id="93" dur="26">
                                          <p:stCondLst>
                                            <p:cond delay="1642"/>
                                          </p:stCondLst>
                                        </p:cTn>
                                        <p:tgtEl>
                                          <p:spTgt spid="18"/>
                                        </p:tgtEl>
                                      </p:cBhvr>
                                      <p:to x="100000" y="90000"/>
                                    </p:animScale>
                                    <p:animScale>
                                      <p:cBhvr>
                                        <p:cTn id="94" dur="166" decel="50000">
                                          <p:stCondLst>
                                            <p:cond delay="1668"/>
                                          </p:stCondLst>
                                        </p:cTn>
                                        <p:tgtEl>
                                          <p:spTgt spid="18"/>
                                        </p:tgtEl>
                                      </p:cBhvr>
                                      <p:to x="100000" y="100000"/>
                                    </p:animScale>
                                    <p:animScale>
                                      <p:cBhvr>
                                        <p:cTn id="95" dur="26">
                                          <p:stCondLst>
                                            <p:cond delay="1808"/>
                                          </p:stCondLst>
                                        </p:cTn>
                                        <p:tgtEl>
                                          <p:spTgt spid="18"/>
                                        </p:tgtEl>
                                      </p:cBhvr>
                                      <p:to x="100000" y="95000"/>
                                    </p:animScale>
                                    <p:animScale>
                                      <p:cBhvr>
                                        <p:cTn id="96" dur="166" decel="50000">
                                          <p:stCondLst>
                                            <p:cond delay="1834"/>
                                          </p:stCondLst>
                                        </p:cTn>
                                        <p:tgtEl>
                                          <p:spTgt spid="18"/>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80">
                                          <p:stCondLst>
                                            <p:cond delay="0"/>
                                          </p:stCondLst>
                                        </p:cTn>
                                        <p:tgtEl>
                                          <p:spTgt spid="20"/>
                                        </p:tgtEl>
                                      </p:cBhvr>
                                    </p:animEffect>
                                    <p:anim calcmode="lin" valueType="num">
                                      <p:cBhvr>
                                        <p:cTn id="10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5" dur="26">
                                          <p:stCondLst>
                                            <p:cond delay="650"/>
                                          </p:stCondLst>
                                        </p:cTn>
                                        <p:tgtEl>
                                          <p:spTgt spid="20"/>
                                        </p:tgtEl>
                                      </p:cBhvr>
                                      <p:to x="100000" y="60000"/>
                                    </p:animScale>
                                    <p:animScale>
                                      <p:cBhvr>
                                        <p:cTn id="106" dur="166" decel="50000">
                                          <p:stCondLst>
                                            <p:cond delay="676"/>
                                          </p:stCondLst>
                                        </p:cTn>
                                        <p:tgtEl>
                                          <p:spTgt spid="20"/>
                                        </p:tgtEl>
                                      </p:cBhvr>
                                      <p:to x="100000" y="100000"/>
                                    </p:animScale>
                                    <p:animScale>
                                      <p:cBhvr>
                                        <p:cTn id="107" dur="26">
                                          <p:stCondLst>
                                            <p:cond delay="1312"/>
                                          </p:stCondLst>
                                        </p:cTn>
                                        <p:tgtEl>
                                          <p:spTgt spid="20"/>
                                        </p:tgtEl>
                                      </p:cBhvr>
                                      <p:to x="100000" y="80000"/>
                                    </p:animScale>
                                    <p:animScale>
                                      <p:cBhvr>
                                        <p:cTn id="108" dur="166" decel="50000">
                                          <p:stCondLst>
                                            <p:cond delay="1338"/>
                                          </p:stCondLst>
                                        </p:cTn>
                                        <p:tgtEl>
                                          <p:spTgt spid="20"/>
                                        </p:tgtEl>
                                      </p:cBhvr>
                                      <p:to x="100000" y="100000"/>
                                    </p:animScale>
                                    <p:animScale>
                                      <p:cBhvr>
                                        <p:cTn id="109" dur="26">
                                          <p:stCondLst>
                                            <p:cond delay="1642"/>
                                          </p:stCondLst>
                                        </p:cTn>
                                        <p:tgtEl>
                                          <p:spTgt spid="20"/>
                                        </p:tgtEl>
                                      </p:cBhvr>
                                      <p:to x="100000" y="90000"/>
                                    </p:animScale>
                                    <p:animScale>
                                      <p:cBhvr>
                                        <p:cTn id="110" dur="166" decel="50000">
                                          <p:stCondLst>
                                            <p:cond delay="1668"/>
                                          </p:stCondLst>
                                        </p:cTn>
                                        <p:tgtEl>
                                          <p:spTgt spid="20"/>
                                        </p:tgtEl>
                                      </p:cBhvr>
                                      <p:to x="100000" y="100000"/>
                                    </p:animScale>
                                    <p:animScale>
                                      <p:cBhvr>
                                        <p:cTn id="111" dur="26">
                                          <p:stCondLst>
                                            <p:cond delay="1808"/>
                                          </p:stCondLst>
                                        </p:cTn>
                                        <p:tgtEl>
                                          <p:spTgt spid="20"/>
                                        </p:tgtEl>
                                      </p:cBhvr>
                                      <p:to x="100000" y="95000"/>
                                    </p:animScale>
                                    <p:animScale>
                                      <p:cBhvr>
                                        <p:cTn id="112" dur="166" decel="50000">
                                          <p:stCondLst>
                                            <p:cond delay="1834"/>
                                          </p:stCondLst>
                                        </p:cTn>
                                        <p:tgtEl>
                                          <p:spTgt spid="20"/>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wipe(down)">
                                      <p:cBhvr>
                                        <p:cTn id="115" dur="580">
                                          <p:stCondLst>
                                            <p:cond delay="0"/>
                                          </p:stCondLst>
                                        </p:cTn>
                                        <p:tgtEl>
                                          <p:spTgt spid="12"/>
                                        </p:tgtEl>
                                      </p:cBhvr>
                                    </p:animEffect>
                                    <p:anim calcmode="lin" valueType="num">
                                      <p:cBhvr>
                                        <p:cTn id="1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1" dur="26">
                                          <p:stCondLst>
                                            <p:cond delay="650"/>
                                          </p:stCondLst>
                                        </p:cTn>
                                        <p:tgtEl>
                                          <p:spTgt spid="12"/>
                                        </p:tgtEl>
                                      </p:cBhvr>
                                      <p:to x="100000" y="60000"/>
                                    </p:animScale>
                                    <p:animScale>
                                      <p:cBhvr>
                                        <p:cTn id="122" dur="166" decel="50000">
                                          <p:stCondLst>
                                            <p:cond delay="676"/>
                                          </p:stCondLst>
                                        </p:cTn>
                                        <p:tgtEl>
                                          <p:spTgt spid="12"/>
                                        </p:tgtEl>
                                      </p:cBhvr>
                                      <p:to x="100000" y="100000"/>
                                    </p:animScale>
                                    <p:animScale>
                                      <p:cBhvr>
                                        <p:cTn id="123" dur="26">
                                          <p:stCondLst>
                                            <p:cond delay="1312"/>
                                          </p:stCondLst>
                                        </p:cTn>
                                        <p:tgtEl>
                                          <p:spTgt spid="12"/>
                                        </p:tgtEl>
                                      </p:cBhvr>
                                      <p:to x="100000" y="80000"/>
                                    </p:animScale>
                                    <p:animScale>
                                      <p:cBhvr>
                                        <p:cTn id="124" dur="166" decel="50000">
                                          <p:stCondLst>
                                            <p:cond delay="1338"/>
                                          </p:stCondLst>
                                        </p:cTn>
                                        <p:tgtEl>
                                          <p:spTgt spid="12"/>
                                        </p:tgtEl>
                                      </p:cBhvr>
                                      <p:to x="100000" y="100000"/>
                                    </p:animScale>
                                    <p:animScale>
                                      <p:cBhvr>
                                        <p:cTn id="125" dur="26">
                                          <p:stCondLst>
                                            <p:cond delay="1642"/>
                                          </p:stCondLst>
                                        </p:cTn>
                                        <p:tgtEl>
                                          <p:spTgt spid="12"/>
                                        </p:tgtEl>
                                      </p:cBhvr>
                                      <p:to x="100000" y="90000"/>
                                    </p:animScale>
                                    <p:animScale>
                                      <p:cBhvr>
                                        <p:cTn id="126" dur="166" decel="50000">
                                          <p:stCondLst>
                                            <p:cond delay="1668"/>
                                          </p:stCondLst>
                                        </p:cTn>
                                        <p:tgtEl>
                                          <p:spTgt spid="12"/>
                                        </p:tgtEl>
                                      </p:cBhvr>
                                      <p:to x="100000" y="100000"/>
                                    </p:animScale>
                                    <p:animScale>
                                      <p:cBhvr>
                                        <p:cTn id="127" dur="26">
                                          <p:stCondLst>
                                            <p:cond delay="1808"/>
                                          </p:stCondLst>
                                        </p:cTn>
                                        <p:tgtEl>
                                          <p:spTgt spid="12"/>
                                        </p:tgtEl>
                                      </p:cBhvr>
                                      <p:to x="100000" y="95000"/>
                                    </p:animScale>
                                    <p:animScale>
                                      <p:cBhvr>
                                        <p:cTn id="128" dur="166" decel="50000">
                                          <p:stCondLst>
                                            <p:cond delay="1834"/>
                                          </p:stCondLst>
                                        </p:cTn>
                                        <p:tgtEl>
                                          <p:spTgt spid="12"/>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34" presetClass="exit" presetSubtype="0" fill="hold" grpId="0" nodeType="clickEffect">
                                  <p:stCondLst>
                                    <p:cond delay="0"/>
                                  </p:stCondLst>
                                  <p:childTnLst>
                                    <p:anim from="(ppt_x)" to="(ppt_x+1)" calcmode="lin" valueType="num">
                                      <p:cBhvr>
                                        <p:cTn id="132" dur="1000">
                                          <p:stCondLst>
                                            <p:cond delay="0"/>
                                          </p:stCondLst>
                                        </p:cTn>
                                        <p:tgtEl>
                                          <p:spTgt spid="15"/>
                                        </p:tgtEl>
                                        <p:attrNameLst>
                                          <p:attrName>ppt_x</p:attrName>
                                        </p:attrNameLst>
                                      </p:cBhvr>
                                    </p:anim>
                                    <p:anim from="0" to="-1.0" calcmode="lin" valueType="num">
                                      <p:cBhvr>
                                        <p:cTn id="133" dur="200" accel="50000">
                                          <p:stCondLst>
                                            <p:cond delay="0"/>
                                          </p:stCondLst>
                                        </p:cTn>
                                        <p:tgtEl>
                                          <p:spTgt spid="15"/>
                                        </p:tgtEl>
                                        <p:attrNameLst>
                                          <p:attrName>xshear</p:attrName>
                                        </p:attrNameLst>
                                      </p:cBhvr>
                                    </p:anim>
                                    <p:set>
                                      <p:cBhvr>
                                        <p:cTn id="134" dur="800">
                                          <p:stCondLst>
                                            <p:cond delay="200"/>
                                          </p:stCondLst>
                                        </p:cTn>
                                        <p:tgtEl>
                                          <p:spTgt spid="15"/>
                                        </p:tgtEl>
                                        <p:attrNameLst>
                                          <p:attrName>xshear</p:attrName>
                                        </p:attrNameLst>
                                      </p:cBhvr>
                                      <p:to>
                                        <p:strVal val="-1.0"/>
                                      </p:to>
                                    </p:set>
                                    <p:set>
                                      <p:cBhvr>
                                        <p:cTn id="135" dur="1" fill="hold">
                                          <p:stCondLst>
                                            <p:cond delay="999"/>
                                          </p:stCondLst>
                                        </p:cTn>
                                        <p:tgtEl>
                                          <p:spTgt spid="15"/>
                                        </p:tgtEl>
                                        <p:attrNameLst>
                                          <p:attrName>style.visibility</p:attrName>
                                        </p:attrNameLst>
                                      </p:cBhvr>
                                      <p:to>
                                        <p:strVal val="hidden"/>
                                      </p:to>
                                    </p:set>
                                  </p:childTnLst>
                                </p:cTn>
                              </p:par>
                            </p:childTnLst>
                          </p:cTn>
                        </p:par>
                        <p:par>
                          <p:cTn id="136" fill="hold">
                            <p:stCondLst>
                              <p:cond delay="1000"/>
                            </p:stCondLst>
                            <p:childTnLst>
                              <p:par>
                                <p:cTn id="137" presetID="34" presetClass="entr" presetSubtype="0"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 from="(-#ppt_w/2)" to="(#ppt_x)" calcmode="lin" valueType="num">
                                      <p:cBhvr>
                                        <p:cTn id="139" dur="600" fill="hold">
                                          <p:stCondLst>
                                            <p:cond delay="0"/>
                                          </p:stCondLst>
                                        </p:cTn>
                                        <p:tgtEl>
                                          <p:spTgt spid="25"/>
                                        </p:tgtEl>
                                        <p:attrNameLst>
                                          <p:attrName>ppt_x</p:attrName>
                                        </p:attrNameLst>
                                      </p:cBhvr>
                                    </p:anim>
                                    <p:anim from="0" to="-1.0" calcmode="lin" valueType="num">
                                      <p:cBhvr>
                                        <p:cTn id="140" dur="200" decel="50000" autoRev="1" fill="hold">
                                          <p:stCondLst>
                                            <p:cond delay="600"/>
                                          </p:stCondLst>
                                        </p:cTn>
                                        <p:tgtEl>
                                          <p:spTgt spid="25"/>
                                        </p:tgtEl>
                                        <p:attrNameLst>
                                          <p:attrName>xshear</p:attrName>
                                        </p:attrNameLst>
                                      </p:cBhvr>
                                    </p:anim>
                                    <p:animScale>
                                      <p:cBhvr>
                                        <p:cTn id="141" dur="200" decel="100000" autoRev="1" fill="hold">
                                          <p:stCondLst>
                                            <p:cond delay="600"/>
                                          </p:stCondLst>
                                        </p:cTn>
                                        <p:tgtEl>
                                          <p:spTgt spid="25"/>
                                        </p:tgtEl>
                                      </p:cBhvr>
                                      <p:from x="100000" y="100000"/>
                                      <p:to x="80000" y="100000"/>
                                    </p:animScale>
                                    <p:anim by="(#ppt_h/3+#ppt_w*0.1)" calcmode="lin" valueType="num">
                                      <p:cBhvr additive="sum">
                                        <p:cTn id="142" dur="200" decel="100000" autoRev="1" fill="hold">
                                          <p:stCondLst>
                                            <p:cond delay="600"/>
                                          </p:stCondLst>
                                        </p:cTn>
                                        <p:tgtEl>
                                          <p:spTgt spid="2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5" grpId="0"/>
      <p:bldP spid="19" grpId="0" animBg="1"/>
      <p:bldP spid="20" grpId="0" animBg="1"/>
      <p:bldP spid="21"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sfsfd.png"/>
          <p:cNvPicPr>
            <a:picLocks noChangeAspect="1"/>
          </p:cNvPicPr>
          <p:nvPr/>
        </p:nvPicPr>
        <p:blipFill>
          <a:blip r:embed="rId3"/>
          <a:stretch>
            <a:fillRect/>
          </a:stretch>
        </p:blipFill>
        <p:spPr>
          <a:xfrm>
            <a:off x="253218" y="4127248"/>
            <a:ext cx="11710758" cy="938238"/>
          </a:xfrm>
          <a:prstGeom prst="rect">
            <a:avLst/>
          </a:prstGeom>
        </p:spPr>
      </p:pic>
      <p:pic>
        <p:nvPicPr>
          <p:cNvPr id="11" name="Picture 10" descr="cow dung.png"/>
          <p:cNvPicPr>
            <a:picLocks noChangeAspect="1"/>
          </p:cNvPicPr>
          <p:nvPr/>
        </p:nvPicPr>
        <p:blipFill>
          <a:blip r:embed="rId4" cstate="print"/>
          <a:stretch>
            <a:fillRect/>
          </a:stretch>
        </p:blipFill>
        <p:spPr>
          <a:xfrm>
            <a:off x="6937476" y="3927613"/>
            <a:ext cx="435429" cy="262067"/>
          </a:xfrm>
          <a:prstGeom prst="rect">
            <a:avLst/>
          </a:prstGeom>
        </p:spPr>
      </p:pic>
      <p:pic>
        <p:nvPicPr>
          <p:cNvPr id="15" name="Picture 14" descr="dead cow.png"/>
          <p:cNvPicPr>
            <a:picLocks noChangeAspect="1"/>
          </p:cNvPicPr>
          <p:nvPr/>
        </p:nvPicPr>
        <p:blipFill>
          <a:blip r:embed="rId5"/>
          <a:stretch>
            <a:fillRect/>
          </a:stretch>
        </p:blipFill>
        <p:spPr>
          <a:xfrm>
            <a:off x="8413598" y="3368667"/>
            <a:ext cx="2061030" cy="1103472"/>
          </a:xfrm>
          <a:prstGeom prst="rect">
            <a:avLst/>
          </a:prstGeom>
        </p:spPr>
      </p:pic>
      <p:sp>
        <p:nvSpPr>
          <p:cNvPr id="17" name="Curved Down Arrow 16"/>
          <p:cNvSpPr/>
          <p:nvPr/>
        </p:nvSpPr>
        <p:spPr>
          <a:xfrm rot="10800000">
            <a:off x="956601" y="4487593"/>
            <a:ext cx="7765368" cy="1828795"/>
          </a:xfrm>
          <a:prstGeom prst="curvedDownArrow">
            <a:avLst>
              <a:gd name="adj1" fmla="val 17206"/>
              <a:gd name="adj2" fmla="val 41127"/>
              <a:gd name="adj3" fmla="val 3243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Down Arrow 17"/>
          <p:cNvSpPr/>
          <p:nvPr/>
        </p:nvSpPr>
        <p:spPr>
          <a:xfrm rot="10800000">
            <a:off x="1645917" y="4403184"/>
            <a:ext cx="5655213" cy="984741"/>
          </a:xfrm>
          <a:prstGeom prst="curvedDownArrow">
            <a:avLst>
              <a:gd name="adj1" fmla="val 17206"/>
              <a:gd name="adj2" fmla="val 41127"/>
              <a:gd name="adj3" fmla="val 3243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Up Arrow 15"/>
          <p:cNvSpPr/>
          <p:nvPr/>
        </p:nvSpPr>
        <p:spPr>
          <a:xfrm rot="479671" flipV="1">
            <a:off x="6771880" y="2682792"/>
            <a:ext cx="2250830" cy="436098"/>
          </a:xfrm>
          <a:prstGeom prst="curvedUp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xmlns="" id="{18EC7FEC-F346-4E2F-A6EA-4A3747ABAED8}"/>
              </a:ext>
            </a:extLst>
          </p:cNvPr>
          <p:cNvSpPr txBox="1"/>
          <p:nvPr/>
        </p:nvSpPr>
        <p:spPr>
          <a:xfrm>
            <a:off x="3404381" y="672219"/>
            <a:ext cx="6696221" cy="5847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bn-IN" sz="3200" dirty="0" smtClean="0">
                <a:solidFill>
                  <a:schemeClr val="tx1"/>
                </a:solidFill>
                <a:latin typeface="NikoshBAN" panose="02000000000000000000" pitchFamily="2" charset="0"/>
                <a:cs typeface="NikoshBAN" panose="02000000000000000000" pitchFamily="2" charset="0"/>
              </a:rPr>
              <a:t>চিত্রে কী কী দেখা যাচ্ছে? ভালভাবে লক্ষ্য কর? </a:t>
            </a:r>
            <a:endParaRPr lang="en-US" sz="3200" dirty="0">
              <a:solidFill>
                <a:schemeClr val="tx1"/>
              </a:solidFill>
              <a:latin typeface="NikoshBAN" panose="02000000000000000000" pitchFamily="2" charset="0"/>
              <a:cs typeface="NikoshBAN" panose="02000000000000000000" pitchFamily="2" charset="0"/>
            </a:endParaRPr>
          </a:p>
        </p:txBody>
      </p:sp>
      <p:sp>
        <p:nvSpPr>
          <p:cNvPr id="27" name="Oval Callout 26"/>
          <p:cNvSpPr/>
          <p:nvPr/>
        </p:nvSpPr>
        <p:spPr>
          <a:xfrm>
            <a:off x="9256541" y="5472331"/>
            <a:ext cx="2489981" cy="689317"/>
          </a:xfrm>
          <a:prstGeom prst="wedgeEllipseCallout">
            <a:avLst>
              <a:gd name="adj1" fmla="val -116126"/>
              <a:gd name="adj2" fmla="val -60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পুষ্টি উপাদান বা প্রাকৃতিক সার</a:t>
            </a:r>
            <a:endParaRPr lang="en-US" dirty="0">
              <a:solidFill>
                <a:schemeClr val="tx1"/>
              </a:solidFill>
              <a:latin typeface="NikoshBAN" panose="02000000000000000000" pitchFamily="2" charset="0"/>
              <a:cs typeface="NikoshBAN" panose="02000000000000000000" pitchFamily="2" charset="0"/>
            </a:endParaRPr>
          </a:p>
        </p:txBody>
      </p:sp>
      <p:sp>
        <p:nvSpPr>
          <p:cNvPr id="28" name="Rectangular Callout 27"/>
          <p:cNvSpPr/>
          <p:nvPr/>
        </p:nvSpPr>
        <p:spPr>
          <a:xfrm>
            <a:off x="3910809" y="5767754"/>
            <a:ext cx="2363373" cy="281354"/>
          </a:xfrm>
          <a:prstGeom prst="wedgeRectCallout">
            <a:avLst>
              <a:gd name="adj1" fmla="val -21374"/>
              <a:gd name="adj2" fmla="val -18849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পুষ্টি উপাদান বা প্রাকৃতিক সার</a:t>
            </a:r>
            <a:endParaRPr lang="en-US" dirty="0" smtClean="0">
              <a:solidFill>
                <a:schemeClr val="tx1"/>
              </a:solidFill>
              <a:latin typeface="NikoshBAN" panose="02000000000000000000" pitchFamily="2" charset="0"/>
              <a:cs typeface="NikoshBAN" panose="02000000000000000000" pitchFamily="2" charset="0"/>
            </a:endParaRPr>
          </a:p>
        </p:txBody>
      </p:sp>
      <p:sp>
        <p:nvSpPr>
          <p:cNvPr id="29" name="Oval Callout 28"/>
          <p:cNvSpPr/>
          <p:nvPr/>
        </p:nvSpPr>
        <p:spPr>
          <a:xfrm>
            <a:off x="7399606" y="2897945"/>
            <a:ext cx="1055077" cy="576775"/>
          </a:xfrm>
          <a:prstGeom prst="wedgeEllipseCallout">
            <a:avLst>
              <a:gd name="adj1" fmla="val -55499"/>
              <a:gd name="adj2" fmla="val 1673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গোবর</a:t>
            </a:r>
            <a:endParaRPr lang="en-US" dirty="0">
              <a:solidFill>
                <a:schemeClr val="tx1"/>
              </a:solidFill>
              <a:latin typeface="NikoshBAN" panose="02000000000000000000" pitchFamily="2" charset="0"/>
              <a:cs typeface="NikoshBAN" panose="02000000000000000000" pitchFamily="2" charset="0"/>
            </a:endParaRPr>
          </a:p>
        </p:txBody>
      </p:sp>
      <p:sp>
        <p:nvSpPr>
          <p:cNvPr id="30" name="Oval Callout 29"/>
          <p:cNvSpPr/>
          <p:nvPr/>
        </p:nvSpPr>
        <p:spPr>
          <a:xfrm>
            <a:off x="9861452" y="1603717"/>
            <a:ext cx="1856936" cy="576775"/>
          </a:xfrm>
          <a:prstGeom prst="wedgeEllipseCallout">
            <a:avLst>
              <a:gd name="adj1" fmla="val -90530"/>
              <a:gd name="adj2" fmla="val 2893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মৃত প্রাণীদেহ</a:t>
            </a:r>
            <a:endParaRPr lang="en-US" dirty="0">
              <a:solidFill>
                <a:schemeClr val="tx1"/>
              </a:solidFill>
              <a:latin typeface="NikoshBAN" panose="02000000000000000000" pitchFamily="2" charset="0"/>
              <a:cs typeface="NikoshBAN" panose="02000000000000000000" pitchFamily="2" charset="0"/>
            </a:endParaRPr>
          </a:p>
        </p:txBody>
      </p:sp>
      <p:sp>
        <p:nvSpPr>
          <p:cNvPr id="33" name="Curved Up Arrow 32"/>
          <p:cNvSpPr/>
          <p:nvPr/>
        </p:nvSpPr>
        <p:spPr>
          <a:xfrm rot="3374204" flipV="1">
            <a:off x="6612709" y="3414472"/>
            <a:ext cx="1014272" cy="199521"/>
          </a:xfrm>
          <a:prstGeom prst="curvedUpArrow">
            <a:avLst>
              <a:gd name="adj1" fmla="val 50000"/>
              <a:gd name="adj2" fmla="val 50000"/>
              <a:gd name="adj3" fmla="val 25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1234370" y="2505451"/>
            <a:ext cx="9383151" cy="2123658"/>
          </a:xfrm>
          <a:prstGeom prst="rect">
            <a:avLst/>
          </a:prstGeom>
          <a:noFill/>
        </p:spPr>
        <p:txBody>
          <a:bodyPr wrap="square" rtlCol="0">
            <a:spAutoFit/>
          </a:bodyPr>
          <a:lstStyle/>
          <a:p>
            <a:pPr algn="ctr"/>
            <a:r>
              <a:rPr lang="bn-IN" sz="4400" b="1" dirty="0" smtClean="0">
                <a:ln w="10541" cmpd="sng">
                  <a:solidFill>
                    <a:schemeClr val="accent1">
                      <a:shade val="88000"/>
                      <a:satMod val="110000"/>
                    </a:schemeClr>
                  </a:solidFill>
                  <a:prstDash val="solid"/>
                </a:ln>
                <a:solidFill>
                  <a:schemeClr val="accent1">
                    <a:lumMod val="40000"/>
                    <a:lumOff val="60000"/>
                  </a:schemeClr>
                </a:solidFill>
                <a:latin typeface="NikoshBAN" pitchFamily="2" charset="0"/>
                <a:cs typeface="NikoshBAN" pitchFamily="2" charset="0"/>
              </a:rPr>
              <a:t>প্রাণীর মলমূত্র ও মৃত প্রাণীদেহ প্রাকৃতিক সার বা পুষ্টি উপাদানে পরিণত হয় যা উদ্ভিদের বেড়ে ওঠতে সাহায্য করে।</a:t>
            </a:r>
            <a:endParaRPr lang="en-US" sz="4400" b="1" dirty="0">
              <a:ln w="10541" cmpd="sng">
                <a:solidFill>
                  <a:schemeClr val="accent1">
                    <a:shade val="88000"/>
                    <a:satMod val="110000"/>
                  </a:schemeClr>
                </a:solidFill>
                <a:prstDash val="solid"/>
              </a:ln>
              <a:solidFill>
                <a:schemeClr val="accent1">
                  <a:lumMod val="40000"/>
                  <a:lumOff val="60000"/>
                </a:schemeClr>
              </a:solidFill>
              <a:latin typeface="NikoshBAN" pitchFamily="2" charset="0"/>
              <a:cs typeface="NikoshBAN" pitchFamily="2"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7079" t="1616" r="926" b="3409"/>
          <a:stretch/>
        </p:blipFill>
        <p:spPr>
          <a:xfrm flipH="1">
            <a:off x="4699962" y="2719346"/>
            <a:ext cx="1961322" cy="1510748"/>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337" y="318364"/>
            <a:ext cx="2867025" cy="3870041"/>
          </a:xfrm>
          <a:prstGeom prst="rect">
            <a:avLst/>
          </a:prstGeom>
        </p:spPr>
      </p:pic>
    </p:spTree>
    <p:extLst>
      <p:ext uri="{BB962C8B-B14F-4D97-AF65-F5344CB8AC3E}">
        <p14:creationId xmlns:p14="http://schemas.microsoft.com/office/powerpoint/2010/main" val="548643721"/>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7"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7"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8"/>
                                        </p:tgtEl>
                                        <p:attrNameLst>
                                          <p:attrName>style.visibility</p:attrName>
                                        </p:attrNameLst>
                                      </p:cBhvr>
                                      <p:to>
                                        <p:strVal val="hidden"/>
                                      </p:to>
                                    </p:set>
                                  </p:childTnLst>
                                </p:cTn>
                              </p:par>
                            </p:childTnLst>
                          </p:cTn>
                        </p:par>
                        <p:par>
                          <p:cTn id="70" fill="hold">
                            <p:stCondLst>
                              <p:cond delay="0"/>
                            </p:stCondLst>
                            <p:childTnLst>
                              <p:par>
                                <p:cTn id="71" presetID="47"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par>
                                <p:cTn id="76" presetID="10" presetClass="exit" presetSubtype="0" fill="hold" grpId="1" nodeType="withEffect">
                                  <p:stCondLst>
                                    <p:cond delay="25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nodeType="withEffect">
                                  <p:stCondLst>
                                    <p:cond delay="250"/>
                                  </p:stCondLst>
                                  <p:childTnLst>
                                    <p:animEffect transition="out" filter="fade">
                                      <p:cBhvr>
                                        <p:cTn id="80" dur="500"/>
                                        <p:tgtEl>
                                          <p:spTgt spid="11"/>
                                        </p:tgtEl>
                                      </p:cBhvr>
                                    </p:animEffect>
                                    <p:set>
                                      <p:cBhvr>
                                        <p:cTn id="81" dur="1" fill="hold">
                                          <p:stCondLst>
                                            <p:cond delay="499"/>
                                          </p:stCondLst>
                                        </p:cTn>
                                        <p:tgtEl>
                                          <p:spTgt spid="11"/>
                                        </p:tgtEl>
                                        <p:attrNameLst>
                                          <p:attrName>style.visibility</p:attrName>
                                        </p:attrNameLst>
                                      </p:cBhvr>
                                      <p:to>
                                        <p:strVal val="hidden"/>
                                      </p:to>
                                    </p:set>
                                  </p:childTnLst>
                                </p:cTn>
                              </p:par>
                              <p:par>
                                <p:cTn id="82" presetID="10" presetClass="exit" presetSubtype="0" fill="hold" grpId="1" nodeType="withEffect">
                                  <p:stCondLst>
                                    <p:cond delay="25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par>
                                <p:cTn id="85" presetID="10" presetClass="exit" presetSubtype="0" fill="hold" grpId="1" nodeType="withEffect">
                                  <p:stCondLst>
                                    <p:cond delay="25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par>
                                <p:cTn id="88" presetID="10" presetClass="exit" presetSubtype="0" fill="hold" grpId="2" nodeType="withEffect">
                                  <p:stCondLst>
                                    <p:cond delay="250"/>
                                  </p:stCondLst>
                                  <p:childTnLst>
                                    <p:animEffect transition="out" filter="fade">
                                      <p:cBhvr>
                                        <p:cTn id="89" dur="500"/>
                                        <p:tgtEl>
                                          <p:spTgt spid="28"/>
                                        </p:tgtEl>
                                      </p:cBhvr>
                                    </p:animEffect>
                                    <p:set>
                                      <p:cBhvr>
                                        <p:cTn id="90" dur="1" fill="hold">
                                          <p:stCondLst>
                                            <p:cond delay="499"/>
                                          </p:stCondLst>
                                        </p:cTn>
                                        <p:tgtEl>
                                          <p:spTgt spid="28"/>
                                        </p:tgtEl>
                                        <p:attrNameLst>
                                          <p:attrName>style.visibility</p:attrName>
                                        </p:attrNameLst>
                                      </p:cBhvr>
                                      <p:to>
                                        <p:strVal val="hidden"/>
                                      </p:to>
                                    </p:set>
                                  </p:childTnLst>
                                </p:cTn>
                              </p:par>
                              <p:par>
                                <p:cTn id="91" presetID="10" presetClass="exit" presetSubtype="0" fill="hold" grpId="1" nodeType="withEffect">
                                  <p:stCondLst>
                                    <p:cond delay="250"/>
                                  </p:stCondLst>
                                  <p:childTnLst>
                                    <p:animEffect transition="out" filter="fade">
                                      <p:cBhvr>
                                        <p:cTn id="92" dur="500"/>
                                        <p:tgtEl>
                                          <p:spTgt spid="16"/>
                                        </p:tgtEl>
                                      </p:cBhvr>
                                    </p:animEffect>
                                    <p:set>
                                      <p:cBhvr>
                                        <p:cTn id="93" dur="1" fill="hold">
                                          <p:stCondLst>
                                            <p:cond delay="499"/>
                                          </p:stCondLst>
                                        </p:cTn>
                                        <p:tgtEl>
                                          <p:spTgt spid="16"/>
                                        </p:tgtEl>
                                        <p:attrNameLst>
                                          <p:attrName>style.visibility</p:attrName>
                                        </p:attrNameLst>
                                      </p:cBhvr>
                                      <p:to>
                                        <p:strVal val="hidden"/>
                                      </p:to>
                                    </p:set>
                                  </p:childTnLst>
                                </p:cTn>
                              </p:par>
                              <p:par>
                                <p:cTn id="94" presetID="10" presetClass="exit" presetSubtype="0" fill="hold" nodeType="withEffect">
                                  <p:stCondLst>
                                    <p:cond delay="25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10" presetClass="exit" presetSubtype="0" fill="hold" grpId="1" nodeType="withEffect">
                                  <p:stCondLst>
                                    <p:cond delay="250"/>
                                  </p:stCondLst>
                                  <p:childTnLst>
                                    <p:animEffect transition="out" filter="fade">
                                      <p:cBhvr>
                                        <p:cTn id="98" dur="500"/>
                                        <p:tgtEl>
                                          <p:spTgt spid="30"/>
                                        </p:tgtEl>
                                      </p:cBhvr>
                                    </p:animEffect>
                                    <p:set>
                                      <p:cBhvr>
                                        <p:cTn id="99" dur="1" fill="hold">
                                          <p:stCondLst>
                                            <p:cond delay="499"/>
                                          </p:stCondLst>
                                        </p:cTn>
                                        <p:tgtEl>
                                          <p:spTgt spid="30"/>
                                        </p:tgtEl>
                                        <p:attrNameLst>
                                          <p:attrName>style.visibility</p:attrName>
                                        </p:attrNameLst>
                                      </p:cBhvr>
                                      <p:to>
                                        <p:strVal val="hidden"/>
                                      </p:to>
                                    </p:set>
                                  </p:childTnLst>
                                </p:cTn>
                              </p:par>
                              <p:par>
                                <p:cTn id="100" presetID="10" presetClass="exit" presetSubtype="0" fill="hold" grpId="1" nodeType="withEffect">
                                  <p:stCondLst>
                                    <p:cond delay="250"/>
                                  </p:stCondLst>
                                  <p:childTnLst>
                                    <p:animEffect transition="out" filter="fade">
                                      <p:cBhvr>
                                        <p:cTn id="101" dur="500"/>
                                        <p:tgtEl>
                                          <p:spTgt spid="17"/>
                                        </p:tgtEl>
                                      </p:cBhvr>
                                    </p:animEffect>
                                    <p:set>
                                      <p:cBhvr>
                                        <p:cTn id="102" dur="1" fill="hold">
                                          <p:stCondLst>
                                            <p:cond delay="499"/>
                                          </p:stCondLst>
                                        </p:cTn>
                                        <p:tgtEl>
                                          <p:spTgt spid="17"/>
                                        </p:tgtEl>
                                        <p:attrNameLst>
                                          <p:attrName>style.visibility</p:attrName>
                                        </p:attrNameLst>
                                      </p:cBhvr>
                                      <p:to>
                                        <p:strVal val="hidden"/>
                                      </p:to>
                                    </p:set>
                                  </p:childTnLst>
                                </p:cTn>
                              </p:par>
                              <p:par>
                                <p:cTn id="103" presetID="10" presetClass="exit" presetSubtype="0" fill="hold" grpId="1" nodeType="withEffect">
                                  <p:stCondLst>
                                    <p:cond delay="250"/>
                                  </p:stCondLst>
                                  <p:childTnLst>
                                    <p:animEffect transition="out" filter="fade">
                                      <p:cBhvr>
                                        <p:cTn id="104" dur="500"/>
                                        <p:tgtEl>
                                          <p:spTgt spid="27"/>
                                        </p:tgtEl>
                                      </p:cBhvr>
                                    </p:animEffect>
                                    <p:set>
                                      <p:cBhvr>
                                        <p:cTn id="105" dur="1" fill="hold">
                                          <p:stCondLst>
                                            <p:cond delay="499"/>
                                          </p:stCondLst>
                                        </p:cTn>
                                        <p:tgtEl>
                                          <p:spTgt spid="27"/>
                                        </p:tgtEl>
                                        <p:attrNameLst>
                                          <p:attrName>style.visibility</p:attrName>
                                        </p:attrNameLst>
                                      </p:cBhvr>
                                      <p:to>
                                        <p:strVal val="hidden"/>
                                      </p:to>
                                    </p:set>
                                  </p:childTnLst>
                                </p:cTn>
                              </p:par>
                              <p:par>
                                <p:cTn id="106" presetID="10" presetClass="exit" presetSubtype="0" fill="hold" nodeType="withEffect">
                                  <p:stCondLst>
                                    <p:cond delay="250"/>
                                  </p:stCondLst>
                                  <p:childTnLst>
                                    <p:animEffect transition="out" filter="fade">
                                      <p:cBhvr>
                                        <p:cTn id="107" dur="500"/>
                                        <p:tgtEl>
                                          <p:spTgt spid="5"/>
                                        </p:tgtEl>
                                      </p:cBhvr>
                                    </p:animEffect>
                                    <p:set>
                                      <p:cBhvr>
                                        <p:cTn id="108" dur="1" fill="hold">
                                          <p:stCondLst>
                                            <p:cond delay="499"/>
                                          </p:stCondLst>
                                        </p:cTn>
                                        <p:tgtEl>
                                          <p:spTgt spid="5"/>
                                        </p:tgtEl>
                                        <p:attrNameLst>
                                          <p:attrName>style.visibility</p:attrName>
                                        </p:attrNameLst>
                                      </p:cBhvr>
                                      <p:to>
                                        <p:strVal val="hidden"/>
                                      </p:to>
                                    </p:set>
                                  </p:childTnLst>
                                </p:cTn>
                              </p:par>
                              <p:par>
                                <p:cTn id="109" presetID="10" presetClass="exit" presetSubtype="0" fill="hold" grpId="0" nodeType="withEffect">
                                  <p:stCondLst>
                                    <p:cond delay="250"/>
                                  </p:stCondLst>
                                  <p:childTnLst>
                                    <p:animEffect transition="out" filter="fade">
                                      <p:cBhvr>
                                        <p:cTn id="110" dur="500"/>
                                        <p:tgtEl>
                                          <p:spTgt spid="23"/>
                                        </p:tgtEl>
                                      </p:cBhvr>
                                    </p:animEffect>
                                    <p:set>
                                      <p:cBhvr>
                                        <p:cTn id="111" dur="1" fill="hold">
                                          <p:stCondLst>
                                            <p:cond delay="499"/>
                                          </p:stCondLst>
                                        </p:cTn>
                                        <p:tgtEl>
                                          <p:spTgt spid="23"/>
                                        </p:tgtEl>
                                        <p:attrNameLst>
                                          <p:attrName>style.visibility</p:attrName>
                                        </p:attrNameLst>
                                      </p:cBhvr>
                                      <p:to>
                                        <p:strVal val="hidden"/>
                                      </p:to>
                                    </p:set>
                                  </p:childTnLst>
                                </p:cTn>
                              </p:par>
                              <p:par>
                                <p:cTn id="112" presetID="10" presetClass="exit" presetSubtype="0" fill="hold" nodeType="withEffect">
                                  <p:stCondLst>
                                    <p:cond delay="250"/>
                                  </p:stCondLst>
                                  <p:childTnLst>
                                    <p:animEffect transition="out" filter="fade">
                                      <p:cBhvr>
                                        <p:cTn id="113" dur="500"/>
                                        <p:tgtEl>
                                          <p:spTgt spid="2"/>
                                        </p:tgtEl>
                                      </p:cBhvr>
                                    </p:animEffect>
                                    <p:set>
                                      <p:cBhvr>
                                        <p:cTn id="114" dur="1" fill="hold">
                                          <p:stCondLst>
                                            <p:cond delay="499"/>
                                          </p:stCondLst>
                                        </p:cTn>
                                        <p:tgtEl>
                                          <p:spTgt spid="2"/>
                                        </p:tgtEl>
                                        <p:attrNameLst>
                                          <p:attrName>style.visibility</p:attrName>
                                        </p:attrNameLst>
                                      </p:cBhvr>
                                      <p:to>
                                        <p:strVal val="hidden"/>
                                      </p:to>
                                    </p:set>
                                  </p:childTnLst>
                                </p:cTn>
                              </p:par>
                              <p:par>
                                <p:cTn id="115" presetID="10" presetClass="exit" presetSubtype="0" fill="hold" nodeType="withEffect">
                                  <p:stCondLst>
                                    <p:cond delay="250"/>
                                  </p:stCondLst>
                                  <p:childTnLst>
                                    <p:animEffect transition="out" filter="fade">
                                      <p:cBhvr>
                                        <p:cTn id="116" dur="500"/>
                                        <p:tgtEl>
                                          <p:spTgt spid="3"/>
                                        </p:tgtEl>
                                      </p:cBhvr>
                                    </p:animEffect>
                                    <p:set>
                                      <p:cBhvr>
                                        <p:cTn id="1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7" grpId="1" animBg="1"/>
      <p:bldP spid="18" grpId="0" animBg="1"/>
      <p:bldP spid="18" grpId="1" animBg="1"/>
      <p:bldP spid="16" grpId="0" animBg="1"/>
      <p:bldP spid="16" grpId="1" animBg="1"/>
      <p:bldP spid="23" grpId="0"/>
      <p:bldP spid="27" grpId="0" animBg="1"/>
      <p:bldP spid="27" grpId="1" animBg="1"/>
      <p:bldP spid="28" grpId="0" animBg="1"/>
      <p:bldP spid="28" grpId="1" animBg="1"/>
      <p:bldP spid="28" grpId="2" animBg="1"/>
      <p:bldP spid="29" grpId="0" animBg="1"/>
      <p:bldP spid="29" grpId="1" animBg="1"/>
      <p:bldP spid="30" grpId="0" animBg="1"/>
      <p:bldP spid="30" grpId="1" animBg="1"/>
      <p:bldP spid="33" grpId="0" animBg="1"/>
      <p:bldP spid="33" grpId="1"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xmlns="" id="{14BE7D4E-1F59-4130-B3C4-73E508AE73AA}"/>
              </a:ext>
            </a:extLst>
          </p:cNvPr>
          <p:cNvSpPr txBox="1"/>
          <p:nvPr/>
        </p:nvSpPr>
        <p:spPr>
          <a:xfrm>
            <a:off x="1015221" y="1249792"/>
            <a:ext cx="4376511" cy="769441"/>
          </a:xfrm>
          <a:prstGeom prst="rect">
            <a:avLst/>
          </a:prstGeom>
          <a:no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4400" dirty="0">
                <a:solidFill>
                  <a:schemeClr val="tx1"/>
                </a:solidFill>
                <a:latin typeface="NikoshBAN" panose="02000000000000000000" pitchFamily="2" charset="0"/>
                <a:cs typeface="NikoshBAN" panose="02000000000000000000" pitchFamily="2" charset="0"/>
              </a:rPr>
              <a:t>পাঠ্য বই সংযোগ</a:t>
            </a:r>
            <a:endParaRPr lang="en-US" sz="4400" dirty="0">
              <a:solidFill>
                <a:schemeClr val="tx1"/>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18EC7FEC-F346-4E2F-A6EA-4A3747ABAED8}"/>
              </a:ext>
            </a:extLst>
          </p:cNvPr>
          <p:cNvSpPr txBox="1"/>
          <p:nvPr/>
        </p:nvSpPr>
        <p:spPr>
          <a:xfrm>
            <a:off x="473772" y="2777705"/>
            <a:ext cx="5767155" cy="1938992"/>
          </a:xfrm>
          <a:prstGeom prst="rect">
            <a:avLst/>
          </a:prstGeom>
          <a:noFill/>
          <a:ln w="76200"/>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bn-BD" sz="4000" dirty="0" smtClean="0">
                <a:solidFill>
                  <a:schemeClr val="tx1"/>
                </a:solidFill>
                <a:latin typeface="NikoshBAN" panose="02000000000000000000" pitchFamily="2" charset="0"/>
                <a:cs typeface="NikoshBAN" panose="02000000000000000000" pitchFamily="2" charset="0"/>
              </a:rPr>
              <a:t>তোমার </a:t>
            </a:r>
            <a:r>
              <a:rPr lang="bn-IN" sz="4000" dirty="0" smtClean="0">
                <a:solidFill>
                  <a:schemeClr val="tx1"/>
                </a:solidFill>
                <a:latin typeface="NikoshBAN" panose="02000000000000000000" pitchFamily="2" charset="0"/>
                <a:cs typeface="NikoshBAN" panose="02000000000000000000" pitchFamily="2" charset="0"/>
              </a:rPr>
              <a:t>প্রাথমিক বিজ্ঞান</a:t>
            </a:r>
            <a:r>
              <a:rPr lang="bn-BD" sz="4000" dirty="0" smtClean="0">
                <a:solidFill>
                  <a:schemeClr val="tx1"/>
                </a:solidFill>
                <a:latin typeface="NikoshBAN" panose="02000000000000000000" pitchFamily="2" charset="0"/>
                <a:cs typeface="NikoshBAN" panose="02000000000000000000" pitchFamily="2" charset="0"/>
              </a:rPr>
              <a:t> বইয়ের</a:t>
            </a:r>
            <a:r>
              <a:rPr lang="bn-IN" sz="4000" dirty="0" smtClean="0">
                <a:solidFill>
                  <a:schemeClr val="tx1"/>
                </a:solidFill>
                <a:latin typeface="NikoshBAN" panose="02000000000000000000" pitchFamily="2" charset="0"/>
                <a:cs typeface="NikoshBAN" panose="02000000000000000000" pitchFamily="2" charset="0"/>
              </a:rPr>
              <a:t>  ৪নং </a:t>
            </a:r>
            <a:r>
              <a:rPr lang="bn-BD" sz="4000" dirty="0" smtClean="0">
                <a:solidFill>
                  <a:schemeClr val="tx1"/>
                </a:solidFill>
                <a:latin typeface="NikoshBAN" panose="02000000000000000000" pitchFamily="2" charset="0"/>
                <a:cs typeface="NikoshBAN" panose="02000000000000000000" pitchFamily="2" charset="0"/>
              </a:rPr>
              <a:t>পৃষ্ঠা </a:t>
            </a:r>
            <a:r>
              <a:rPr lang="bn-BD" sz="4000" dirty="0">
                <a:solidFill>
                  <a:schemeClr val="tx1"/>
                </a:solidFill>
                <a:latin typeface="NikoshBAN" panose="02000000000000000000" pitchFamily="2" charset="0"/>
                <a:cs typeface="NikoshBAN" panose="02000000000000000000" pitchFamily="2" charset="0"/>
              </a:rPr>
              <a:t>খুলে মনযোগ সহকারে পড়।</a:t>
            </a:r>
            <a:endParaRPr lang="en-US" sz="4000" dirty="0">
              <a:solidFill>
                <a:schemeClr val="tx1"/>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xmlns="" id="{F70D3702-993C-442F-8277-9872B8117DBC}"/>
              </a:ext>
            </a:extLst>
          </p:cNvPr>
          <p:cNvPicPr>
            <a:picLocks noChangeAspect="1"/>
          </p:cNvPicPr>
          <p:nvPr/>
        </p:nvPicPr>
        <p:blipFill>
          <a:blip r:embed="rId3"/>
          <a:stretch>
            <a:fillRect/>
          </a:stretch>
        </p:blipFill>
        <p:spPr>
          <a:xfrm>
            <a:off x="6714699" y="343735"/>
            <a:ext cx="5090614" cy="61705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2000"/>
                                        <p:tgtEl>
                                          <p:spTgt spid="7"/>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4)">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60866"/>
            <a:ext cx="12192000" cy="6885343"/>
            <a:chOff x="0" y="-27344"/>
            <a:chExt cx="12192000" cy="6885343"/>
          </a:xfrm>
        </p:grpSpPr>
        <p:sp>
          <p:nvSpPr>
            <p:cNvPr id="4" name="Rectangle 3"/>
            <p:cNvSpPr/>
            <p:nvPr/>
          </p:nvSpPr>
          <p:spPr>
            <a:xfrm>
              <a:off x="0" y="-27344"/>
              <a:ext cx="12192000" cy="688534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12677" y="173983"/>
              <a:ext cx="11721153" cy="6482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4054512" y="161194"/>
            <a:ext cx="510426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তাহলে আজ আমরা যা শিখলাম</a:t>
            </a:r>
            <a:endParaRPr lang="en-GB" sz="3600" dirty="0">
              <a:latin typeface="NikoshBAN" panose="02000000000000000000" pitchFamily="2" charset="0"/>
              <a:cs typeface="NikoshBAN" panose="02000000000000000000" pitchFamily="2" charset="0"/>
            </a:endParaRPr>
          </a:p>
        </p:txBody>
      </p:sp>
      <p:sp>
        <p:nvSpPr>
          <p:cNvPr id="12" name="TextBox 11"/>
          <p:cNvSpPr txBox="1"/>
          <p:nvPr/>
        </p:nvSpPr>
        <p:spPr>
          <a:xfrm>
            <a:off x="3913836" y="926202"/>
            <a:ext cx="5385617"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উদ্ভিদ ও প্রাণীর পারস্পর নির্ভরশীলতা</a:t>
            </a:r>
            <a:endParaRPr lang="en-GB" sz="3600" dirty="0">
              <a:latin typeface="NikoshBAN" panose="02000000000000000000" pitchFamily="2" charset="0"/>
              <a:cs typeface="NikoshBAN" panose="02000000000000000000" pitchFamily="2" charset="0"/>
            </a:endParaRPr>
          </a:p>
        </p:txBody>
      </p:sp>
      <p:sp>
        <p:nvSpPr>
          <p:cNvPr id="13" name="Down Arrow 12"/>
          <p:cNvSpPr/>
          <p:nvPr/>
        </p:nvSpPr>
        <p:spPr>
          <a:xfrm>
            <a:off x="6258127" y="637251"/>
            <a:ext cx="454156" cy="464234"/>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Callout 13"/>
          <p:cNvSpPr/>
          <p:nvPr/>
        </p:nvSpPr>
        <p:spPr>
          <a:xfrm>
            <a:off x="689318" y="2222695"/>
            <a:ext cx="1828800" cy="1055077"/>
          </a:xfrm>
          <a:prstGeom prst="rightArrowCallou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উদ্ভিদ</a:t>
            </a:r>
            <a:endParaRPr lang="en-GB" sz="36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5" name="Right Arrow Callout 14"/>
          <p:cNvSpPr/>
          <p:nvPr/>
        </p:nvSpPr>
        <p:spPr>
          <a:xfrm>
            <a:off x="689318" y="4771601"/>
            <a:ext cx="1828800" cy="1055077"/>
          </a:xfrm>
          <a:prstGeom prst="rightArrowCallou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প্রাণী</a:t>
            </a:r>
            <a:endParaRPr lang="en-GB" sz="36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7" name="Pentagon 16"/>
          <p:cNvSpPr/>
          <p:nvPr/>
        </p:nvSpPr>
        <p:spPr>
          <a:xfrm>
            <a:off x="3473353" y="1413723"/>
            <a:ext cx="7246855" cy="2610949"/>
          </a:xfrm>
          <a:prstGeom prst="homePlate">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lumMod val="95000"/>
                    <a:lumOff val="5000"/>
                  </a:schemeClr>
                </a:solidFill>
                <a:latin typeface="NikoshBAN" panose="02000000000000000000" pitchFamily="2" charset="0"/>
                <a:cs typeface="NikoshBAN" panose="02000000000000000000" pitchFamily="2" charset="0"/>
              </a:rPr>
              <a:t>1.</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    উদ্ভিদ খাদ্য তৈরির জন্য প্রাণীর ত্যাগ</a:t>
            </a:r>
            <a:r>
              <a:rPr lang="bn-IN" sz="3200" u="sng" dirty="0" smtClean="0">
                <a:solidFill>
                  <a:schemeClr val="tx1">
                    <a:lumMod val="95000"/>
                    <a:lumOff val="5000"/>
                  </a:schemeClr>
                </a:solidFill>
                <a:latin typeface="NikoshBAN" panose="02000000000000000000" pitchFamily="2" charset="0"/>
                <a:cs typeface="NikoshBAN" panose="02000000000000000000" pitchFamily="2" charset="0"/>
              </a:rPr>
              <a:t> করা </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কার্বন-ডাইঅক্সাইড ব্যবহার করে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endParaRPr lang="bn-IN" sz="3200" dirty="0" smtClean="0">
              <a:solidFill>
                <a:schemeClr val="tx1">
                  <a:lumMod val="95000"/>
                  <a:lumOff val="5000"/>
                </a:schemeClr>
              </a:solidFill>
              <a:latin typeface="NikoshBAN" panose="02000000000000000000" pitchFamily="2" charset="0"/>
              <a:cs typeface="NikoshBAN" panose="02000000000000000000" pitchFamily="2" charset="0"/>
            </a:endParaRPr>
          </a:p>
          <a:p>
            <a:pPr algn="ct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২</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প্রাণীর মৃতদেহ উদ্ভিদের বৃদ্ধিতে ভূমিকা রাখে    </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৩</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 মৌমাছি,পাখি,প্রজাপতি পরাগায়নের মাধ্যমে উদ্ভিদের বীজ সৃষ্টিতে সাহায্য করে। </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endParaRPr lang="en-GB" sz="32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6" name="Pentagon 15"/>
          <p:cNvSpPr/>
          <p:nvPr/>
        </p:nvSpPr>
        <p:spPr>
          <a:xfrm>
            <a:off x="3493931" y="4024672"/>
            <a:ext cx="7246855" cy="2610949"/>
          </a:xfrm>
          <a:prstGeom prst="homePlate">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lumMod val="95000"/>
                    <a:lumOff val="5000"/>
                  </a:schemeClr>
                </a:solidFill>
                <a:latin typeface="NikoshBAN" panose="02000000000000000000" pitchFamily="2" charset="0"/>
                <a:cs typeface="NikoshBAN" panose="02000000000000000000" pitchFamily="2" charset="0"/>
              </a:rPr>
              <a:t>1.</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অনেক প্রাণী উদ্ভিদে বসবাস করে।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endParaRPr lang="bn-IN" sz="3200" dirty="0" smtClean="0">
              <a:solidFill>
                <a:schemeClr val="tx1">
                  <a:lumMod val="95000"/>
                  <a:lumOff val="5000"/>
                </a:schemeClr>
              </a:solidFill>
              <a:latin typeface="NikoshBAN" panose="02000000000000000000" pitchFamily="2" charset="0"/>
              <a:cs typeface="NikoshBAN" panose="02000000000000000000" pitchFamily="2" charset="0"/>
            </a:endParaRPr>
          </a:p>
          <a:p>
            <a:pPr algn="ctr"/>
            <a:r>
              <a:rPr lang="bn-IN" sz="3200" dirty="0" smtClean="0">
                <a:solidFill>
                  <a:schemeClr val="tx1">
                    <a:lumMod val="95000"/>
                    <a:lumOff val="5000"/>
                  </a:schemeClr>
                </a:solidFill>
                <a:latin typeface="NikoshBAN" panose="02000000000000000000" pitchFamily="2" charset="0"/>
                <a:cs typeface="NikoshBAN" panose="02000000000000000000" pitchFamily="2" charset="0"/>
              </a:rPr>
              <a:t>     ২</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উদ্ভিদের বিভিন্ন অংশ যেমন-কাণ্ড,শাখা,ফলমুল প্রাণী খাদ্য হিসেবে ব্যবহার করে।    </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৩</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উদ্ভিদের ত্যাগকৃত অক্সিজেন ব্যবহার করে প্রাণী শ্বাসকার্য চালায়। </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endParaRPr lang="en-GB" sz="32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784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4" grpId="0" animBg="1"/>
      <p:bldP spid="15" grpId="0" animBg="1"/>
      <p:bldP spid="17"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608394" y="317765"/>
            <a:ext cx="2975212" cy="830997"/>
          </a:xfrm>
          <a:prstGeom prst="rect">
            <a:avLst/>
          </a:prstGeom>
          <a:noFill/>
        </p:spPr>
        <p:txBody>
          <a:bodyPr wrap="square" rtlCol="0">
            <a:spAutoFit/>
          </a:bodyPr>
          <a:lstStyle/>
          <a:p>
            <a:r>
              <a:rPr lang="bn-IN" sz="4800" b="1" dirty="0" smtClean="0">
                <a:latin typeface="NikoshBAN" panose="02000000000000000000" pitchFamily="2" charset="0"/>
                <a:cs typeface="NikoshBAN" panose="02000000000000000000" pitchFamily="2" charset="0"/>
              </a:rPr>
              <a:t>জোড়ায় কাজ</a:t>
            </a:r>
            <a:endParaRPr lang="en-GB" sz="4800" b="1" dirty="0">
              <a:latin typeface="NikoshBAN" panose="02000000000000000000" pitchFamily="2" charset="0"/>
              <a:cs typeface="NikoshBAN" panose="02000000000000000000" pitchFamily="2" charset="0"/>
            </a:endParaRPr>
          </a:p>
        </p:txBody>
      </p:sp>
      <p:grpSp>
        <p:nvGrpSpPr>
          <p:cNvPr id="13" name="Group 12"/>
          <p:cNvGrpSpPr/>
          <p:nvPr/>
        </p:nvGrpSpPr>
        <p:grpSpPr>
          <a:xfrm>
            <a:off x="627797" y="1466527"/>
            <a:ext cx="11174351" cy="4346880"/>
            <a:chOff x="411140" y="1255559"/>
            <a:chExt cx="11174351" cy="4346880"/>
          </a:xfrm>
        </p:grpSpPr>
        <p:grpSp>
          <p:nvGrpSpPr>
            <p:cNvPr id="11" name="Group 10"/>
            <p:cNvGrpSpPr/>
            <p:nvPr/>
          </p:nvGrpSpPr>
          <p:grpSpPr>
            <a:xfrm>
              <a:off x="411140" y="1255559"/>
              <a:ext cx="6974006" cy="4346880"/>
              <a:chOff x="4519115" y="1255560"/>
              <a:chExt cx="6974006" cy="4346880"/>
            </a:xfrm>
          </p:grpSpPr>
          <p:sp>
            <p:nvSpPr>
              <p:cNvPr id="4" name="Rectangle 3"/>
              <p:cNvSpPr/>
              <p:nvPr/>
            </p:nvSpPr>
            <p:spPr>
              <a:xfrm>
                <a:off x="4519115" y="1255560"/>
                <a:ext cx="6974006" cy="43468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hevron 5"/>
              <p:cNvSpPr/>
              <p:nvPr/>
            </p:nvSpPr>
            <p:spPr>
              <a:xfrm>
                <a:off x="4744305" y="4324854"/>
                <a:ext cx="368490" cy="3753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5310685" y="4199321"/>
                <a:ext cx="5390866" cy="1200329"/>
              </a:xfrm>
              <a:prstGeom prst="rect">
                <a:avLst/>
              </a:prstGeom>
              <a:noFill/>
            </p:spPr>
            <p:txBody>
              <a:bodyPr wrap="square" rtlCol="0">
                <a:spAutoFit/>
              </a:bodyPr>
              <a:lstStyle/>
              <a:p>
                <a:r>
                  <a:rPr lang="bn-IN" sz="3600" dirty="0" smtClean="0">
                    <a:solidFill>
                      <a:schemeClr val="bg1"/>
                    </a:solidFill>
                    <a:latin typeface="NikoshBAN" panose="02000000000000000000" pitchFamily="2" charset="0"/>
                    <a:cs typeface="NikoshBAN" panose="02000000000000000000" pitchFamily="2" charset="0"/>
                  </a:rPr>
                  <a:t>প্রাণী কিভাবে উদ্ভিদের উপর নির্ভরশীল  তা ৪টি বাক্যে লিখ।</a:t>
                </a:r>
                <a:endParaRPr lang="en-GB" sz="3600" dirty="0">
                  <a:solidFill>
                    <a:schemeClr val="bg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563" y="1627303"/>
                <a:ext cx="3144530" cy="220027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146" y="1255559"/>
              <a:ext cx="4200345" cy="4346880"/>
            </a:xfrm>
            <a:prstGeom prst="rect">
              <a:avLst/>
            </a:prstGeom>
          </p:spPr>
        </p:pic>
      </p:grpSp>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58" y="177421"/>
              <a:ext cx="5822085" cy="651339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09244" y="177421"/>
              <a:ext cx="6096639" cy="6513394"/>
            </a:xfrm>
            <a:prstGeom prst="rect">
              <a:avLst/>
            </a:prstGeom>
          </p:spPr>
        </p:pic>
        <p:sp>
          <p:nvSpPr>
            <p:cNvPr id="3" name="TextBox 2"/>
            <p:cNvSpPr txBox="1"/>
            <p:nvPr/>
          </p:nvSpPr>
          <p:spPr>
            <a:xfrm>
              <a:off x="7983940" y="6455391"/>
              <a:ext cx="3302759" cy="369332"/>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ফারহানা পারভীন,চর ভেদুরিয়া -১ স প্রা বি</a:t>
              </a:r>
              <a:endParaRPr lang="en-GB" dirty="0">
                <a:latin typeface="NikoshBAN" panose="02000000000000000000" pitchFamily="2" charset="0"/>
                <a:cs typeface="NikoshBAN" panose="02000000000000000000" pitchFamily="2" charset="0"/>
              </a:endParaRPr>
            </a:p>
          </p:txBody>
        </p:sp>
      </p:grpSp>
      <p:sp>
        <p:nvSpPr>
          <p:cNvPr id="5" name="TextBox 4"/>
          <p:cNvSpPr txBox="1"/>
          <p:nvPr/>
        </p:nvSpPr>
        <p:spPr>
          <a:xfrm>
            <a:off x="4531057" y="627797"/>
            <a:ext cx="3452883" cy="4524315"/>
          </a:xfrm>
          <a:prstGeom prst="rect">
            <a:avLst/>
          </a:prstGeom>
          <a:noFill/>
        </p:spPr>
        <p:txBody>
          <a:bodyPr wrap="square" rtlCol="0">
            <a:spAutoFit/>
          </a:bodyPr>
          <a:lstStyle/>
          <a:p>
            <a:r>
              <a:rPr lang="bn-IN" sz="7200" dirty="0" smtClean="0">
                <a:latin typeface="NikoshBAN" panose="02000000000000000000" pitchFamily="2" charset="0"/>
                <a:cs typeface="NikoshBAN" panose="02000000000000000000" pitchFamily="2" charset="0"/>
              </a:rPr>
              <a:t>আজকের পাঠে সকলকে স্বাগতম </a:t>
            </a:r>
            <a:endParaRPr lang="en-GB"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orizontal Scroll 4"/>
          <p:cNvSpPr/>
          <p:nvPr/>
        </p:nvSpPr>
        <p:spPr>
          <a:xfrm>
            <a:off x="4762521" y="716497"/>
            <a:ext cx="2989408" cy="887126"/>
          </a:xfrm>
          <a:prstGeom prst="horizontalScroll">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bn-IN" sz="3600" dirty="0" smtClean="0">
                <a:solidFill>
                  <a:srgbClr val="00B050"/>
                </a:solidFill>
                <a:latin typeface="NikoshBAN" pitchFamily="2" charset="0"/>
                <a:cs typeface="NikoshBAN" pitchFamily="2" charset="0"/>
              </a:rPr>
              <a:t>সংক্ষিপ্ত প্রশ্নোত্তর</a:t>
            </a:r>
            <a:endParaRPr lang="en-US" sz="3600" dirty="0">
              <a:solidFill>
                <a:srgbClr val="00B050"/>
              </a:solidFill>
              <a:latin typeface="NikoshBAN" pitchFamily="2" charset="0"/>
              <a:cs typeface="NikoshBAN" pitchFamily="2" charset="0"/>
            </a:endParaRPr>
          </a:p>
        </p:txBody>
      </p:sp>
      <p:sp>
        <p:nvSpPr>
          <p:cNvPr id="2" name="TextBox 1"/>
          <p:cNvSpPr txBox="1"/>
          <p:nvPr/>
        </p:nvSpPr>
        <p:spPr>
          <a:xfrm>
            <a:off x="2006221" y="2320119"/>
            <a:ext cx="9075761" cy="2862322"/>
          </a:xfrm>
          <a:prstGeom prst="rect">
            <a:avLst/>
          </a:prstGeom>
          <a:noFill/>
          <a:ln w="5715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১</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পরাগায়ণ কী?</a:t>
            </a:r>
          </a:p>
          <a:p>
            <a:r>
              <a:rPr lang="bn-IN" sz="3600" dirty="0" smtClean="0">
                <a:latin typeface="NikoshBAN" panose="02000000000000000000" pitchFamily="2" charset="0"/>
                <a:cs typeface="NikoshBAN" panose="02000000000000000000" pitchFamily="2" charset="0"/>
              </a:rPr>
              <a:t>২</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আমরা পুরাতন বাড়ির দেয়ালে বট গাছের চারা দেখি।এটি কেন হয়।</a:t>
            </a:r>
          </a:p>
          <a:p>
            <a:r>
              <a:rPr lang="bn-IN" sz="3600" dirty="0" smtClean="0">
                <a:latin typeface="NikoshBAN" panose="02000000000000000000" pitchFamily="2" charset="0"/>
                <a:cs typeface="NikoshBAN" panose="02000000000000000000" pitchFamily="2" charset="0"/>
              </a:rPr>
              <a:t>৩</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বীজের বিস্তরণ কী?</a:t>
            </a:r>
          </a:p>
          <a:p>
            <a:r>
              <a:rPr lang="bn-IN" sz="3600" dirty="0" smtClean="0">
                <a:latin typeface="NikoshBAN" panose="02000000000000000000" pitchFamily="2" charset="0"/>
                <a:cs typeface="NikoshBAN" panose="02000000000000000000" pitchFamily="2" charset="0"/>
              </a:rPr>
              <a:t>৪</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শশা ফুলে প্রজাপতি বসে।প্রজাপতি কি কাজে সহায়তা করে</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1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iterate type="lt">
                                    <p:tmPct val="11000"/>
                                  </p:iterate>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iterate type="lt">
                                    <p:tmPct val="11000"/>
                                  </p:iterate>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iterate type="lt">
                                    <p:tmPct val="11000"/>
                                  </p:iterate>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sz="half" idx="10"/>
          </p:nvPr>
        </p:nvSpPr>
        <p:spPr>
          <a:xfrm>
            <a:off x="5102810" y="177421"/>
            <a:ext cx="1986379" cy="832513"/>
          </a:xfrm>
        </p:spPr>
        <p:txBody>
          <a:bodyPr/>
          <a:lstStyle/>
          <a:p>
            <a:r>
              <a:rPr lang="bn-IN" sz="4800" dirty="0" smtClean="0">
                <a:solidFill>
                  <a:schemeClr val="tx1"/>
                </a:solidFill>
                <a:latin typeface="NikoshBAN" panose="02000000000000000000" pitchFamily="2" charset="0"/>
                <a:cs typeface="NikoshBAN" panose="02000000000000000000" pitchFamily="2" charset="0"/>
              </a:rPr>
              <a:t>মূল্যায়ন</a:t>
            </a:r>
            <a:endParaRPr lang="en-US" sz="4800" dirty="0">
              <a:solidFill>
                <a:schemeClr val="tx1"/>
              </a:solidFill>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86125458"/>
              </p:ext>
            </p:extLst>
          </p:nvPr>
        </p:nvGraphicFramePr>
        <p:xfrm>
          <a:off x="667287" y="1815755"/>
          <a:ext cx="10857424" cy="640080"/>
        </p:xfrm>
        <a:graphic>
          <a:graphicData uri="http://schemas.openxmlformats.org/drawingml/2006/table">
            <a:tbl>
              <a:tblPr firstRow="1" bandRow="1">
                <a:tableStyleId>{5C22544A-7EE6-4342-B048-85BDC9FD1C3A}</a:tableStyleId>
              </a:tblPr>
              <a:tblGrid>
                <a:gridCol w="5160114"/>
                <a:gridCol w="5697310"/>
              </a:tblGrid>
              <a:tr h="572754">
                <a:tc>
                  <a:txBody>
                    <a:bodyPr/>
                    <a:lstStyle/>
                    <a:p>
                      <a:r>
                        <a:rPr lang="bn-IN" sz="2800" dirty="0" smtClean="0"/>
                        <a:t>                          </a:t>
                      </a:r>
                      <a:r>
                        <a:rPr lang="bn-IN" sz="3200" dirty="0" smtClean="0">
                          <a:solidFill>
                            <a:schemeClr val="tx1"/>
                          </a:solidFill>
                          <a:latin typeface="NikoshBAN" panose="02000000000000000000" pitchFamily="2" charset="0"/>
                          <a:cs typeface="NikoshBAN" panose="02000000000000000000" pitchFamily="2" charset="0"/>
                        </a:rPr>
                        <a:t>বাম</a:t>
                      </a:r>
                      <a:endParaRPr lang="en-GB" sz="3200" dirty="0">
                        <a:solidFill>
                          <a:schemeClr val="tx1"/>
                        </a:solidFill>
                        <a:latin typeface="NikoshBAN" panose="02000000000000000000" pitchFamily="2" charset="0"/>
                        <a:cs typeface="NikoshBAN" panose="02000000000000000000" pitchFamily="2" charset="0"/>
                      </a:endParaRPr>
                    </a:p>
                  </a:txBody>
                  <a:tcPr>
                    <a:solidFill>
                      <a:schemeClr val="bg1">
                        <a:lumMod val="95000"/>
                      </a:schemeClr>
                    </a:solidFill>
                  </a:tcPr>
                </a:tc>
                <a:tc>
                  <a:txBody>
                    <a:bodyPr/>
                    <a:lstStyle/>
                    <a:p>
                      <a:r>
                        <a:rPr lang="bn-IN" dirty="0" smtClean="0"/>
                        <a:t>                                        </a:t>
                      </a:r>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ডান</a:t>
                      </a:r>
                      <a:endParaRPr lang="en-GB" dirty="0">
                        <a:solidFill>
                          <a:schemeClr val="tx1">
                            <a:lumMod val="95000"/>
                            <a:lumOff val="5000"/>
                          </a:schemeClr>
                        </a:solidFill>
                      </a:endParaRPr>
                    </a:p>
                  </a:txBody>
                  <a:tcPr>
                    <a:solidFill>
                      <a:schemeClr val="bg1">
                        <a:lumMod val="95000"/>
                      </a:schemeClr>
                    </a:solidFill>
                  </a:tcPr>
                </a:tc>
              </a:tr>
            </a:tbl>
          </a:graphicData>
        </a:graphic>
      </p:graphicFrame>
      <p:sp>
        <p:nvSpPr>
          <p:cNvPr id="4" name="TextBox 3"/>
          <p:cNvSpPr txBox="1"/>
          <p:nvPr/>
        </p:nvSpPr>
        <p:spPr>
          <a:xfrm>
            <a:off x="1507254" y="864189"/>
            <a:ext cx="9738501"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বাম পাশের বাক্যাংশের সাথে ডান পাশের বাক্যাংশের মিল করঃ</a:t>
            </a:r>
            <a:endParaRPr lang="en-GB" sz="3600" dirty="0">
              <a:latin typeface="NikoshBAN" panose="02000000000000000000" pitchFamily="2" charset="0"/>
              <a:cs typeface="NikoshBAN" panose="02000000000000000000" pitchFamily="2" charset="0"/>
            </a:endParaRPr>
          </a:p>
        </p:txBody>
      </p:sp>
      <p:sp>
        <p:nvSpPr>
          <p:cNvPr id="21" name="TextBox 20"/>
          <p:cNvSpPr txBox="1"/>
          <p:nvPr/>
        </p:nvSpPr>
        <p:spPr>
          <a:xfrm>
            <a:off x="780969" y="2391952"/>
            <a:ext cx="5431809"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উদ্ভিদের ত্যাগ করা অক্সিজেন </a:t>
            </a:r>
            <a:endParaRPr lang="en-GB" sz="4000" dirty="0">
              <a:latin typeface="NikoshBAN" panose="02000000000000000000" pitchFamily="2" charset="0"/>
              <a:cs typeface="NikoshBAN" panose="02000000000000000000" pitchFamily="2" charset="0"/>
            </a:endParaRPr>
          </a:p>
        </p:txBody>
      </p:sp>
      <p:sp>
        <p:nvSpPr>
          <p:cNvPr id="22" name="TextBox 21"/>
          <p:cNvSpPr txBox="1"/>
          <p:nvPr/>
        </p:nvSpPr>
        <p:spPr>
          <a:xfrm>
            <a:off x="6376504" y="2374709"/>
            <a:ext cx="536357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১</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জীব ও জড়। </a:t>
            </a:r>
            <a:endParaRPr lang="en-GB" sz="4000" dirty="0">
              <a:latin typeface="NikoshBAN" panose="02000000000000000000" pitchFamily="2" charset="0"/>
              <a:cs typeface="NikoshBAN" panose="02000000000000000000" pitchFamily="2" charset="0"/>
            </a:endParaRPr>
          </a:p>
        </p:txBody>
      </p:sp>
      <p:sp>
        <p:nvSpPr>
          <p:cNvPr id="23" name="TextBox 22"/>
          <p:cNvSpPr txBox="1"/>
          <p:nvPr/>
        </p:nvSpPr>
        <p:spPr>
          <a:xfrm>
            <a:off x="6327914" y="3147927"/>
            <a:ext cx="536357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২</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আবাসস্থল । </a:t>
            </a:r>
            <a:endParaRPr lang="en-GB" sz="4000" dirty="0">
              <a:latin typeface="NikoshBAN" panose="02000000000000000000" pitchFamily="2" charset="0"/>
              <a:cs typeface="NikoshBAN" panose="02000000000000000000" pitchFamily="2" charset="0"/>
            </a:endParaRPr>
          </a:p>
        </p:txBody>
      </p:sp>
      <p:sp>
        <p:nvSpPr>
          <p:cNvPr id="24" name="TextBox 23"/>
          <p:cNvSpPr txBox="1"/>
          <p:nvPr/>
        </p:nvSpPr>
        <p:spPr>
          <a:xfrm>
            <a:off x="6199083" y="3679777"/>
            <a:ext cx="5546895"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৩</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প্রাণী শ্বাস গ্রহণের সময় ব্যবহার করে।</a:t>
            </a:r>
            <a:endParaRPr lang="en-GB" sz="4000" dirty="0">
              <a:latin typeface="NikoshBAN" panose="02000000000000000000" pitchFamily="2" charset="0"/>
              <a:cs typeface="NikoshBAN" panose="02000000000000000000" pitchFamily="2" charset="0"/>
            </a:endParaRPr>
          </a:p>
        </p:txBody>
      </p:sp>
      <p:sp>
        <p:nvSpPr>
          <p:cNvPr id="25" name="TextBox 24"/>
          <p:cNvSpPr txBox="1"/>
          <p:nvPr/>
        </p:nvSpPr>
        <p:spPr>
          <a:xfrm>
            <a:off x="6376504" y="4775097"/>
            <a:ext cx="536357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৪</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মৃত গরু।</a:t>
            </a:r>
            <a:endParaRPr lang="en-GB" sz="4000" dirty="0">
              <a:latin typeface="NikoshBAN" panose="02000000000000000000" pitchFamily="2" charset="0"/>
              <a:cs typeface="NikoshBAN" panose="02000000000000000000" pitchFamily="2" charset="0"/>
            </a:endParaRPr>
          </a:p>
        </p:txBody>
      </p:sp>
      <p:sp>
        <p:nvSpPr>
          <p:cNvPr id="26" name="TextBox 25"/>
          <p:cNvSpPr txBox="1"/>
          <p:nvPr/>
        </p:nvSpPr>
        <p:spPr>
          <a:xfrm>
            <a:off x="835513" y="3122431"/>
            <a:ext cx="536357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খ</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প্রাণীর মৃতদেহ পচে </a:t>
            </a:r>
            <a:endParaRPr lang="en-GB" sz="4000" dirty="0">
              <a:latin typeface="NikoshBAN" panose="02000000000000000000" pitchFamily="2" charset="0"/>
              <a:cs typeface="NikoshBAN" panose="02000000000000000000" pitchFamily="2" charset="0"/>
            </a:endParaRPr>
          </a:p>
        </p:txBody>
      </p:sp>
      <p:sp>
        <p:nvSpPr>
          <p:cNvPr id="27" name="TextBox 26"/>
          <p:cNvSpPr txBox="1"/>
          <p:nvPr/>
        </p:nvSpPr>
        <p:spPr>
          <a:xfrm>
            <a:off x="771098" y="3775278"/>
            <a:ext cx="536357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 গ</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মৌমাছি </a:t>
            </a:r>
            <a:endParaRPr lang="en-GB" sz="4000" dirty="0">
              <a:latin typeface="NikoshBAN" panose="02000000000000000000" pitchFamily="2" charset="0"/>
              <a:cs typeface="NikoshBAN" panose="02000000000000000000" pitchFamily="2" charset="0"/>
            </a:endParaRPr>
          </a:p>
        </p:txBody>
      </p:sp>
      <p:sp>
        <p:nvSpPr>
          <p:cNvPr id="28" name="TextBox 27"/>
          <p:cNvSpPr txBox="1"/>
          <p:nvPr/>
        </p:nvSpPr>
        <p:spPr>
          <a:xfrm>
            <a:off x="732429" y="4616354"/>
            <a:ext cx="536357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 ঘ</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উদ্ভিদ অনেক প্রাণীর </a:t>
            </a:r>
            <a:endParaRPr lang="en-GB" sz="4000" dirty="0">
              <a:latin typeface="NikoshBAN" panose="02000000000000000000" pitchFamily="2" charset="0"/>
              <a:cs typeface="NikoshBAN" panose="02000000000000000000" pitchFamily="2" charset="0"/>
            </a:endParaRPr>
          </a:p>
        </p:txBody>
      </p:sp>
      <p:sp>
        <p:nvSpPr>
          <p:cNvPr id="29" name="TextBox 28"/>
          <p:cNvSpPr txBox="1"/>
          <p:nvPr/>
        </p:nvSpPr>
        <p:spPr>
          <a:xfrm>
            <a:off x="732429" y="5336133"/>
            <a:ext cx="536357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 ঙ</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পরিবেশের উপাদান </a:t>
            </a:r>
            <a:endParaRPr lang="en-GB" sz="4000" dirty="0">
              <a:latin typeface="NikoshBAN" panose="02000000000000000000" pitchFamily="2" charset="0"/>
              <a:cs typeface="NikoshBAN" panose="02000000000000000000" pitchFamily="2" charset="0"/>
            </a:endParaRPr>
          </a:p>
        </p:txBody>
      </p:sp>
      <p:sp>
        <p:nvSpPr>
          <p:cNvPr id="30" name="TextBox 29"/>
          <p:cNvSpPr txBox="1"/>
          <p:nvPr/>
        </p:nvSpPr>
        <p:spPr>
          <a:xfrm>
            <a:off x="6339373" y="5326613"/>
            <a:ext cx="536357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৫</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প্রাকৃতিক সারে পরিণত হয়। </a:t>
            </a:r>
            <a:endParaRPr lang="en-GB" sz="4000" dirty="0">
              <a:latin typeface="NikoshBAN" panose="02000000000000000000" pitchFamily="2" charset="0"/>
              <a:cs typeface="NikoshBAN" panose="02000000000000000000" pitchFamily="2" charset="0"/>
            </a:endParaRPr>
          </a:p>
        </p:txBody>
      </p:sp>
      <p:cxnSp>
        <p:nvCxnSpPr>
          <p:cNvPr id="43" name="Straight Arrow Connector 42"/>
          <p:cNvCxnSpPr/>
          <p:nvPr/>
        </p:nvCxnSpPr>
        <p:spPr>
          <a:xfrm>
            <a:off x="5102810" y="2935670"/>
            <a:ext cx="1273694" cy="9814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201989" y="3571290"/>
            <a:ext cx="2247352" cy="20465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672824" y="4116975"/>
            <a:ext cx="3763699" cy="2094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283167" y="3642088"/>
            <a:ext cx="2038843" cy="1410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293816" y="2847143"/>
            <a:ext cx="2142707" cy="2669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339373" y="5969885"/>
            <a:ext cx="5363570"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৬</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পরাগায়নে সহায়তা করে।</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strVal val="#ppt_w*0.70"/>
                                          </p:val>
                                        </p:tav>
                                        <p:tav tm="100000">
                                          <p:val>
                                            <p:strVal val="#ppt_w"/>
                                          </p:val>
                                        </p:tav>
                                      </p:tavLst>
                                    </p:anim>
                                    <p:anim calcmode="lin" valueType="num">
                                      <p:cBhvr>
                                        <p:cTn id="25" dur="1000" fill="hold"/>
                                        <p:tgtEl>
                                          <p:spTgt spid="21"/>
                                        </p:tgtEl>
                                        <p:attrNameLst>
                                          <p:attrName>ppt_h</p:attrName>
                                        </p:attrNameLst>
                                      </p:cBhvr>
                                      <p:tavLst>
                                        <p:tav tm="0">
                                          <p:val>
                                            <p:strVal val="#ppt_h"/>
                                          </p:val>
                                        </p:tav>
                                        <p:tav tm="100000">
                                          <p:val>
                                            <p:strVal val="#ppt_h"/>
                                          </p:val>
                                        </p:tav>
                                      </p:tavLst>
                                    </p:anim>
                                    <p:animEffect transition="in" filter="fade">
                                      <p:cBhvr>
                                        <p:cTn id="26" dur="1000"/>
                                        <p:tgtEl>
                                          <p:spTgt spid="2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strVal val="#ppt_w*0.70"/>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Effect transition="in" filter="fade">
                                      <p:cBhvr>
                                        <p:cTn id="31" dur="1000"/>
                                        <p:tgtEl>
                                          <p:spTgt spid="22"/>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strVal val="#ppt_w*0.70"/>
                                          </p:val>
                                        </p:tav>
                                        <p:tav tm="100000">
                                          <p:val>
                                            <p:strVal val="#ppt_w"/>
                                          </p:val>
                                        </p:tav>
                                      </p:tavLst>
                                    </p:anim>
                                    <p:anim calcmode="lin" valueType="num">
                                      <p:cBhvr>
                                        <p:cTn id="35" dur="1000" fill="hold"/>
                                        <p:tgtEl>
                                          <p:spTgt spid="23"/>
                                        </p:tgtEl>
                                        <p:attrNameLst>
                                          <p:attrName>ppt_h</p:attrName>
                                        </p:attrNameLst>
                                      </p:cBhvr>
                                      <p:tavLst>
                                        <p:tav tm="0">
                                          <p:val>
                                            <p:strVal val="#ppt_h"/>
                                          </p:val>
                                        </p:tav>
                                        <p:tav tm="100000">
                                          <p:val>
                                            <p:strVal val="#ppt_h"/>
                                          </p:val>
                                        </p:tav>
                                      </p:tavLst>
                                    </p:anim>
                                    <p:animEffect transition="in" filter="fade">
                                      <p:cBhvr>
                                        <p:cTn id="36" dur="1000"/>
                                        <p:tgtEl>
                                          <p:spTgt spid="23"/>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1000" fill="hold"/>
                                        <p:tgtEl>
                                          <p:spTgt spid="24"/>
                                        </p:tgtEl>
                                        <p:attrNameLst>
                                          <p:attrName>ppt_w</p:attrName>
                                        </p:attrNameLst>
                                      </p:cBhvr>
                                      <p:tavLst>
                                        <p:tav tm="0">
                                          <p:val>
                                            <p:strVal val="#ppt_w*0.70"/>
                                          </p:val>
                                        </p:tav>
                                        <p:tav tm="100000">
                                          <p:val>
                                            <p:strVal val="#ppt_w"/>
                                          </p:val>
                                        </p:tav>
                                      </p:tavLst>
                                    </p:anim>
                                    <p:anim calcmode="lin" valueType="num">
                                      <p:cBhvr>
                                        <p:cTn id="40" dur="1000" fill="hold"/>
                                        <p:tgtEl>
                                          <p:spTgt spid="24"/>
                                        </p:tgtEl>
                                        <p:attrNameLst>
                                          <p:attrName>ppt_h</p:attrName>
                                        </p:attrNameLst>
                                      </p:cBhvr>
                                      <p:tavLst>
                                        <p:tav tm="0">
                                          <p:val>
                                            <p:strVal val="#ppt_h"/>
                                          </p:val>
                                        </p:tav>
                                        <p:tav tm="100000">
                                          <p:val>
                                            <p:strVal val="#ppt_h"/>
                                          </p:val>
                                        </p:tav>
                                      </p:tavLst>
                                    </p:anim>
                                    <p:animEffect transition="in" filter="fade">
                                      <p:cBhvr>
                                        <p:cTn id="41" dur="1000"/>
                                        <p:tgtEl>
                                          <p:spTgt spid="24"/>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strVal val="#ppt_w*0.70"/>
                                          </p:val>
                                        </p:tav>
                                        <p:tav tm="100000">
                                          <p:val>
                                            <p:strVal val="#ppt_w"/>
                                          </p:val>
                                        </p:tav>
                                      </p:tavLst>
                                    </p:anim>
                                    <p:anim calcmode="lin" valueType="num">
                                      <p:cBhvr>
                                        <p:cTn id="45" dur="1000" fill="hold"/>
                                        <p:tgtEl>
                                          <p:spTgt spid="25"/>
                                        </p:tgtEl>
                                        <p:attrNameLst>
                                          <p:attrName>ppt_h</p:attrName>
                                        </p:attrNameLst>
                                      </p:cBhvr>
                                      <p:tavLst>
                                        <p:tav tm="0">
                                          <p:val>
                                            <p:strVal val="#ppt_h"/>
                                          </p:val>
                                        </p:tav>
                                        <p:tav tm="100000">
                                          <p:val>
                                            <p:strVal val="#ppt_h"/>
                                          </p:val>
                                        </p:tav>
                                      </p:tavLst>
                                    </p:anim>
                                    <p:animEffect transition="in" filter="fade">
                                      <p:cBhvr>
                                        <p:cTn id="46" dur="1000"/>
                                        <p:tgtEl>
                                          <p:spTgt spid="25"/>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strVal val="#ppt_w*0.70"/>
                                          </p:val>
                                        </p:tav>
                                        <p:tav tm="100000">
                                          <p:val>
                                            <p:strVal val="#ppt_w"/>
                                          </p:val>
                                        </p:tav>
                                      </p:tavLst>
                                    </p:anim>
                                    <p:anim calcmode="lin" valueType="num">
                                      <p:cBhvr>
                                        <p:cTn id="50" dur="1000" fill="hold"/>
                                        <p:tgtEl>
                                          <p:spTgt spid="26"/>
                                        </p:tgtEl>
                                        <p:attrNameLst>
                                          <p:attrName>ppt_h</p:attrName>
                                        </p:attrNameLst>
                                      </p:cBhvr>
                                      <p:tavLst>
                                        <p:tav tm="0">
                                          <p:val>
                                            <p:strVal val="#ppt_h"/>
                                          </p:val>
                                        </p:tav>
                                        <p:tav tm="100000">
                                          <p:val>
                                            <p:strVal val="#ppt_h"/>
                                          </p:val>
                                        </p:tav>
                                      </p:tavLst>
                                    </p:anim>
                                    <p:animEffect transition="in" filter="fade">
                                      <p:cBhvr>
                                        <p:cTn id="51" dur="1000"/>
                                        <p:tgtEl>
                                          <p:spTgt spid="26"/>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1000" fill="hold"/>
                                        <p:tgtEl>
                                          <p:spTgt spid="27"/>
                                        </p:tgtEl>
                                        <p:attrNameLst>
                                          <p:attrName>ppt_w</p:attrName>
                                        </p:attrNameLst>
                                      </p:cBhvr>
                                      <p:tavLst>
                                        <p:tav tm="0">
                                          <p:val>
                                            <p:strVal val="#ppt_w*0.70"/>
                                          </p:val>
                                        </p:tav>
                                        <p:tav tm="100000">
                                          <p:val>
                                            <p:strVal val="#ppt_w"/>
                                          </p:val>
                                        </p:tav>
                                      </p:tavLst>
                                    </p:anim>
                                    <p:anim calcmode="lin" valueType="num">
                                      <p:cBhvr>
                                        <p:cTn id="55" dur="1000" fill="hold"/>
                                        <p:tgtEl>
                                          <p:spTgt spid="27"/>
                                        </p:tgtEl>
                                        <p:attrNameLst>
                                          <p:attrName>ppt_h</p:attrName>
                                        </p:attrNameLst>
                                      </p:cBhvr>
                                      <p:tavLst>
                                        <p:tav tm="0">
                                          <p:val>
                                            <p:strVal val="#ppt_h"/>
                                          </p:val>
                                        </p:tav>
                                        <p:tav tm="100000">
                                          <p:val>
                                            <p:strVal val="#ppt_h"/>
                                          </p:val>
                                        </p:tav>
                                      </p:tavLst>
                                    </p:anim>
                                    <p:animEffect transition="in" filter="fade">
                                      <p:cBhvr>
                                        <p:cTn id="56" dur="1000"/>
                                        <p:tgtEl>
                                          <p:spTgt spid="27"/>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1000" fill="hold"/>
                                        <p:tgtEl>
                                          <p:spTgt spid="28"/>
                                        </p:tgtEl>
                                        <p:attrNameLst>
                                          <p:attrName>ppt_w</p:attrName>
                                        </p:attrNameLst>
                                      </p:cBhvr>
                                      <p:tavLst>
                                        <p:tav tm="0">
                                          <p:val>
                                            <p:strVal val="#ppt_w*0.70"/>
                                          </p:val>
                                        </p:tav>
                                        <p:tav tm="100000">
                                          <p:val>
                                            <p:strVal val="#ppt_w"/>
                                          </p:val>
                                        </p:tav>
                                      </p:tavLst>
                                    </p:anim>
                                    <p:anim calcmode="lin" valueType="num">
                                      <p:cBhvr>
                                        <p:cTn id="60" dur="1000" fill="hold"/>
                                        <p:tgtEl>
                                          <p:spTgt spid="28"/>
                                        </p:tgtEl>
                                        <p:attrNameLst>
                                          <p:attrName>ppt_h</p:attrName>
                                        </p:attrNameLst>
                                      </p:cBhvr>
                                      <p:tavLst>
                                        <p:tav tm="0">
                                          <p:val>
                                            <p:strVal val="#ppt_h"/>
                                          </p:val>
                                        </p:tav>
                                        <p:tav tm="100000">
                                          <p:val>
                                            <p:strVal val="#ppt_h"/>
                                          </p:val>
                                        </p:tav>
                                      </p:tavLst>
                                    </p:anim>
                                    <p:animEffect transition="in" filter="fade">
                                      <p:cBhvr>
                                        <p:cTn id="61" dur="1000"/>
                                        <p:tgtEl>
                                          <p:spTgt spid="28"/>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1000" fill="hold"/>
                                        <p:tgtEl>
                                          <p:spTgt spid="29"/>
                                        </p:tgtEl>
                                        <p:attrNameLst>
                                          <p:attrName>ppt_w</p:attrName>
                                        </p:attrNameLst>
                                      </p:cBhvr>
                                      <p:tavLst>
                                        <p:tav tm="0">
                                          <p:val>
                                            <p:strVal val="#ppt_w*0.70"/>
                                          </p:val>
                                        </p:tav>
                                        <p:tav tm="100000">
                                          <p:val>
                                            <p:strVal val="#ppt_w"/>
                                          </p:val>
                                        </p:tav>
                                      </p:tavLst>
                                    </p:anim>
                                    <p:anim calcmode="lin" valueType="num">
                                      <p:cBhvr>
                                        <p:cTn id="65" dur="1000" fill="hold"/>
                                        <p:tgtEl>
                                          <p:spTgt spid="29"/>
                                        </p:tgtEl>
                                        <p:attrNameLst>
                                          <p:attrName>ppt_h</p:attrName>
                                        </p:attrNameLst>
                                      </p:cBhvr>
                                      <p:tavLst>
                                        <p:tav tm="0">
                                          <p:val>
                                            <p:strVal val="#ppt_h"/>
                                          </p:val>
                                        </p:tav>
                                        <p:tav tm="100000">
                                          <p:val>
                                            <p:strVal val="#ppt_h"/>
                                          </p:val>
                                        </p:tav>
                                      </p:tavLst>
                                    </p:anim>
                                    <p:animEffect transition="in" filter="fade">
                                      <p:cBhvr>
                                        <p:cTn id="66" dur="1000"/>
                                        <p:tgtEl>
                                          <p:spTgt spid="29"/>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1000" fill="hold"/>
                                        <p:tgtEl>
                                          <p:spTgt spid="30"/>
                                        </p:tgtEl>
                                        <p:attrNameLst>
                                          <p:attrName>ppt_w</p:attrName>
                                        </p:attrNameLst>
                                      </p:cBhvr>
                                      <p:tavLst>
                                        <p:tav tm="0">
                                          <p:val>
                                            <p:strVal val="#ppt_w*0.70"/>
                                          </p:val>
                                        </p:tav>
                                        <p:tav tm="100000">
                                          <p:val>
                                            <p:strVal val="#ppt_w"/>
                                          </p:val>
                                        </p:tav>
                                      </p:tavLst>
                                    </p:anim>
                                    <p:anim calcmode="lin" valueType="num">
                                      <p:cBhvr>
                                        <p:cTn id="70" dur="1000" fill="hold"/>
                                        <p:tgtEl>
                                          <p:spTgt spid="30"/>
                                        </p:tgtEl>
                                        <p:attrNameLst>
                                          <p:attrName>ppt_h</p:attrName>
                                        </p:attrNameLst>
                                      </p:cBhvr>
                                      <p:tavLst>
                                        <p:tav tm="0">
                                          <p:val>
                                            <p:strVal val="#ppt_h"/>
                                          </p:val>
                                        </p:tav>
                                        <p:tav tm="100000">
                                          <p:val>
                                            <p:strVal val="#ppt_h"/>
                                          </p:val>
                                        </p:tav>
                                      </p:tavLst>
                                    </p:anim>
                                    <p:animEffect transition="in" filter="fade">
                                      <p:cBhvr>
                                        <p:cTn id="71" dur="1000"/>
                                        <p:tgtEl>
                                          <p:spTgt spid="30"/>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strVal val="#ppt_w*0.70"/>
                                          </p:val>
                                        </p:tav>
                                        <p:tav tm="100000">
                                          <p:val>
                                            <p:strVal val="#ppt_w"/>
                                          </p:val>
                                        </p:tav>
                                      </p:tavLst>
                                    </p:anim>
                                    <p:anim calcmode="lin" valueType="num">
                                      <p:cBhvr>
                                        <p:cTn id="75" dur="1000" fill="hold"/>
                                        <p:tgtEl>
                                          <p:spTgt spid="52"/>
                                        </p:tgtEl>
                                        <p:attrNameLst>
                                          <p:attrName>ppt_h</p:attrName>
                                        </p:attrNameLst>
                                      </p:cBhvr>
                                      <p:tavLst>
                                        <p:tav tm="0">
                                          <p:val>
                                            <p:strVal val="#ppt_h"/>
                                          </p:val>
                                        </p:tav>
                                        <p:tav tm="100000">
                                          <p:val>
                                            <p:strVal val="#ppt_h"/>
                                          </p:val>
                                        </p:tav>
                                      </p:tavLst>
                                    </p:anim>
                                    <p:animEffect transition="in" filter="fade">
                                      <p:cBhvr>
                                        <p:cTn id="76" dur="10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left)">
                                      <p:cBhvr>
                                        <p:cTn id="81" dur="500"/>
                                        <p:tgtEl>
                                          <p:spTgt spid="4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left)">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down)">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down)">
                                      <p:cBhvr>
                                        <p:cTn id="10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21" grpId="0"/>
      <p:bldP spid="22" grpId="0"/>
      <p:bldP spid="23" grpId="0"/>
      <p:bldP spid="24" grpId="0"/>
      <p:bldP spid="25" grpId="0"/>
      <p:bldP spid="26" grpId="0"/>
      <p:bldP spid="27" grpId="0"/>
      <p:bldP spid="28" grpId="0"/>
      <p:bldP spid="29" grpId="0"/>
      <p:bldP spid="30"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4437798" y="1105468"/>
            <a:ext cx="2961564" cy="923330"/>
          </a:xfrm>
          <a:prstGeom prst="rect">
            <a:avLst/>
          </a:prstGeom>
          <a:noFill/>
          <a:ln w="28575">
            <a:solidFill>
              <a:schemeClr val="tx1"/>
            </a:solidFill>
          </a:ln>
        </p:spPr>
        <p:txBody>
          <a:bodyPr wrap="square" rtlCol="0">
            <a:spAutoFit/>
          </a:bodyPr>
          <a:lstStyle/>
          <a:p>
            <a:r>
              <a:rPr lang="bn-IN" sz="5400" dirty="0" smtClean="0">
                <a:latin typeface="NikoshBAN" panose="02000000000000000000" pitchFamily="2" charset="0"/>
                <a:cs typeface="NikoshBAN" panose="02000000000000000000" pitchFamily="2" charset="0"/>
              </a:rPr>
              <a:t>  বাড়ির কাজ</a:t>
            </a:r>
            <a:endParaRPr lang="en-GB" sz="5400" dirty="0">
              <a:latin typeface="NikoshBAN" panose="02000000000000000000" pitchFamily="2" charset="0"/>
              <a:cs typeface="NikoshBAN" panose="02000000000000000000" pitchFamily="2" charset="0"/>
            </a:endParaRPr>
          </a:p>
        </p:txBody>
      </p:sp>
      <p:grpSp>
        <p:nvGrpSpPr>
          <p:cNvPr id="6" name="Group 5"/>
          <p:cNvGrpSpPr/>
          <p:nvPr/>
        </p:nvGrpSpPr>
        <p:grpSpPr>
          <a:xfrm>
            <a:off x="1869744" y="2333768"/>
            <a:ext cx="9348716" cy="1754326"/>
            <a:chOff x="1869744" y="2333768"/>
            <a:chExt cx="9348716" cy="1754326"/>
          </a:xfrm>
        </p:grpSpPr>
        <p:sp>
          <p:nvSpPr>
            <p:cNvPr id="4" name="TextBox 3"/>
            <p:cNvSpPr txBox="1"/>
            <p:nvPr/>
          </p:nvSpPr>
          <p:spPr>
            <a:xfrm>
              <a:off x="1869744" y="2333768"/>
              <a:ext cx="9348716" cy="1754326"/>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     তুমি কোন কোন জিনিসের জন্য উদ্ভিদের উপর নির্ভরশীল তা ৫টি বাক্যে লিখ।</a:t>
              </a:r>
            </a:p>
          </p:txBody>
        </p:sp>
        <p:sp>
          <p:nvSpPr>
            <p:cNvPr id="5" name="Chevron 4"/>
            <p:cNvSpPr/>
            <p:nvPr/>
          </p:nvSpPr>
          <p:spPr>
            <a:xfrm>
              <a:off x="2006221" y="2497540"/>
              <a:ext cx="614150" cy="518615"/>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548643721"/>
      </p:ext>
    </p:extLst>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917" y="103239"/>
            <a:ext cx="11425084"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আজকের পাঠ এখানেই শেষ।সবাই ভালো থেকো</a:t>
            </a:r>
            <a:endParaRPr lang="en-GB" sz="60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318" y="1249249"/>
            <a:ext cx="7856113" cy="50227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7132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1000"/>
                                  </p:stCondLst>
                                  <p:iterate type="lt">
                                    <p:tmPct val="14000"/>
                                  </p:iterate>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15" b="6823"/>
          <a:stretch/>
        </p:blipFill>
        <p:spPr>
          <a:xfrm>
            <a:off x="7137778" y="37195"/>
            <a:ext cx="5054221" cy="6769290"/>
          </a:xfrm>
          <a:prstGeom prst="rect">
            <a:avLst/>
          </a:prstGeom>
        </p:spPr>
      </p:pic>
      <p:sp>
        <p:nvSpPr>
          <p:cNvPr id="7" name="TextBox 6"/>
          <p:cNvSpPr txBox="1"/>
          <p:nvPr/>
        </p:nvSpPr>
        <p:spPr>
          <a:xfrm>
            <a:off x="1828800" y="300251"/>
            <a:ext cx="2306472"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উপস্থাপনায়</a:t>
            </a:r>
            <a:endParaRPr lang="en-GB" sz="48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919" t="10150" r="26561" b="42288"/>
          <a:stretch/>
        </p:blipFill>
        <p:spPr>
          <a:xfrm>
            <a:off x="1480328" y="1247254"/>
            <a:ext cx="2507760" cy="2533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1037231" y="3929038"/>
            <a:ext cx="7547212" cy="2554545"/>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ফারহানা পারভীন জুঁই</a:t>
            </a:r>
          </a:p>
          <a:p>
            <a:r>
              <a:rPr lang="bn-IN" sz="4000" dirty="0" smtClean="0">
                <a:latin typeface="NikoshBAN" panose="02000000000000000000" pitchFamily="2" charset="0"/>
                <a:cs typeface="NikoshBAN" panose="02000000000000000000" pitchFamily="2" charset="0"/>
              </a:rPr>
              <a:t>সহকারি শিক্ষক</a:t>
            </a:r>
          </a:p>
          <a:p>
            <a:r>
              <a:rPr lang="bn-IN" sz="4000" dirty="0" smtClean="0">
                <a:latin typeface="NikoshBAN" panose="02000000000000000000" pitchFamily="2" charset="0"/>
                <a:cs typeface="NikoshBAN" panose="02000000000000000000" pitchFamily="2" charset="0"/>
              </a:rPr>
              <a:t>চর ভেদুরিয়া-১ সরকারি প্রাথমিক বিদ্যালয় </a:t>
            </a:r>
          </a:p>
          <a:p>
            <a:r>
              <a:rPr lang="bn-IN" sz="4000" dirty="0" smtClean="0">
                <a:latin typeface="NikoshBAN" panose="02000000000000000000" pitchFamily="2" charset="0"/>
                <a:cs typeface="NikoshBAN" panose="02000000000000000000" pitchFamily="2" charset="0"/>
              </a:rPr>
              <a:t>ভোলা সদর।</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7773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par>
                                    <p:cTn id="8" presetID="13" presetClass="entr" presetSubtype="16"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plus(in)">
                                          <p:cBhvr>
                                            <p:cTn id="10" dur="2000"/>
                                            <p:tgtEl>
                                              <p:spTgt spid="8"/>
                                            </p:tgtEl>
                                          </p:cBhvr>
                                        </p:animEffect>
                                      </p:childTnLst>
                                    </p:cTn>
                                  </p:par>
                                  <p:par>
                                    <p:cTn id="11" presetID="2" presetClass="entr" presetSubtype="3" fill="hold" grpId="0" nodeType="withEffect" p14:presetBounceEnd="1600">
                                      <p:stCondLst>
                                        <p:cond delay="500"/>
                                      </p:stCondLst>
                                      <p:iterate type="lt">
                                        <p:tmPct val="13000"/>
                                      </p:iterate>
                                      <p:childTnLst>
                                        <p:set>
                                          <p:cBhvr>
                                            <p:cTn id="12" dur="1" fill="hold">
                                              <p:stCondLst>
                                                <p:cond delay="0"/>
                                              </p:stCondLst>
                                            </p:cTn>
                                            <p:tgtEl>
                                              <p:spTgt spid="9"/>
                                            </p:tgtEl>
                                            <p:attrNameLst>
                                              <p:attrName>style.visibility</p:attrName>
                                            </p:attrNameLst>
                                          </p:cBhvr>
                                          <p:to>
                                            <p:strVal val="visible"/>
                                          </p:to>
                                        </p:set>
                                        <p:anim calcmode="lin" valueType="num" p14:bounceEnd="1600">
                                          <p:cBhvr additive="base">
                                            <p:cTn id="13" dur="1250" fill="hold"/>
                                            <p:tgtEl>
                                              <p:spTgt spid="9"/>
                                            </p:tgtEl>
                                            <p:attrNameLst>
                                              <p:attrName>ppt_x</p:attrName>
                                            </p:attrNameLst>
                                          </p:cBhvr>
                                          <p:tavLst>
                                            <p:tav tm="0">
                                              <p:val>
                                                <p:strVal val="1+#ppt_w/2"/>
                                              </p:val>
                                            </p:tav>
                                            <p:tav tm="100000">
                                              <p:val>
                                                <p:strVal val="#ppt_x"/>
                                              </p:val>
                                            </p:tav>
                                          </p:tavLst>
                                        </p:anim>
                                        <p:anim calcmode="lin" valueType="num" p14:bounceEnd="1600">
                                          <p:cBhvr additive="base">
                                            <p:cTn id="14" dur="12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par>
                                    <p:cTn id="8" presetID="13" presetClass="entr" presetSubtype="16"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plus(in)">
                                          <p:cBhvr>
                                            <p:cTn id="10" dur="2000"/>
                                            <p:tgtEl>
                                              <p:spTgt spid="8"/>
                                            </p:tgtEl>
                                          </p:cBhvr>
                                        </p:animEffect>
                                      </p:childTnLst>
                                    </p:cTn>
                                  </p:par>
                                  <p:par>
                                    <p:cTn id="11" presetID="2" presetClass="entr" presetSubtype="3" fill="hold" grpId="0" nodeType="withEffect">
                                      <p:stCondLst>
                                        <p:cond delay="500"/>
                                      </p:stCondLst>
                                      <p:iterate type="lt">
                                        <p:tmPct val="13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1+#ppt_w/2"/>
                                              </p:val>
                                            </p:tav>
                                            <p:tav tm="100000">
                                              <p:val>
                                                <p:strVal val="#ppt_x"/>
                                              </p:val>
                                            </p:tav>
                                          </p:tavLst>
                                        </p:anim>
                                        <p:anim calcmode="lin" valueType="num">
                                          <p:cBhvr additive="base">
                                            <p:cTn id="14" dur="12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descr="Sukesh Sutradhar.jpg"/>
          <p:cNvPicPr>
            <a:picLocks noChangeAspect="1"/>
          </p:cNvPicPr>
          <p:nvPr/>
        </p:nvPicPr>
        <p:blipFill>
          <a:blip r:embed="rId3" cstate="print"/>
          <a:stretch>
            <a:fillRect/>
          </a:stretch>
        </p:blipFill>
        <p:spPr>
          <a:xfrm>
            <a:off x="1295930" y="1256939"/>
            <a:ext cx="3685504" cy="43441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TextBox 15"/>
          <p:cNvSpPr txBox="1"/>
          <p:nvPr/>
        </p:nvSpPr>
        <p:spPr>
          <a:xfrm flipH="1">
            <a:off x="6048233" y="1947825"/>
            <a:ext cx="5076968" cy="2962349"/>
          </a:xfrm>
          <a:prstGeom prst="rect">
            <a:avLst/>
          </a:prstGeom>
          <a:solidFill>
            <a:schemeClr val="bg1">
              <a:lumMod val="95000"/>
            </a:schemeClr>
          </a:solidFill>
          <a:ln>
            <a:solidFill>
              <a:srgbClr val="0070C0"/>
            </a:solidFill>
          </a:ln>
          <a:effectLst>
            <a:glow rad="139700">
              <a:schemeClr val="accent6">
                <a:satMod val="175000"/>
                <a:alpha val="40000"/>
              </a:schemeClr>
            </a:glow>
            <a:innerShdw blurRad="63500" dist="50800" dir="108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শ্রেণি-পঞ্চম</a:t>
            </a:r>
          </a:p>
          <a:p>
            <a:r>
              <a:rPr lang="bn-I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বিষয়-প্রাথমিক বিজ্ঞান</a:t>
            </a:r>
          </a:p>
          <a:p>
            <a:r>
              <a:rPr lang="bn-IN" sz="4000" dirty="0" smtClean="0">
                <a:solidFill>
                  <a:schemeClr val="accent6">
                    <a:lumMod val="50000"/>
                  </a:schemeClr>
                </a:solidFill>
                <a:latin typeface="NikoshBAN" pitchFamily="2" charset="0"/>
                <a:cs typeface="NikoshBAN" pitchFamily="2" charset="0"/>
              </a:rPr>
              <a:t>অধ্যায়-প্রথম</a:t>
            </a:r>
            <a:r>
              <a:rPr lang="bn-IN" sz="3200" dirty="0" smtClean="0">
                <a:solidFill>
                  <a:schemeClr val="accent6">
                    <a:lumMod val="50000"/>
                  </a:schemeClr>
                </a:solidFill>
                <a:latin typeface="NikoshBAN" pitchFamily="2" charset="0"/>
                <a:cs typeface="NikoshBAN" pitchFamily="2" charset="0"/>
              </a:rPr>
              <a:t> (আমাদের পরিবেশ)</a:t>
            </a:r>
            <a:endParaRPr lang="bn-IN" sz="2000" dirty="0" smtClean="0">
              <a:solidFill>
                <a:schemeClr val="accent6">
                  <a:lumMod val="50000"/>
                </a:schemeClr>
              </a:solidFill>
              <a:latin typeface="NikoshBAN" pitchFamily="2" charset="0"/>
              <a:cs typeface="NikoshBAN" pitchFamily="2" charset="0"/>
            </a:endParaRPr>
          </a:p>
          <a:p>
            <a:r>
              <a:rPr lang="bn-IN" sz="2800" dirty="0" smtClean="0">
                <a:solidFill>
                  <a:schemeClr val="accent6">
                    <a:lumMod val="50000"/>
                  </a:schemeClr>
                </a:solidFill>
                <a:latin typeface="NikoshBAN" pitchFamily="2" charset="0"/>
                <a:cs typeface="NikoshBAN" pitchFamily="2" charset="0"/>
              </a:rPr>
              <a:t>পাঠের শিরোনাম- উদ্ভিদ ও প্রাণীর পারস্পরিক নির্ভরশীলতা</a:t>
            </a:r>
            <a:endParaRPr lang="bn-IN" sz="3200" dirty="0" smtClean="0">
              <a:solidFill>
                <a:schemeClr val="accent6">
                  <a:lumMod val="50000"/>
                </a:schemeClr>
              </a:solidFill>
              <a:latin typeface="NikoshBAN" pitchFamily="2" charset="0"/>
              <a:cs typeface="NikoshBAN" pitchFamily="2" charset="0"/>
            </a:endParaRPr>
          </a:p>
          <a:p>
            <a:endParaRPr lang="bn-IN" sz="1050" dirty="0" smtClean="0">
              <a:solidFill>
                <a:schemeClr val="accent6">
                  <a:lumMod val="50000"/>
                </a:schemeClr>
              </a:solidFill>
              <a:latin typeface="NikoshBAN" pitchFamily="2" charset="0"/>
              <a:cs typeface="NikoshBAN" pitchFamily="2" charset="0"/>
            </a:endParaRPr>
          </a:p>
          <a:p>
            <a:endParaRPr lang="bn-IN" sz="1200" dirty="0" smtClean="0">
              <a:solidFill>
                <a:schemeClr val="bg2">
                  <a:lumMod val="10000"/>
                </a:schemeClr>
              </a:solidFill>
              <a:latin typeface="NikoshBAN" pitchFamily="2" charset="0"/>
              <a:cs typeface="NikoshBAN" pitchFamily="2" charset="0"/>
            </a:endParaRPr>
          </a:p>
        </p:txBody>
      </p:sp>
      <p:cxnSp>
        <p:nvCxnSpPr>
          <p:cNvPr id="3" name="Straight Connector 2"/>
          <p:cNvCxnSpPr/>
          <p:nvPr/>
        </p:nvCxnSpPr>
        <p:spPr>
          <a:xfrm>
            <a:off x="5324168" y="1637071"/>
            <a:ext cx="29497" cy="373134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451005" y="1256939"/>
            <a:ext cx="32322" cy="4686661"/>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12990" y="1637071"/>
            <a:ext cx="29497" cy="373134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grpSp>
          <p:nvGrpSpPr>
            <p:cNvPr id="7" name="Group 6"/>
            <p:cNvGrpSpPr/>
            <p:nvPr/>
          </p:nvGrpSpPr>
          <p:grpSpPr>
            <a:xfrm>
              <a:off x="0" y="0"/>
              <a:ext cx="12192000" cy="6858000"/>
              <a:chOff x="0" y="-40943"/>
              <a:chExt cx="12192000" cy="6858000"/>
            </a:xfrm>
          </p:grpSpPr>
          <p:sp>
            <p:nvSpPr>
              <p:cNvPr id="5" name="Rectangle 4"/>
              <p:cNvSpPr/>
              <p:nvPr/>
            </p:nvSpPr>
            <p:spPr>
              <a:xfrm>
                <a:off x="0" y="-40943"/>
                <a:ext cx="12192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00167" y="201304"/>
                <a:ext cx="11791665" cy="64553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66" y="242247"/>
              <a:ext cx="11791665" cy="6414908"/>
            </a:xfrm>
            <a:prstGeom prst="rect">
              <a:avLst/>
            </a:prstGeom>
            <a:ln>
              <a:noFill/>
            </a:ln>
            <a:effectLst>
              <a:outerShdw blurRad="292100" dist="139700" dir="2700000" algn="tl" rotWithShape="0">
                <a:srgbClr val="333333">
                  <a:alpha val="65000"/>
                </a:srgbClr>
              </a:outerShdw>
            </a:effectLst>
          </p:spPr>
        </p:pic>
      </p:grpSp>
      <p:sp>
        <p:nvSpPr>
          <p:cNvPr id="10" name="TextBox 9"/>
          <p:cNvSpPr txBox="1"/>
          <p:nvPr/>
        </p:nvSpPr>
        <p:spPr>
          <a:xfrm>
            <a:off x="929148" y="323517"/>
            <a:ext cx="4247536" cy="646331"/>
          </a:xfrm>
          <a:prstGeom prst="rect">
            <a:avLst/>
          </a:prstGeom>
          <a:noFill/>
        </p:spPr>
        <p:txBody>
          <a:bodyPr wrap="square" rtlCol="0">
            <a:spAutoFit/>
          </a:bodyPr>
          <a:lstStyle/>
          <a:p>
            <a:r>
              <a:rPr lang="bn-IN" sz="3600" dirty="0" smtClean="0">
                <a:solidFill>
                  <a:srgbClr val="C00000"/>
                </a:solidFill>
                <a:latin typeface="NikoshBAN" panose="02000000000000000000" pitchFamily="2" charset="0"/>
                <a:cs typeface="NikoshBAN" panose="02000000000000000000" pitchFamily="2" charset="0"/>
              </a:rPr>
              <a:t>নিবিড় ভাবে পর্যবেক্ষণ কর</a:t>
            </a:r>
            <a:endParaRPr lang="en-GB" sz="3600" dirty="0">
              <a:solidFill>
                <a:srgbClr val="C0000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1221" y="424065"/>
            <a:ext cx="2110863" cy="137523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165" y="424065"/>
            <a:ext cx="826761" cy="118834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42315" y="5073444"/>
            <a:ext cx="677811" cy="67781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897746" y="5014451"/>
            <a:ext cx="677811" cy="67781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23401" y="5385209"/>
            <a:ext cx="677811" cy="67781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945" y="1072158"/>
            <a:ext cx="1415291" cy="953090"/>
          </a:xfrm>
          <a:prstGeom prst="ellipse">
            <a:avLst/>
          </a:prstGeom>
          <a:ln>
            <a:noFill/>
          </a:ln>
          <a:effectLst>
            <a:softEdge rad="112500"/>
          </a:effectLst>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3605" y="636550"/>
            <a:ext cx="812133" cy="587566"/>
          </a:xfrm>
          <a:prstGeom prst="ellipse">
            <a:avLst/>
          </a:prstGeom>
          <a:ln>
            <a:noFill/>
          </a:ln>
          <a:effectLst>
            <a:softEdge rad="112500"/>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17634" y="382709"/>
            <a:ext cx="785764" cy="689033"/>
          </a:xfrm>
          <a:prstGeom prst="rect">
            <a:avLst/>
          </a:prstGeom>
        </p:spPr>
      </p:pic>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l="4700" t="52150" r="5918" b="4839"/>
          <a:stretch/>
        </p:blipFill>
        <p:spPr>
          <a:xfrm>
            <a:off x="309715" y="6281182"/>
            <a:ext cx="11682116" cy="354562"/>
          </a:xfrm>
          <a:prstGeom prst="rect">
            <a:avLst/>
          </a:prstGeom>
        </p:spPr>
      </p:pic>
      <p:pic>
        <p:nvPicPr>
          <p:cNvPr id="22" name="Picture 21"/>
          <p:cNvPicPr>
            <a:picLocks noChangeAspect="1"/>
          </p:cNvPicPr>
          <p:nvPr/>
        </p:nvPicPr>
        <p:blipFill rotWithShape="1">
          <a:blip r:embed="rId10">
            <a:extLst>
              <a:ext uri="{28A0092B-C50C-407E-A947-70E740481C1C}">
                <a14:useLocalDpi xmlns:a14="http://schemas.microsoft.com/office/drawing/2010/main" val="0"/>
              </a:ext>
            </a:extLst>
          </a:blip>
          <a:srcRect l="11216" t="24477" r="15236"/>
          <a:stretch/>
        </p:blipFill>
        <p:spPr>
          <a:xfrm>
            <a:off x="5255341" y="5932748"/>
            <a:ext cx="849249" cy="497071"/>
          </a:xfrm>
          <a:prstGeom prst="rect">
            <a:avLst/>
          </a:prstGeom>
          <a:ln>
            <a:noFill/>
          </a:ln>
          <a:effectLst>
            <a:softEdge rad="112500"/>
          </a:effectLst>
        </p:spPr>
      </p:pic>
      <p:pic>
        <p:nvPicPr>
          <p:cNvPr id="23" name="Picture 22"/>
          <p:cNvPicPr>
            <a:picLocks noChangeAspect="1"/>
          </p:cNvPicPr>
          <p:nvPr/>
        </p:nvPicPr>
        <p:blipFill rotWithShape="1">
          <a:blip r:embed="rId10">
            <a:extLst>
              <a:ext uri="{28A0092B-C50C-407E-A947-70E740481C1C}">
                <a14:useLocalDpi xmlns:a14="http://schemas.microsoft.com/office/drawing/2010/main" val="0"/>
              </a:ext>
            </a:extLst>
          </a:blip>
          <a:srcRect l="11216" t="24477" r="15236"/>
          <a:stretch/>
        </p:blipFill>
        <p:spPr>
          <a:xfrm>
            <a:off x="2113934" y="6056535"/>
            <a:ext cx="938982" cy="549593"/>
          </a:xfrm>
          <a:prstGeom prst="rect">
            <a:avLst/>
          </a:prstGeom>
          <a:ln>
            <a:noFill/>
          </a:ln>
          <a:effectLst>
            <a:softEdge rad="112500"/>
          </a:effectLst>
        </p:spPr>
      </p:pic>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l="11216" t="24477" r="15236"/>
          <a:stretch/>
        </p:blipFill>
        <p:spPr>
          <a:xfrm>
            <a:off x="8354190" y="5974129"/>
            <a:ext cx="834055" cy="488178"/>
          </a:xfrm>
          <a:prstGeom prst="rect">
            <a:avLst/>
          </a:prstGeom>
          <a:ln>
            <a:noFill/>
          </a:ln>
          <a:effectLst>
            <a:softEdge rad="112500"/>
          </a:effectLst>
        </p:spPr>
      </p:pic>
      <p:pic>
        <p:nvPicPr>
          <p:cNvPr id="25" name="Picture 24"/>
          <p:cNvPicPr>
            <a:picLocks noChangeAspect="1"/>
          </p:cNvPicPr>
          <p:nvPr/>
        </p:nvPicPr>
        <p:blipFill rotWithShape="1">
          <a:blip r:embed="rId10">
            <a:extLst>
              <a:ext uri="{28A0092B-C50C-407E-A947-70E740481C1C}">
                <a14:useLocalDpi xmlns:a14="http://schemas.microsoft.com/office/drawing/2010/main" val="0"/>
              </a:ext>
            </a:extLst>
          </a:blip>
          <a:srcRect l="11216" t="24477" r="15236"/>
          <a:stretch/>
        </p:blipFill>
        <p:spPr>
          <a:xfrm>
            <a:off x="10305746" y="5974129"/>
            <a:ext cx="834055" cy="488178"/>
          </a:xfrm>
          <a:prstGeom prst="rect">
            <a:avLst/>
          </a:prstGeom>
          <a:ln>
            <a:noFill/>
          </a:ln>
          <a:effectLst>
            <a:softEdge rad="112500"/>
          </a:effectLst>
        </p:spPr>
      </p:pic>
    </p:spTree>
    <p:extLst>
      <p:ext uri="{BB962C8B-B14F-4D97-AF65-F5344CB8AC3E}">
        <p14:creationId xmlns:p14="http://schemas.microsoft.com/office/powerpoint/2010/main" val="1458390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1000"/>
                                  </p:stCondLst>
                                  <p:childTnLst>
                                    <p:animMotion origin="layout" path="M -0.07382 0.01504 L -1.0595 -0.0206 " pathEditMode="relative" rAng="0" ptsTypes="AA">
                                      <p:cBhvr>
                                        <p:cTn id="6" dur="3000" fill="hold"/>
                                        <p:tgtEl>
                                          <p:spTgt spid="11"/>
                                        </p:tgtEl>
                                        <p:attrNameLst>
                                          <p:attrName>ppt_x</p:attrName>
                                          <p:attrName>ppt_y</p:attrName>
                                        </p:attrNameLst>
                                      </p:cBhvr>
                                      <p:rCtr x="-49284" y="-1782"/>
                                    </p:animMotion>
                                  </p:childTnLst>
                                </p:cTn>
                              </p:par>
                              <p:par>
                                <p:cTn id="7" presetID="63" presetClass="path" presetSubtype="0" accel="50000" decel="50000" fill="hold" nodeType="withEffect">
                                  <p:stCondLst>
                                    <p:cond delay="1000"/>
                                  </p:stCondLst>
                                  <p:childTnLst>
                                    <p:animMotion origin="layout" path="M -4.16667E-7 3.7037E-7 L 0.52669 -0.05232 " pathEditMode="relative" rAng="0" ptsTypes="AA">
                                      <p:cBhvr>
                                        <p:cTn id="8" dur="2000" fill="hold"/>
                                        <p:tgtEl>
                                          <p:spTgt spid="12"/>
                                        </p:tgtEl>
                                        <p:attrNameLst>
                                          <p:attrName>ppt_x</p:attrName>
                                          <p:attrName>ppt_y</p:attrName>
                                        </p:attrNameLst>
                                      </p:cBhvr>
                                      <p:rCtr x="26328" y="-2616"/>
                                    </p:animMotion>
                                  </p:childTnLst>
                                </p:cTn>
                              </p:par>
                              <p:par>
                                <p:cTn id="9" presetID="35" presetClass="path" presetSubtype="0" accel="50000" decel="50000" fill="hold" nodeType="withEffect">
                                  <p:stCondLst>
                                    <p:cond delay="500"/>
                                  </p:stCondLst>
                                  <p:childTnLst>
                                    <p:animMotion origin="layout" path="M -6.25E-7 1.48148E-6 L -0.57461 0.36921 " pathEditMode="relative" rAng="0" ptsTypes="AA">
                                      <p:cBhvr>
                                        <p:cTn id="10" dur="2000" fill="hold"/>
                                        <p:tgtEl>
                                          <p:spTgt spid="19"/>
                                        </p:tgtEl>
                                        <p:attrNameLst>
                                          <p:attrName>ppt_x</p:attrName>
                                          <p:attrName>ppt_y</p:attrName>
                                        </p:attrNameLst>
                                      </p:cBhvr>
                                      <p:rCtr x="-28737" y="18449"/>
                                    </p:animMotion>
                                  </p:childTnLst>
                                </p:cTn>
                              </p:par>
                            </p:childTnLst>
                          </p:cTn>
                        </p:par>
                      </p:childTnLst>
                    </p:cTn>
                  </p:par>
                  <p:par>
                    <p:cTn id="11" fill="hold">
                      <p:stCondLst>
                        <p:cond delay="indefinite"/>
                      </p:stCondLst>
                      <p:childTnLst>
                        <p:par>
                          <p:cTn id="12" fill="hold">
                            <p:stCondLst>
                              <p:cond delay="0"/>
                            </p:stCondLst>
                            <p:childTnLst>
                              <p:par>
                                <p:cTn id="13" presetID="45" presetClass="path" presetSubtype="0" accel="50000" decel="50000" fill="hold" nodeType="clickEffect">
                                  <p:stCondLst>
                                    <p:cond delay="0"/>
                                  </p:stCondLst>
                                  <p:childTnLst>
                                    <p:animMotion origin="layout" path="M -0.36641 0.07778 L -0.34362 0.07778 C -0.33282 0.07778 -0.32071 0.06389 -0.30964 0.06181 C -0.30144 0.06181 -0.28672 0.07477 -0.27982 0.07477 C -0.27045 0.07477 -0.26094 0.07083 -0.24336 0.07083 L -0.23112 -0.08426 L -0.21758 0.10278 L -0.20118 0.07778 L -0.18776 0.07083 L -0.15521 0.07685 C -0.14024 0.07384 -0.128 0.06088 -0.11329 0.05579 C -0.10782 0.05486 -0.09571 0.0537 -0.0875 0.05579 C -0.0793 0.05787 -0.07253 0.07176 -0.06993 0.07269 C -0.06589 0.07685 -0.05625 0.07269 -0.05092 0.07477 L -0.04284 0.07778 L -0.02774 0.07778 " pathEditMode="relative" rAng="0" ptsTypes="AAAAAAAAAAAAAAAA">
                                      <p:cBhvr>
                                        <p:cTn id="14" dur="2000" fill="hold"/>
                                        <p:tgtEl>
                                          <p:spTgt spid="13"/>
                                        </p:tgtEl>
                                        <p:attrNameLst>
                                          <p:attrName>ppt_x</p:attrName>
                                          <p:attrName>ppt_y</p:attrName>
                                        </p:attrNameLst>
                                      </p:cBhvr>
                                      <p:rCtr x="16927" y="-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904778" y="876192"/>
            <a:ext cx="4852898" cy="707886"/>
          </a:xfrm>
          <a:prstGeom prst="rect">
            <a:avLst/>
          </a:prstGeom>
        </p:spPr>
        <p:txBody>
          <a:bodyPr wrap="square">
            <a:spAutoFit/>
          </a:bodyPr>
          <a:lstStyle/>
          <a:p>
            <a:pPr algn="ctr"/>
            <a:r>
              <a:rPr lang="bn-IN" sz="4000" b="1" dirty="0" smtClean="0">
                <a:solidFill>
                  <a:schemeClr val="accent2">
                    <a:lumMod val="75000"/>
                  </a:schemeClr>
                </a:solidFill>
                <a:latin typeface="NikoshBAN" pitchFamily="2" charset="0"/>
                <a:cs typeface="NikoshBAN" pitchFamily="2" charset="0"/>
              </a:rPr>
              <a:t>ছবিতে কী কী দেখা যাচ্ছে?</a:t>
            </a:r>
            <a:endParaRPr lang="en-US" sz="4000" b="1" dirty="0">
              <a:solidFill>
                <a:schemeClr val="accent2">
                  <a:lumMod val="75000"/>
                </a:schemeClr>
              </a:solidFill>
              <a:latin typeface="NikoshBAN" pitchFamily="2" charset="0"/>
              <a:cs typeface="NikoshBAN" pitchFamily="2" charset="0"/>
            </a:endParaRPr>
          </a:p>
        </p:txBody>
      </p:sp>
      <p:sp>
        <p:nvSpPr>
          <p:cNvPr id="7" name="Rectangle 6"/>
          <p:cNvSpPr/>
          <p:nvPr/>
        </p:nvSpPr>
        <p:spPr>
          <a:xfrm>
            <a:off x="816691" y="808496"/>
            <a:ext cx="11029071" cy="1200329"/>
          </a:xfrm>
          <a:prstGeom prst="rect">
            <a:avLst/>
          </a:prstGeom>
        </p:spPr>
        <p:txBody>
          <a:bodyPr wrap="square">
            <a:spAutoFit/>
          </a:bodyPr>
          <a:lstStyle/>
          <a:p>
            <a:pPr algn="ctr"/>
            <a:r>
              <a:rPr lang="bn-IN" sz="3600" b="1" dirty="0" smtClean="0">
                <a:solidFill>
                  <a:schemeClr val="tx1">
                    <a:lumMod val="95000"/>
                    <a:lumOff val="5000"/>
                  </a:schemeClr>
                </a:solidFill>
                <a:latin typeface="NikoshBAN" pitchFamily="2" charset="0"/>
                <a:cs typeface="NikoshBAN" pitchFamily="2" charset="0"/>
              </a:rPr>
              <a:t>একটি মেয়ে</a:t>
            </a:r>
            <a:r>
              <a:rPr lang="en-US" sz="3600" b="1" dirty="0" smtClean="0">
                <a:solidFill>
                  <a:schemeClr val="tx1">
                    <a:lumMod val="95000"/>
                    <a:lumOff val="5000"/>
                  </a:schemeClr>
                </a:solidFill>
                <a:latin typeface="NikoshBAN" pitchFamily="2" charset="0"/>
                <a:cs typeface="NikoshBAN" pitchFamily="2" charset="0"/>
              </a:rPr>
              <a:t> </a:t>
            </a:r>
            <a:r>
              <a:rPr lang="bn-IN" sz="3600" b="1" dirty="0" smtClean="0">
                <a:solidFill>
                  <a:schemeClr val="tx1">
                    <a:lumMod val="95000"/>
                    <a:lumOff val="5000"/>
                  </a:schemeClr>
                </a:solidFill>
                <a:latin typeface="NikoshBAN" pitchFamily="2" charset="0"/>
                <a:cs typeface="NikoshBAN" pitchFamily="2" charset="0"/>
              </a:rPr>
              <a:t>গাছ থেকে অক্সিজেন গ্রহণ করছে এবং গাছটি মেয়েটি হতে কার্বন ডাই অক্সাইড গ্রহণ করছে। </a:t>
            </a:r>
            <a:endParaRPr lang="en-US" sz="3600" b="1" dirty="0">
              <a:solidFill>
                <a:schemeClr val="tx1">
                  <a:lumMod val="95000"/>
                  <a:lumOff val="5000"/>
                </a:schemeClr>
              </a:solidFill>
              <a:latin typeface="NikoshBAN" pitchFamily="2" charset="0"/>
              <a:cs typeface="NikoshBAN" pitchFamily="2" charset="0"/>
            </a:endParaRPr>
          </a:p>
        </p:txBody>
      </p:sp>
      <p:sp>
        <p:nvSpPr>
          <p:cNvPr id="11" name="Rectangle 10"/>
          <p:cNvSpPr/>
          <p:nvPr/>
        </p:nvSpPr>
        <p:spPr>
          <a:xfrm>
            <a:off x="1720902" y="1020869"/>
            <a:ext cx="9748909" cy="1200329"/>
          </a:xfrm>
          <a:prstGeom prst="rect">
            <a:avLst/>
          </a:prstGeom>
        </p:spPr>
        <p:txBody>
          <a:bodyPr wrap="square">
            <a:spAutoFit/>
          </a:bodyPr>
          <a:lstStyle/>
          <a:p>
            <a:pPr algn="ctr"/>
            <a:r>
              <a:rPr lang="bn-IN" sz="3600" b="1" dirty="0" smtClean="0">
                <a:solidFill>
                  <a:schemeClr val="tx1">
                    <a:lumMod val="95000"/>
                    <a:lumOff val="5000"/>
                  </a:schemeClr>
                </a:solidFill>
                <a:latin typeface="NikoshBAN" pitchFamily="2" charset="0"/>
                <a:cs typeface="NikoshBAN" pitchFamily="2" charset="0"/>
              </a:rPr>
              <a:t>এ থেকে বুঝা যায় যে, বেঁচে থাকার জন্য উদ্ভিদ ও প্রাণী পারস্পরিক নির্ভরশীল। </a:t>
            </a:r>
            <a:endParaRPr lang="en-US" sz="3600" b="1" dirty="0" smtClean="0">
              <a:solidFill>
                <a:schemeClr val="tx1">
                  <a:lumMod val="95000"/>
                  <a:lumOff val="5000"/>
                </a:schemeClr>
              </a:solidFill>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4180" y="2365875"/>
            <a:ext cx="5545947" cy="38351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iterate type="lt">
                                    <p:tmPct val="11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p:cTn id="2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1">
                                            <p:txEl>
                                              <p:pRg st="0" end="0"/>
                                            </p:txEl>
                                          </p:spTgt>
                                        </p:tgtEl>
                                      </p:cBhvr>
                                    </p:animEffect>
                                  </p:childTnLst>
                                </p:cTn>
                              </p:par>
                              <p:par>
                                <p:cTn id="25" presetID="10" presetClass="exit" presetSubtype="0" fill="hold" grpId="1" nodeType="withEffect">
                                  <p:stCondLst>
                                    <p:cond delay="0"/>
                                  </p:stCondLst>
                                  <p:iterate type="lt">
                                    <p:tmPct val="0"/>
                                  </p:iterate>
                                  <p:childTnLst>
                                    <p:animEffect transition="out" filter="fade">
                                      <p:cBhvr>
                                        <p:cTn id="26" dur="500"/>
                                        <p:tgtEl>
                                          <p:spTgt spid="7">
                                            <p:txEl>
                                              <p:pRg st="0" end="0"/>
                                            </p:txEl>
                                          </p:spTgt>
                                        </p:tgtEl>
                                      </p:cBhvr>
                                    </p:animEffect>
                                    <p:set>
                                      <p:cBhvr>
                                        <p:cTn id="27"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p"/>
      <p:bldP spid="7"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orizontal Scroll 6"/>
          <p:cNvSpPr/>
          <p:nvPr/>
        </p:nvSpPr>
        <p:spPr>
          <a:xfrm>
            <a:off x="1511219" y="2719371"/>
            <a:ext cx="9775480" cy="2017485"/>
          </a:xfrm>
          <a:prstGeom prst="horizontalScroll">
            <a:avLst/>
          </a:prstGeom>
          <a:solidFill>
            <a:schemeClr val="accent6">
              <a:lumMod val="20000"/>
              <a:lumOff val="80000"/>
            </a:scheme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dirty="0" smtClean="0">
                <a:solidFill>
                  <a:schemeClr val="accent1">
                    <a:lumMod val="50000"/>
                  </a:schemeClr>
                </a:solidFill>
                <a:latin typeface="NikoshBAN" pitchFamily="2" charset="0"/>
                <a:cs typeface="NikoshBAN" pitchFamily="2" charset="0"/>
              </a:rPr>
              <a:t>       উদ্ভিদ ও প্রাণীর পারস্পরিক নির্ভরশীলতা</a:t>
            </a:r>
            <a:r>
              <a:rPr lang="bn-IN" sz="3200" dirty="0" smtClean="0">
                <a:solidFill>
                  <a:schemeClr val="accent1">
                    <a:lumMod val="50000"/>
                  </a:schemeClr>
                </a:solidFill>
                <a:latin typeface="NikoshBAN" pitchFamily="2" charset="0"/>
                <a:cs typeface="NikoshBAN" pitchFamily="2" charset="0"/>
              </a:rPr>
              <a:t>।</a:t>
            </a:r>
            <a:endParaRPr lang="en-US" sz="3200" b="1" spc="300" dirty="0">
              <a:ln/>
              <a:solidFill>
                <a:schemeClr val="accent5">
                  <a:lumMod val="50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TextBox 1"/>
          <p:cNvSpPr txBox="1"/>
          <p:nvPr/>
        </p:nvSpPr>
        <p:spPr>
          <a:xfrm>
            <a:off x="4326340" y="1405719"/>
            <a:ext cx="4353636"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আজকের পাঠ</a:t>
            </a:r>
            <a:endParaRPr lang="en-GB"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963886" y="870858"/>
            <a:ext cx="2307772" cy="923330"/>
          </a:xfrm>
          <a:prstGeom prst="rect">
            <a:avLst/>
          </a:prstGeom>
          <a:noFill/>
        </p:spPr>
        <p:txBody>
          <a:bodyPr wrap="square" rtlCol="0">
            <a:spAutoFit/>
          </a:bodyPr>
          <a:lstStyle/>
          <a:p>
            <a:r>
              <a:rPr lang="bn-IN" sz="5400" dirty="0" smtClean="0">
                <a:solidFill>
                  <a:schemeClr val="tx1">
                    <a:lumMod val="95000"/>
                    <a:lumOff val="5000"/>
                  </a:schemeClr>
                </a:solidFill>
                <a:latin typeface="NikoshBAN" panose="02000000000000000000" pitchFamily="2" charset="0"/>
                <a:cs typeface="NikoshBAN" panose="02000000000000000000" pitchFamily="2" charset="0"/>
              </a:rPr>
              <a:t>শিখনফল</a:t>
            </a:r>
            <a:endParaRPr lang="en-US" sz="5400" dirty="0"/>
          </a:p>
        </p:txBody>
      </p:sp>
      <p:sp>
        <p:nvSpPr>
          <p:cNvPr id="2" name="Pentagon 1"/>
          <p:cNvSpPr/>
          <p:nvPr/>
        </p:nvSpPr>
        <p:spPr>
          <a:xfrm>
            <a:off x="286603" y="2961564"/>
            <a:ext cx="11618794" cy="1815153"/>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lumMod val="95000"/>
                    <a:lumOff val="5000"/>
                  </a:schemeClr>
                </a:solidFill>
                <a:latin typeface="NikoshBAN" panose="02000000000000000000" pitchFamily="2" charset="0"/>
                <a:cs typeface="NikoshBAN" panose="02000000000000000000" pitchFamily="2" charset="0"/>
              </a:rPr>
              <a:t>১</a:t>
            </a:r>
            <a:r>
              <a:rPr lang="en-US" sz="4400" dirty="0" smtClean="0">
                <a:solidFill>
                  <a:schemeClr val="tx1">
                    <a:lumMod val="95000"/>
                    <a:lumOff val="5000"/>
                  </a:schemeClr>
                </a:solidFill>
                <a:latin typeface="NikoshBAN" panose="02000000000000000000" pitchFamily="2" charset="0"/>
                <a:cs typeface="NikoshBAN" panose="02000000000000000000" pitchFamily="2" charset="0"/>
              </a:rPr>
              <a:t>.</a:t>
            </a:r>
            <a:r>
              <a:rPr lang="bn-IN" sz="4400" dirty="0" smtClean="0">
                <a:solidFill>
                  <a:schemeClr val="tx1">
                    <a:lumMod val="95000"/>
                    <a:lumOff val="5000"/>
                  </a:schemeClr>
                </a:solidFill>
                <a:latin typeface="NikoshBAN" panose="02000000000000000000" pitchFamily="2" charset="0"/>
                <a:cs typeface="NikoshBAN" panose="02000000000000000000" pitchFamily="2" charset="0"/>
              </a:rPr>
              <a:t>১</a:t>
            </a:r>
            <a:r>
              <a:rPr lang="en-US" sz="4400" dirty="0" smtClean="0">
                <a:solidFill>
                  <a:schemeClr val="tx1">
                    <a:lumMod val="95000"/>
                    <a:lumOff val="5000"/>
                  </a:schemeClr>
                </a:solidFill>
                <a:latin typeface="NikoshBAN" panose="02000000000000000000" pitchFamily="2" charset="0"/>
                <a:cs typeface="NikoshBAN" panose="02000000000000000000" pitchFamily="2" charset="0"/>
              </a:rPr>
              <a:t>.</a:t>
            </a:r>
            <a:r>
              <a:rPr lang="bn-IN" sz="4400" dirty="0" smtClean="0">
                <a:solidFill>
                  <a:schemeClr val="tx1">
                    <a:lumMod val="95000"/>
                    <a:lumOff val="5000"/>
                  </a:schemeClr>
                </a:solidFill>
                <a:latin typeface="NikoshBAN" panose="02000000000000000000" pitchFamily="2" charset="0"/>
                <a:cs typeface="NikoshBAN" panose="02000000000000000000" pitchFamily="2" charset="0"/>
              </a:rPr>
              <a:t>২উদ্ভিদ ও প্রাণীর পারস্পরিক নির্ভরশীলতা ব্যাখ্যা করতে পারবে।</a:t>
            </a:r>
            <a:endParaRPr lang="en-GB" sz="44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864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2000"/>
                                  </p:iterate>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1918"/>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8" name="Group 47"/>
          <p:cNvGrpSpPr/>
          <p:nvPr/>
        </p:nvGrpSpPr>
        <p:grpSpPr>
          <a:xfrm>
            <a:off x="5711252" y="831920"/>
            <a:ext cx="5934519" cy="5388998"/>
            <a:chOff x="990279" y="412192"/>
            <a:chExt cx="6468080" cy="5926890"/>
          </a:xfrm>
        </p:grpSpPr>
        <p:pic>
          <p:nvPicPr>
            <p:cNvPr id="12" name="Picture 11" descr="download (14).jpg"/>
            <p:cNvPicPr>
              <a:picLocks noChangeAspect="1"/>
            </p:cNvPicPr>
            <p:nvPr/>
          </p:nvPicPr>
          <p:blipFill>
            <a:blip r:embed="rId3"/>
            <a:stretch>
              <a:fillRect/>
            </a:stretch>
          </p:blipFill>
          <p:spPr>
            <a:xfrm flipH="1">
              <a:off x="3572888" y="3909747"/>
              <a:ext cx="1249898" cy="114506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download (16).jpg"/>
            <p:cNvPicPr>
              <a:picLocks noChangeAspect="1"/>
            </p:cNvPicPr>
            <p:nvPr/>
          </p:nvPicPr>
          <p:blipFill>
            <a:blip r:embed="rId4"/>
            <a:stretch>
              <a:fillRect/>
            </a:stretch>
          </p:blipFill>
          <p:spPr>
            <a:xfrm>
              <a:off x="4876242" y="4553679"/>
              <a:ext cx="1277974" cy="115757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images (32).jpg"/>
            <p:cNvPicPr>
              <a:picLocks noChangeAspect="1"/>
            </p:cNvPicPr>
            <p:nvPr/>
          </p:nvPicPr>
          <p:blipFill>
            <a:blip r:embed="rId5"/>
            <a:stretch>
              <a:fillRect/>
            </a:stretch>
          </p:blipFill>
          <p:spPr>
            <a:xfrm flipH="1">
              <a:off x="3572896" y="1528831"/>
              <a:ext cx="1233713" cy="112442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download (5).jpg"/>
            <p:cNvPicPr>
              <a:picLocks noChangeAspect="1"/>
            </p:cNvPicPr>
            <p:nvPr/>
          </p:nvPicPr>
          <p:blipFill>
            <a:blip r:embed="rId6"/>
            <a:stretch>
              <a:fillRect/>
            </a:stretch>
          </p:blipFill>
          <p:spPr>
            <a:xfrm>
              <a:off x="2275205" y="3274142"/>
              <a:ext cx="1216153" cy="114054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images (33).jpg"/>
            <p:cNvPicPr>
              <a:picLocks noChangeAspect="1"/>
            </p:cNvPicPr>
            <p:nvPr/>
          </p:nvPicPr>
          <p:blipFill>
            <a:blip r:embed="rId7"/>
            <a:stretch>
              <a:fillRect/>
            </a:stretch>
          </p:blipFill>
          <p:spPr>
            <a:xfrm>
              <a:off x="2275818" y="2067431"/>
              <a:ext cx="1229192" cy="113788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images (34).jpg"/>
            <p:cNvPicPr>
              <a:picLocks noChangeAspect="1"/>
            </p:cNvPicPr>
            <p:nvPr/>
          </p:nvPicPr>
          <p:blipFill>
            <a:blip r:embed="rId8"/>
            <a:stretch>
              <a:fillRect/>
            </a:stretch>
          </p:blipFill>
          <p:spPr>
            <a:xfrm>
              <a:off x="6237093" y="5186598"/>
              <a:ext cx="1221266" cy="115248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8" name="Picture 57" descr="images man.png"/>
            <p:cNvPicPr>
              <a:picLocks noChangeAspect="1"/>
            </p:cNvPicPr>
            <p:nvPr/>
          </p:nvPicPr>
          <p:blipFill>
            <a:blip r:embed="rId9" cstate="print"/>
            <a:stretch>
              <a:fillRect/>
            </a:stretch>
          </p:blipFill>
          <p:spPr>
            <a:xfrm flipH="1">
              <a:off x="990279" y="2738608"/>
              <a:ext cx="1219202" cy="113460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1" name="Picture 60" descr="images (36).jpg"/>
            <p:cNvPicPr>
              <a:picLocks noChangeAspect="1"/>
            </p:cNvPicPr>
            <p:nvPr/>
          </p:nvPicPr>
          <p:blipFill>
            <a:blip r:embed="rId10"/>
            <a:stretch>
              <a:fillRect/>
            </a:stretch>
          </p:blipFill>
          <p:spPr>
            <a:xfrm>
              <a:off x="6187351" y="412192"/>
              <a:ext cx="1224688" cy="111680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2" name="Picture 61" descr="bird-feathers.jpg.653x0_q80_crop-smart.png"/>
            <p:cNvPicPr>
              <a:picLocks noChangeAspect="1"/>
            </p:cNvPicPr>
            <p:nvPr/>
          </p:nvPicPr>
          <p:blipFill>
            <a:blip r:embed="rId11" cstate="print"/>
            <a:stretch>
              <a:fillRect/>
            </a:stretch>
          </p:blipFill>
          <p:spPr>
            <a:xfrm>
              <a:off x="4879130" y="870661"/>
              <a:ext cx="1246453" cy="112726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pic>
        <p:nvPicPr>
          <p:cNvPr id="66" name="Picture 65" descr="images (42).jpg"/>
          <p:cNvPicPr>
            <a:picLocks noChangeAspect="1"/>
          </p:cNvPicPr>
          <p:nvPr/>
        </p:nvPicPr>
        <p:blipFill>
          <a:blip r:embed="rId12"/>
          <a:stretch>
            <a:fillRect/>
          </a:stretch>
        </p:blipFill>
        <p:spPr>
          <a:xfrm>
            <a:off x="181677" y="464695"/>
            <a:ext cx="1602154" cy="5741233"/>
          </a:xfrm>
          <a:prstGeom prst="rect">
            <a:avLst/>
          </a:prstGeom>
        </p:spPr>
      </p:pic>
      <p:pic>
        <p:nvPicPr>
          <p:cNvPr id="69" name="Picture 68" descr="Arrow-Moving.gif"/>
          <p:cNvPicPr>
            <a:picLocks noChangeAspect="1"/>
          </p:cNvPicPr>
          <p:nvPr/>
        </p:nvPicPr>
        <p:blipFill>
          <a:blip r:embed="rId13"/>
          <a:stretch>
            <a:fillRect/>
          </a:stretch>
        </p:blipFill>
        <p:spPr>
          <a:xfrm rot="13584639">
            <a:off x="2661570" y="4578987"/>
            <a:ext cx="1622927" cy="83996"/>
          </a:xfrm>
          <a:prstGeom prst="rect">
            <a:avLst/>
          </a:prstGeom>
        </p:spPr>
      </p:pic>
      <p:pic>
        <p:nvPicPr>
          <p:cNvPr id="71" name="Picture 70" descr="85be7062e9c059fa347764acb8090f71.jpg"/>
          <p:cNvPicPr>
            <a:picLocks noChangeAspect="1"/>
          </p:cNvPicPr>
          <p:nvPr/>
        </p:nvPicPr>
        <p:blipFill>
          <a:blip r:embed="rId14"/>
          <a:stretch>
            <a:fillRect/>
          </a:stretch>
        </p:blipFill>
        <p:spPr>
          <a:xfrm>
            <a:off x="1890675" y="2996055"/>
            <a:ext cx="1738785" cy="816290"/>
          </a:xfrm>
          <a:prstGeom prst="rect">
            <a:avLst/>
          </a:prstGeom>
        </p:spPr>
      </p:pic>
      <p:pic>
        <p:nvPicPr>
          <p:cNvPr id="73" name="Picture 72" descr="Arrow-Moving.gif"/>
          <p:cNvPicPr>
            <a:picLocks noChangeAspect="1"/>
          </p:cNvPicPr>
          <p:nvPr/>
        </p:nvPicPr>
        <p:blipFill>
          <a:blip r:embed="rId13"/>
          <a:stretch>
            <a:fillRect/>
          </a:stretch>
        </p:blipFill>
        <p:spPr>
          <a:xfrm rot="10203714">
            <a:off x="6443707" y="5436305"/>
            <a:ext cx="2252383" cy="116573"/>
          </a:xfrm>
          <a:prstGeom prst="rect">
            <a:avLst/>
          </a:prstGeom>
        </p:spPr>
      </p:pic>
      <p:pic>
        <p:nvPicPr>
          <p:cNvPr id="75" name="Picture 74" descr="Arrow-Moving.gif"/>
          <p:cNvPicPr>
            <a:picLocks noChangeAspect="1"/>
          </p:cNvPicPr>
          <p:nvPr/>
        </p:nvPicPr>
        <p:blipFill>
          <a:blip r:embed="rId13"/>
          <a:stretch>
            <a:fillRect/>
          </a:stretch>
        </p:blipFill>
        <p:spPr>
          <a:xfrm rot="4437323" flipV="1">
            <a:off x="1391193" y="1853757"/>
            <a:ext cx="1650074" cy="85400"/>
          </a:xfrm>
          <a:prstGeom prst="rect">
            <a:avLst/>
          </a:prstGeom>
        </p:spPr>
      </p:pic>
      <p:sp>
        <p:nvSpPr>
          <p:cNvPr id="76" name="TextBox 75"/>
          <p:cNvSpPr txBox="1"/>
          <p:nvPr/>
        </p:nvSpPr>
        <p:spPr>
          <a:xfrm rot="4442207">
            <a:off x="1793151" y="1620415"/>
            <a:ext cx="1234398" cy="400110"/>
          </a:xfrm>
          <a:prstGeom prst="rect">
            <a:avLst/>
          </a:prstGeom>
          <a:noFill/>
        </p:spPr>
        <p:txBody>
          <a:bodyPr wrap="square" rtlCol="0">
            <a:spAutoFit/>
          </a:bodyPr>
          <a:lstStyle/>
          <a:p>
            <a:r>
              <a:rPr lang="bn-IN" sz="2000" dirty="0" smtClean="0">
                <a:solidFill>
                  <a:srgbClr val="FF0000"/>
                </a:solidFill>
                <a:latin typeface="NikoshBAN" pitchFamily="2" charset="0"/>
                <a:cs typeface="NikoshBAN" pitchFamily="2" charset="0"/>
              </a:rPr>
              <a:t>সুর্যের আলো</a:t>
            </a:r>
            <a:endParaRPr lang="en-US" sz="2000" dirty="0">
              <a:solidFill>
                <a:srgbClr val="FF0000"/>
              </a:solidFill>
              <a:latin typeface="NikoshBAN" pitchFamily="2" charset="0"/>
              <a:cs typeface="NikoshBAN" pitchFamily="2" charset="0"/>
            </a:endParaRPr>
          </a:p>
        </p:txBody>
      </p:sp>
      <p:sp>
        <p:nvSpPr>
          <p:cNvPr id="80" name="Oval 79"/>
          <p:cNvSpPr/>
          <p:nvPr/>
        </p:nvSpPr>
        <p:spPr>
          <a:xfrm rot="21003277">
            <a:off x="4398464" y="1839532"/>
            <a:ext cx="1437671" cy="22755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81" name="Oval 80"/>
          <p:cNvSpPr/>
          <p:nvPr/>
        </p:nvSpPr>
        <p:spPr>
          <a:xfrm rot="583071">
            <a:off x="4038334" y="5291795"/>
            <a:ext cx="2283447" cy="37164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2" name="Picture 81" descr="10975743-0-yellow-arrow-clip-ar.gif"/>
          <p:cNvPicPr>
            <a:picLocks noChangeAspect="1"/>
          </p:cNvPicPr>
          <p:nvPr/>
        </p:nvPicPr>
        <p:blipFill>
          <a:blip r:embed="rId15" cstate="print"/>
          <a:stretch>
            <a:fillRect/>
          </a:stretch>
        </p:blipFill>
        <p:spPr>
          <a:xfrm rot="19949953" flipV="1">
            <a:off x="3102857" y="2373964"/>
            <a:ext cx="1504770" cy="117589"/>
          </a:xfrm>
          <a:prstGeom prst="rect">
            <a:avLst/>
          </a:prstGeom>
        </p:spPr>
      </p:pic>
      <p:cxnSp>
        <p:nvCxnSpPr>
          <p:cNvPr id="85" name="Straight Arrow Connector 84"/>
          <p:cNvCxnSpPr/>
          <p:nvPr/>
        </p:nvCxnSpPr>
        <p:spPr>
          <a:xfrm>
            <a:off x="1528997" y="2698230"/>
            <a:ext cx="734518" cy="494675"/>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9024079" y="2833141"/>
            <a:ext cx="2773180" cy="1124268"/>
          </a:xfrm>
          <a:prstGeom prst="ellipse">
            <a:avLst/>
          </a:prstGeom>
          <a:solidFill>
            <a:schemeClr val="accent6">
              <a:lumMod val="20000"/>
              <a:lumOff val="80000"/>
            </a:schemeClr>
          </a:solidFill>
          <a:ln w="76200"/>
          <a:effectLst>
            <a:outerShdw blurRad="50800" dist="38100" dir="16200000"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accent5">
                    <a:lumMod val="50000"/>
                  </a:schemeClr>
                </a:solidFill>
                <a:latin typeface="NikoshBAN" pitchFamily="2" charset="0"/>
                <a:cs typeface="NikoshBAN" pitchFamily="2" charset="0"/>
              </a:rPr>
              <a:t>বিভিন্ন প্রাণীর শ্বাস গ্রহণ ও ত্যাগ</a:t>
            </a:r>
            <a:endParaRPr lang="en-US" sz="2400" dirty="0">
              <a:solidFill>
                <a:schemeClr val="accent5">
                  <a:lumMod val="50000"/>
                </a:schemeClr>
              </a:solidFill>
            </a:endParaRPr>
          </a:p>
        </p:txBody>
      </p:sp>
      <p:sp>
        <p:nvSpPr>
          <p:cNvPr id="89" name="Oval 88"/>
          <p:cNvSpPr/>
          <p:nvPr/>
        </p:nvSpPr>
        <p:spPr>
          <a:xfrm>
            <a:off x="1216748" y="5578824"/>
            <a:ext cx="1361560" cy="492193"/>
          </a:xfrm>
          <a:prstGeom prst="ellipse">
            <a:avLst/>
          </a:prstGeom>
          <a:solidFill>
            <a:schemeClr val="accent6">
              <a:lumMod val="20000"/>
              <a:lumOff val="80000"/>
            </a:schemeClr>
          </a:solidFill>
          <a:ln w="76200"/>
          <a:effectLst>
            <a:outerShdw blurRad="50800" dist="38100" dir="16200000"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accent6">
                    <a:lumMod val="50000"/>
                  </a:schemeClr>
                </a:solidFill>
                <a:latin typeface="NikoshBAN" pitchFamily="2" charset="0"/>
                <a:cs typeface="NikoshBAN" pitchFamily="2" charset="0"/>
              </a:rPr>
              <a:t>উদ্ভিদ</a:t>
            </a:r>
            <a:endParaRPr lang="en-US" dirty="0">
              <a:solidFill>
                <a:schemeClr val="accent6">
                  <a:lumMod val="50000"/>
                </a:schemeClr>
              </a:solidFill>
            </a:endParaRPr>
          </a:p>
        </p:txBody>
      </p:sp>
      <p:sp>
        <p:nvSpPr>
          <p:cNvPr id="29" name="Sun 28"/>
          <p:cNvSpPr/>
          <p:nvPr/>
        </p:nvSpPr>
        <p:spPr>
          <a:xfrm>
            <a:off x="1448968" y="239151"/>
            <a:ext cx="731526" cy="928468"/>
          </a:xfrm>
          <a:prstGeom prst="sun">
            <a:avLst>
              <a:gd name="adj" fmla="val 322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0" name="TextBox 29"/>
          <p:cNvSpPr txBox="1"/>
          <p:nvPr/>
        </p:nvSpPr>
        <p:spPr>
          <a:xfrm>
            <a:off x="5908435" y="3587265"/>
            <a:ext cx="1083212" cy="523220"/>
          </a:xfrm>
          <a:prstGeom prst="rect">
            <a:avLst/>
          </a:prstGeom>
          <a:noFill/>
        </p:spPr>
        <p:txBody>
          <a:bodyPr wrap="square" rtlCol="0">
            <a:spAutoFit/>
          </a:bodyPr>
          <a:lstStyle/>
          <a:p>
            <a:pPr algn="ctr"/>
            <a:r>
              <a:rPr lang="bn-IN" sz="2800" dirty="0" smtClean="0">
                <a:solidFill>
                  <a:schemeClr val="bg1"/>
                </a:solidFill>
                <a:latin typeface="NikoshBAN" pitchFamily="2" charset="0"/>
                <a:cs typeface="NikoshBAN" pitchFamily="2" charset="0"/>
              </a:rPr>
              <a:t>মানুষ</a:t>
            </a:r>
            <a:endParaRPr lang="en-US" sz="2800" dirty="0">
              <a:solidFill>
                <a:schemeClr val="bg1"/>
              </a:solidFill>
              <a:latin typeface="NikoshBAN" pitchFamily="2" charset="0"/>
              <a:cs typeface="NikoshBAN" pitchFamily="2" charset="0"/>
            </a:endParaRPr>
          </a:p>
        </p:txBody>
      </p:sp>
      <p:sp>
        <p:nvSpPr>
          <p:cNvPr id="31" name="TextBox 30"/>
          <p:cNvSpPr txBox="1"/>
          <p:nvPr/>
        </p:nvSpPr>
        <p:spPr>
          <a:xfrm>
            <a:off x="6947095" y="2192208"/>
            <a:ext cx="1083212" cy="584775"/>
          </a:xfrm>
          <a:prstGeom prst="rect">
            <a:avLst/>
          </a:prstGeom>
          <a:noFill/>
        </p:spPr>
        <p:txBody>
          <a:bodyPr wrap="square" rtlCol="0">
            <a:spAutoFit/>
          </a:bodyPr>
          <a:lstStyle/>
          <a:p>
            <a:pPr algn="ctr"/>
            <a:r>
              <a:rPr lang="bn-IN" sz="3200" dirty="0" smtClean="0">
                <a:solidFill>
                  <a:schemeClr val="bg1"/>
                </a:solidFill>
                <a:latin typeface="NikoshBAN" pitchFamily="2" charset="0"/>
                <a:cs typeface="NikoshBAN" pitchFamily="2" charset="0"/>
              </a:rPr>
              <a:t>মোরগ</a:t>
            </a:r>
            <a:endParaRPr lang="en-US" sz="3200" dirty="0">
              <a:solidFill>
                <a:schemeClr val="bg1"/>
              </a:solidFill>
              <a:latin typeface="NikoshBAN" pitchFamily="2" charset="0"/>
              <a:cs typeface="NikoshBAN" pitchFamily="2" charset="0"/>
            </a:endParaRPr>
          </a:p>
        </p:txBody>
      </p:sp>
      <p:sp>
        <p:nvSpPr>
          <p:cNvPr id="32" name="TextBox 31"/>
          <p:cNvSpPr txBox="1"/>
          <p:nvPr/>
        </p:nvSpPr>
        <p:spPr>
          <a:xfrm>
            <a:off x="6865059" y="3995237"/>
            <a:ext cx="1083212" cy="584775"/>
          </a:xfrm>
          <a:prstGeom prst="rect">
            <a:avLst/>
          </a:prstGeom>
          <a:noFill/>
        </p:spPr>
        <p:txBody>
          <a:bodyPr wrap="square" rtlCol="0">
            <a:spAutoFit/>
          </a:bodyPr>
          <a:lstStyle/>
          <a:p>
            <a:pPr algn="ctr"/>
            <a:r>
              <a:rPr lang="bn-IN" sz="3200" dirty="0" smtClean="0">
                <a:solidFill>
                  <a:schemeClr val="bg1"/>
                </a:solidFill>
                <a:latin typeface="NikoshBAN" pitchFamily="2" charset="0"/>
                <a:cs typeface="NikoshBAN" pitchFamily="2" charset="0"/>
              </a:rPr>
              <a:t>গরু</a:t>
            </a:r>
            <a:endParaRPr lang="en-US" sz="3200" dirty="0">
              <a:solidFill>
                <a:schemeClr val="bg1"/>
              </a:solidFill>
              <a:latin typeface="NikoshBAN" pitchFamily="2" charset="0"/>
              <a:cs typeface="NikoshBAN" pitchFamily="2" charset="0"/>
            </a:endParaRPr>
          </a:p>
        </p:txBody>
      </p:sp>
      <p:sp>
        <p:nvSpPr>
          <p:cNvPr id="33" name="TextBox 32"/>
          <p:cNvSpPr txBox="1"/>
          <p:nvPr/>
        </p:nvSpPr>
        <p:spPr>
          <a:xfrm>
            <a:off x="7877955" y="1772493"/>
            <a:ext cx="1083212" cy="523220"/>
          </a:xfrm>
          <a:prstGeom prst="rect">
            <a:avLst/>
          </a:prstGeom>
          <a:noFill/>
        </p:spPr>
        <p:txBody>
          <a:bodyPr wrap="square" rtlCol="0">
            <a:spAutoFit/>
          </a:bodyPr>
          <a:lstStyle/>
          <a:p>
            <a:pPr algn="ctr"/>
            <a:r>
              <a:rPr lang="bn-IN" sz="2800" dirty="0" smtClean="0">
                <a:solidFill>
                  <a:schemeClr val="bg1"/>
                </a:solidFill>
                <a:latin typeface="NikoshBAN" pitchFamily="2" charset="0"/>
                <a:cs typeface="NikoshBAN" pitchFamily="2" charset="0"/>
              </a:rPr>
              <a:t>বিড়াল</a:t>
            </a:r>
            <a:endParaRPr lang="en-US" sz="2800" dirty="0">
              <a:solidFill>
                <a:schemeClr val="bg1"/>
              </a:solidFill>
              <a:latin typeface="NikoshBAN" pitchFamily="2" charset="0"/>
              <a:cs typeface="NikoshBAN" pitchFamily="2" charset="0"/>
            </a:endParaRPr>
          </a:p>
        </p:txBody>
      </p:sp>
      <p:sp>
        <p:nvSpPr>
          <p:cNvPr id="34" name="TextBox 33"/>
          <p:cNvSpPr txBox="1"/>
          <p:nvPr/>
        </p:nvSpPr>
        <p:spPr>
          <a:xfrm>
            <a:off x="9563742" y="1137118"/>
            <a:ext cx="1083212" cy="584775"/>
          </a:xfrm>
          <a:prstGeom prst="rect">
            <a:avLst/>
          </a:prstGeom>
          <a:noFill/>
        </p:spPr>
        <p:txBody>
          <a:bodyPr wrap="square" rtlCol="0">
            <a:spAutoFit/>
          </a:bodyPr>
          <a:lstStyle/>
          <a:p>
            <a:pPr algn="ctr"/>
            <a:r>
              <a:rPr lang="bn-IN" sz="3200" dirty="0" smtClean="0">
                <a:solidFill>
                  <a:schemeClr val="bg1"/>
                </a:solidFill>
                <a:latin typeface="NikoshBAN" pitchFamily="2" charset="0"/>
                <a:cs typeface="NikoshBAN" pitchFamily="2" charset="0"/>
              </a:rPr>
              <a:t>পেঁচা</a:t>
            </a:r>
            <a:endParaRPr lang="en-US" sz="3200" dirty="0">
              <a:solidFill>
                <a:schemeClr val="bg1"/>
              </a:solidFill>
              <a:latin typeface="NikoshBAN" pitchFamily="2" charset="0"/>
              <a:cs typeface="NikoshBAN" pitchFamily="2" charset="0"/>
            </a:endParaRPr>
          </a:p>
        </p:txBody>
      </p:sp>
      <p:sp>
        <p:nvSpPr>
          <p:cNvPr id="35" name="TextBox 34"/>
          <p:cNvSpPr txBox="1"/>
          <p:nvPr/>
        </p:nvSpPr>
        <p:spPr>
          <a:xfrm>
            <a:off x="10787633" y="686952"/>
            <a:ext cx="1083212" cy="584775"/>
          </a:xfrm>
          <a:prstGeom prst="rect">
            <a:avLst/>
          </a:prstGeom>
          <a:noFill/>
        </p:spPr>
        <p:txBody>
          <a:bodyPr wrap="square" rtlCol="0">
            <a:spAutoFit/>
          </a:bodyPr>
          <a:lstStyle/>
          <a:p>
            <a:pPr algn="ctr"/>
            <a:r>
              <a:rPr lang="bn-IN" sz="3200" dirty="0" smtClean="0">
                <a:solidFill>
                  <a:schemeClr val="bg1"/>
                </a:solidFill>
                <a:latin typeface="NikoshBAN" pitchFamily="2" charset="0"/>
                <a:cs typeface="NikoshBAN" pitchFamily="2" charset="0"/>
              </a:rPr>
              <a:t>কাক</a:t>
            </a:r>
            <a:endParaRPr lang="en-US" sz="3200" dirty="0">
              <a:solidFill>
                <a:schemeClr val="bg1"/>
              </a:solidFill>
              <a:latin typeface="NikoshBAN" pitchFamily="2" charset="0"/>
              <a:cs typeface="NikoshBAN" pitchFamily="2" charset="0"/>
            </a:endParaRPr>
          </a:p>
        </p:txBody>
      </p:sp>
      <p:sp>
        <p:nvSpPr>
          <p:cNvPr id="36" name="TextBox 35"/>
          <p:cNvSpPr txBox="1"/>
          <p:nvPr/>
        </p:nvSpPr>
        <p:spPr>
          <a:xfrm>
            <a:off x="9324589" y="5104220"/>
            <a:ext cx="1083212" cy="584775"/>
          </a:xfrm>
          <a:prstGeom prst="rect">
            <a:avLst/>
          </a:prstGeom>
          <a:noFill/>
        </p:spPr>
        <p:txBody>
          <a:bodyPr wrap="square" rtlCol="0">
            <a:spAutoFit/>
          </a:bodyPr>
          <a:lstStyle/>
          <a:p>
            <a:pPr algn="ctr"/>
            <a:r>
              <a:rPr lang="bn-IN" sz="3200" dirty="0" smtClean="0">
                <a:solidFill>
                  <a:schemeClr val="bg1"/>
                </a:solidFill>
                <a:latin typeface="NikoshBAN" pitchFamily="2" charset="0"/>
                <a:cs typeface="NikoshBAN" pitchFamily="2" charset="0"/>
              </a:rPr>
              <a:t>সিংহ</a:t>
            </a:r>
            <a:endParaRPr lang="en-US" sz="3200" dirty="0">
              <a:solidFill>
                <a:schemeClr val="bg1"/>
              </a:solidFill>
              <a:latin typeface="NikoshBAN" pitchFamily="2" charset="0"/>
              <a:cs typeface="NikoshBAN" pitchFamily="2" charset="0"/>
            </a:endParaRPr>
          </a:p>
        </p:txBody>
      </p:sp>
      <p:sp>
        <p:nvSpPr>
          <p:cNvPr id="37" name="TextBox 36"/>
          <p:cNvSpPr txBox="1"/>
          <p:nvPr/>
        </p:nvSpPr>
        <p:spPr>
          <a:xfrm>
            <a:off x="10548478" y="5835743"/>
            <a:ext cx="1083212" cy="523220"/>
          </a:xfrm>
          <a:prstGeom prst="rect">
            <a:avLst/>
          </a:prstGeom>
          <a:noFill/>
        </p:spPr>
        <p:txBody>
          <a:bodyPr wrap="square" rtlCol="0">
            <a:spAutoFit/>
          </a:bodyPr>
          <a:lstStyle/>
          <a:p>
            <a:pPr algn="ctr"/>
            <a:r>
              <a:rPr lang="bn-IN" sz="2800" dirty="0" smtClean="0">
                <a:solidFill>
                  <a:schemeClr val="bg1"/>
                </a:solidFill>
                <a:latin typeface="NikoshBAN" pitchFamily="2" charset="0"/>
                <a:cs typeface="NikoshBAN" pitchFamily="2" charset="0"/>
              </a:rPr>
              <a:t>মাছি</a:t>
            </a:r>
            <a:endParaRPr lang="en-US" sz="2800" dirty="0">
              <a:solidFill>
                <a:schemeClr val="bg1"/>
              </a:solidFill>
              <a:latin typeface="NikoshBAN" pitchFamily="2" charset="0"/>
              <a:cs typeface="NikoshBAN" pitchFamily="2" charset="0"/>
            </a:endParaRPr>
          </a:p>
        </p:txBody>
      </p:sp>
      <p:sp>
        <p:nvSpPr>
          <p:cNvPr id="41" name="TextBox 40"/>
          <p:cNvSpPr txBox="1"/>
          <p:nvPr/>
        </p:nvSpPr>
        <p:spPr>
          <a:xfrm>
            <a:off x="8199174" y="4625918"/>
            <a:ext cx="1083212" cy="523220"/>
          </a:xfrm>
          <a:prstGeom prst="rect">
            <a:avLst/>
          </a:prstGeom>
          <a:noFill/>
        </p:spPr>
        <p:txBody>
          <a:bodyPr wrap="square" rtlCol="0">
            <a:spAutoFit/>
          </a:bodyPr>
          <a:lstStyle/>
          <a:p>
            <a:pPr algn="ctr"/>
            <a:r>
              <a:rPr lang="bn-IN" sz="2800" dirty="0" smtClean="0">
                <a:solidFill>
                  <a:schemeClr val="bg1"/>
                </a:solidFill>
                <a:latin typeface="NikoshBAN" pitchFamily="2" charset="0"/>
                <a:cs typeface="NikoshBAN" pitchFamily="2" charset="0"/>
              </a:rPr>
              <a:t>ছাগল</a:t>
            </a:r>
            <a:endParaRPr lang="en-US" sz="2800" dirty="0">
              <a:solidFill>
                <a:schemeClr val="bg1"/>
              </a:solidFill>
              <a:latin typeface="NikoshBAN" pitchFamily="2" charset="0"/>
              <a:cs typeface="NikoshBAN" pitchFamily="2" charset="0"/>
            </a:endParaRPr>
          </a:p>
        </p:txBody>
      </p:sp>
      <p:sp>
        <p:nvSpPr>
          <p:cNvPr id="42" name="TextBox 41"/>
          <p:cNvSpPr txBox="1"/>
          <p:nvPr/>
        </p:nvSpPr>
        <p:spPr>
          <a:xfrm>
            <a:off x="1702189" y="4234350"/>
            <a:ext cx="1308295"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1600" dirty="0" smtClean="0">
                <a:latin typeface="NikoshBAN" pitchFamily="2" charset="0"/>
                <a:cs typeface="NikoshBAN" pitchFamily="2" charset="0"/>
              </a:rPr>
              <a:t>সালোকসংশ্লেষণ</a:t>
            </a:r>
            <a:endParaRPr lang="en-US" sz="1600" dirty="0">
              <a:latin typeface="NikoshBAN" pitchFamily="2" charset="0"/>
              <a:cs typeface="NikoshBAN" pitchFamily="2" charset="0"/>
            </a:endParaRPr>
          </a:p>
        </p:txBody>
      </p:sp>
      <p:pic>
        <p:nvPicPr>
          <p:cNvPr id="44" name="Picture 43" descr="10975743-0-yellow-arrow-clip-ar.gif"/>
          <p:cNvPicPr>
            <a:picLocks noChangeAspect="1"/>
          </p:cNvPicPr>
          <p:nvPr/>
        </p:nvPicPr>
        <p:blipFill>
          <a:blip r:embed="rId15" cstate="print"/>
          <a:stretch>
            <a:fillRect/>
          </a:stretch>
        </p:blipFill>
        <p:spPr>
          <a:xfrm rot="470489" flipV="1">
            <a:off x="6293943" y="1879237"/>
            <a:ext cx="1504770" cy="117589"/>
          </a:xfrm>
          <a:prstGeom prst="rect">
            <a:avLst/>
          </a:prstGeom>
        </p:spPr>
      </p:pic>
      <p:sp>
        <p:nvSpPr>
          <p:cNvPr id="46" name="Rectangle 45"/>
          <p:cNvSpPr/>
          <p:nvPr/>
        </p:nvSpPr>
        <p:spPr>
          <a:xfrm>
            <a:off x="4218669" y="472998"/>
            <a:ext cx="4067202" cy="646331"/>
          </a:xfrm>
          <a:prstGeom prst="rect">
            <a:avLst/>
          </a:prstGeom>
        </p:spPr>
        <p:txBody>
          <a:bodyPr wrap="square">
            <a:spAutoFit/>
          </a:bodyPr>
          <a:lstStyle/>
          <a:p>
            <a:r>
              <a:rPr lang="bn-IN" sz="3600" dirty="0" smtClean="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ছবিতে কী কী দেখা </a:t>
            </a:r>
            <a:r>
              <a:rPr lang="bn-IN"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যাচ্ছে</a:t>
            </a:r>
            <a:r>
              <a:rPr lang="bn-IN" sz="3600" dirty="0" smtClean="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7" name="Rectangle 46"/>
          <p:cNvSpPr/>
          <p:nvPr/>
        </p:nvSpPr>
        <p:spPr>
          <a:xfrm>
            <a:off x="2067098" y="92840"/>
            <a:ext cx="6513340" cy="2477601"/>
          </a:xfrm>
          <a:prstGeom prst="rect">
            <a:avLst/>
          </a:prstGeom>
        </p:spPr>
        <p:txBody>
          <a:bodyPr wrap="square">
            <a:spAutoFit/>
          </a:bodyPr>
          <a:lstStyle/>
          <a:p>
            <a:r>
              <a:rPr lang="bn-IN" sz="3200" dirty="0" smtClean="0">
                <a:solidFill>
                  <a:schemeClr val="tx1">
                    <a:lumMod val="95000"/>
                    <a:lumOff val="5000"/>
                  </a:schemeClr>
                </a:solidFill>
                <a:latin typeface="NikoshBAN" pitchFamily="2" charset="0"/>
                <a:cs typeface="NikoshBAN" pitchFamily="2" charset="0"/>
              </a:rPr>
              <a:t>উদ্ভিদ সালোকসংশ্লেষণ প্রক্রিয়ায় খাদ্য তৈরির সময় কার্বন ডাই অক্সাইড গ্রহণ এবং অক্সিজেন ত্যাগ করছে। অপরদিকে প্রাণী শ্বাস ক্রিয়ার সময় অক্সিজেন গ্রহণ করছে এবং কার্বন ডাই </a:t>
            </a:r>
            <a:r>
              <a:rPr lang="bn-IN" sz="2700" dirty="0" smtClean="0">
                <a:solidFill>
                  <a:srgbClr val="002060"/>
                </a:solidFill>
                <a:latin typeface="NikoshBAN" pitchFamily="2" charset="0"/>
                <a:cs typeface="NikoshBAN" pitchFamily="2" charset="0"/>
              </a:rPr>
              <a:t>অক্সাইড ত্যাগ করছে।</a:t>
            </a:r>
            <a:endParaRPr lang="en-US" sz="2700" dirty="0">
              <a:solidFill>
                <a:srgbClr val="002060"/>
              </a:solidFill>
              <a:latin typeface="NikoshBAN" pitchFamily="2" charset="0"/>
              <a:cs typeface="NikoshBAN" pitchFamily="2" charset="0"/>
            </a:endParaRPr>
          </a:p>
        </p:txBody>
      </p:sp>
      <p:sp>
        <p:nvSpPr>
          <p:cNvPr id="49" name="TextBox 48"/>
          <p:cNvSpPr txBox="1"/>
          <p:nvPr/>
        </p:nvSpPr>
        <p:spPr>
          <a:xfrm rot="765147">
            <a:off x="4407061" y="5275541"/>
            <a:ext cx="1510350" cy="369332"/>
          </a:xfrm>
          <a:prstGeom prst="rect">
            <a:avLst/>
          </a:prstGeom>
          <a:noFill/>
        </p:spPr>
        <p:txBody>
          <a:bodyPr wrap="none" rtlCol="0">
            <a:spAutoFit/>
          </a:bodyPr>
          <a:lstStyle/>
          <a:p>
            <a:pPr algn="ctr"/>
            <a:r>
              <a:rPr lang="bn-IN" b="1"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latin typeface="NikoshBAN" pitchFamily="2" charset="0"/>
                <a:cs typeface="NikoshBAN" pitchFamily="2" charset="0"/>
              </a:rPr>
              <a:t>কার্বন ডাই অক্সাইড</a:t>
            </a:r>
            <a:endParaRPr lang="en-US" b="1" dirty="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endParaRPr>
          </a:p>
        </p:txBody>
      </p:sp>
      <p:sp>
        <p:nvSpPr>
          <p:cNvPr id="50" name="TextBox 49"/>
          <p:cNvSpPr txBox="1"/>
          <p:nvPr/>
        </p:nvSpPr>
        <p:spPr>
          <a:xfrm rot="20915238">
            <a:off x="4670465" y="1786586"/>
            <a:ext cx="827471" cy="369332"/>
          </a:xfrm>
          <a:prstGeom prst="rect">
            <a:avLst/>
          </a:prstGeom>
          <a:noFill/>
        </p:spPr>
        <p:txBody>
          <a:bodyPr wrap="none" rtlCol="0">
            <a:spAutoFit/>
          </a:bodyPr>
          <a:lstStyle/>
          <a:p>
            <a:r>
              <a:rPr lang="bn-IN" dirty="0" smtClean="0">
                <a:solidFill>
                  <a:schemeClr val="accent6">
                    <a:lumMod val="50000"/>
                  </a:schemeClr>
                </a:solidFill>
                <a:latin typeface="NikoshBAN" pitchFamily="2" charset="0"/>
                <a:cs typeface="NikoshBAN" pitchFamily="2" charset="0"/>
              </a:rPr>
              <a:t>অক্সিজেন</a:t>
            </a:r>
            <a:endParaRPr lang="en-US" dirty="0" smtClean="0">
              <a:solidFill>
                <a:schemeClr val="accent6">
                  <a:lumMod val="50000"/>
                </a:schemeClr>
              </a:solidFill>
            </a:endParaRPr>
          </a:p>
        </p:txBody>
      </p:sp>
      <p:sp>
        <p:nvSpPr>
          <p:cNvPr id="43" name="TextBox 42"/>
          <p:cNvSpPr txBox="1"/>
          <p:nvPr/>
        </p:nvSpPr>
        <p:spPr>
          <a:xfrm>
            <a:off x="1725629" y="1269046"/>
            <a:ext cx="9383151" cy="3477875"/>
          </a:xfrm>
          <a:prstGeom prst="rect">
            <a:avLst/>
          </a:prstGeom>
          <a:noFill/>
        </p:spPr>
        <p:txBody>
          <a:bodyPr wrap="square" rtlCol="0">
            <a:spAutoFit/>
          </a:bodyPr>
          <a:lstStyle/>
          <a:p>
            <a:r>
              <a:rPr lang="bn-IN" sz="4400" b="1" dirty="0" smtClean="0">
                <a:ln w="10541" cmpd="sng">
                  <a:solidFill>
                    <a:schemeClr val="accent1">
                      <a:shade val="88000"/>
                      <a:satMod val="110000"/>
                    </a:schemeClr>
                  </a:solidFill>
                  <a:prstDash val="solid"/>
                </a:ln>
                <a:solidFill>
                  <a:srgbClr val="00B0F0"/>
                </a:solidFill>
                <a:latin typeface="NikoshBAN" pitchFamily="2" charset="0"/>
                <a:cs typeface="NikoshBAN" pitchFamily="2" charset="0"/>
              </a:rPr>
              <a:t>আমরা শিখলাম, প্রাণীর ত্যাগ করা কার্বন ডাই অক্সাইড  উদ্ভিদ গ্রহণ করে সালোকসংশ্লেষণ প্রক্রিয়ায় খাদ্য তৈরি করে। অপরদিকে প্রাণী শ্বাস গ্রহণের সময় উদ্ভিদের ত্যাগ করা অক্সিজেন গ্রহণ করে। এভাবে উদ্ভিদের খাদ্য তৈরি ও প্রাণীর শ্বাস কার্যে এরা পরস্পর নির্ভরশীল</a:t>
            </a:r>
            <a:r>
              <a:rPr lang="bn-I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Tree>
    <p:extLst>
      <p:ext uri="{BB962C8B-B14F-4D97-AF65-F5344CB8AC3E}">
        <p14:creationId xmlns:p14="http://schemas.microsoft.com/office/powerpoint/2010/main" val="548643721"/>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iterate type="lt">
                                    <p:tmPct val="0"/>
                                  </p:iterate>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par>
                                <p:cTn id="8" presetID="56" presetClass="path" presetSubtype="0" repeatCount="indefinite" accel="50000" decel="50000" fill="hold" nodeType="withEffect">
                                  <p:stCondLst>
                                    <p:cond delay="0"/>
                                  </p:stCondLst>
                                  <p:iterate type="lt">
                                    <p:tmPct val="0"/>
                                  </p:iterate>
                                  <p:childTnLst>
                                    <p:animMotion origin="layout" path="M -0.01913 0.01966 L -2.61617E-7 -2.28492E-6 " pathEditMode="relative" rAng="0" ptsTypes="AA">
                                      <p:cBhvr>
                                        <p:cTn id="9" dur="500" fill="hold"/>
                                        <p:tgtEl>
                                          <p:spTgt spid="82"/>
                                        </p:tgtEl>
                                        <p:attrNameLst>
                                          <p:attrName>ppt_x</p:attrName>
                                          <p:attrName>ppt_y</p:attrName>
                                        </p:attrNameLst>
                                      </p:cBhvr>
                                      <p:rCtr x="1000" y="-1000"/>
                                    </p:animMotion>
                                  </p:childTnLst>
                                </p:cTn>
                              </p:par>
                              <p:par>
                                <p:cTn id="10" presetID="56" presetClass="path" presetSubtype="0" repeatCount="indefinite" accel="50000" decel="50000" fill="hold" nodeType="withEffect">
                                  <p:stCondLst>
                                    <p:cond delay="0"/>
                                  </p:stCondLst>
                                  <p:iterate type="lt">
                                    <p:tmPct val="0"/>
                                  </p:iterate>
                                  <p:childTnLst>
                                    <p:animMotion origin="layout" path="M -0.03411 -0.00486 L -0.00118 -2.59019E-7 " pathEditMode="relative" rAng="0" ptsTypes="AA">
                                      <p:cBhvr>
                                        <p:cTn id="11" dur="500" fill="hold"/>
                                        <p:tgtEl>
                                          <p:spTgt spid="44"/>
                                        </p:tgtEl>
                                        <p:attrNameLst>
                                          <p:attrName>ppt_x</p:attrName>
                                          <p:attrName>ppt_y</p:attrName>
                                        </p:attrNameLst>
                                      </p:cBhvr>
                                      <p:rCtr x="1600" y="200"/>
                                    </p:animMotion>
                                  </p:childTnLst>
                                </p:cTn>
                              </p:par>
                              <p:par>
                                <p:cTn id="12" presetID="6" presetClass="entr" presetSubtype="16" fill="hold" nodeType="withEffect">
                                  <p:stCondLst>
                                    <p:cond delay="0"/>
                                  </p:stCondLst>
                                  <p:iterate type="lt">
                                    <p:tmPct val="0"/>
                                  </p:iterate>
                                  <p:childTnLst>
                                    <p:set>
                                      <p:cBhvr>
                                        <p:cTn id="13" dur="1" fill="hold">
                                          <p:stCondLst>
                                            <p:cond delay="0"/>
                                          </p:stCondLst>
                                        </p:cTn>
                                        <p:tgtEl>
                                          <p:spTgt spid="82"/>
                                        </p:tgtEl>
                                        <p:attrNameLst>
                                          <p:attrName>style.visibility</p:attrName>
                                        </p:attrNameLst>
                                      </p:cBhvr>
                                      <p:to>
                                        <p:strVal val="visible"/>
                                      </p:to>
                                    </p:set>
                                    <p:animEffect transition="in" filter="circle(in)">
                                      <p:cBhvr>
                                        <p:cTn id="14" dur="2000"/>
                                        <p:tgtEl>
                                          <p:spTgt spid="82"/>
                                        </p:tgtEl>
                                      </p:cBhvr>
                                    </p:animEffect>
                                  </p:childTnLst>
                                </p:cTn>
                              </p:par>
                              <p:par>
                                <p:cTn id="15" presetID="6" presetClass="entr" presetSubtype="16" fill="hold" nodeType="withEffect">
                                  <p:stCondLst>
                                    <p:cond delay="0"/>
                                  </p:stCondLst>
                                  <p:iterate type="lt">
                                    <p:tmPct val="0"/>
                                  </p:iterate>
                                  <p:childTnLst>
                                    <p:set>
                                      <p:cBhvr>
                                        <p:cTn id="16" dur="1" fill="hold">
                                          <p:stCondLst>
                                            <p:cond delay="0"/>
                                          </p:stCondLst>
                                        </p:cTn>
                                        <p:tgtEl>
                                          <p:spTgt spid="44"/>
                                        </p:tgtEl>
                                        <p:attrNameLst>
                                          <p:attrName>style.visibility</p:attrName>
                                        </p:attrNameLst>
                                      </p:cBhvr>
                                      <p:to>
                                        <p:strVal val="visible"/>
                                      </p:to>
                                    </p:set>
                                    <p:animEffect transition="in" filter="circle(in)">
                                      <p:cBhvr>
                                        <p:cTn id="17" dur="2000"/>
                                        <p:tgtEl>
                                          <p:spTgt spid="44"/>
                                        </p:tgtEl>
                                      </p:cBhvr>
                                    </p:animEffect>
                                  </p:childTnLst>
                                </p:cTn>
                              </p:par>
                              <p:par>
                                <p:cTn id="18" presetID="20" presetClass="entr" presetSubtype="0" fill="hold"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edge">
                                      <p:cBhvr>
                                        <p:cTn id="20" dur="2000"/>
                                        <p:tgtEl>
                                          <p:spTgt spid="66"/>
                                        </p:tgtEl>
                                      </p:cBhvr>
                                    </p:animEffect>
                                  </p:childTnLst>
                                </p:cTn>
                              </p:par>
                              <p:par>
                                <p:cTn id="21" presetID="20"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edge">
                                      <p:cBhvr>
                                        <p:cTn id="23" dur="2000"/>
                                        <p:tgtEl>
                                          <p:spTgt spid="71"/>
                                        </p:tgtEl>
                                      </p:cBhvr>
                                    </p:animEffect>
                                  </p:childTnLst>
                                </p:cTn>
                              </p:par>
                              <p:par>
                                <p:cTn id="24" presetID="20" presetClass="entr" presetSubtype="0" fill="hold" nodeType="with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edge">
                                      <p:cBhvr>
                                        <p:cTn id="26" dur="2000"/>
                                        <p:tgtEl>
                                          <p:spTgt spid="85"/>
                                        </p:tgtEl>
                                      </p:cBhvr>
                                    </p:animEffect>
                                  </p:childTnLst>
                                </p:cTn>
                              </p:par>
                              <p:par>
                                <p:cTn id="27" presetID="20"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wedge">
                                      <p:cBhvr>
                                        <p:cTn id="29" dur="2000"/>
                                        <p:tgtEl>
                                          <p:spTgt spid="75"/>
                                        </p:tgtEl>
                                      </p:cBhvr>
                                    </p:animEffect>
                                  </p:childTnLst>
                                </p:cTn>
                              </p:par>
                              <p:par>
                                <p:cTn id="30" presetID="20" presetClass="entr" presetSubtype="0" fill="hold" grpId="1" nodeType="withEffect">
                                  <p:stCondLst>
                                    <p:cond delay="0"/>
                                  </p:stCondLst>
                                  <p:iterate type="lt">
                                    <p:tmPct val="0"/>
                                  </p:iterate>
                                  <p:childTnLst>
                                    <p:set>
                                      <p:cBhvr>
                                        <p:cTn id="31" dur="1" fill="hold">
                                          <p:stCondLst>
                                            <p:cond delay="0"/>
                                          </p:stCondLst>
                                        </p:cTn>
                                        <p:tgtEl>
                                          <p:spTgt spid="29"/>
                                        </p:tgtEl>
                                        <p:attrNameLst>
                                          <p:attrName>style.visibility</p:attrName>
                                        </p:attrNameLst>
                                      </p:cBhvr>
                                      <p:to>
                                        <p:strVal val="visible"/>
                                      </p:to>
                                    </p:set>
                                    <p:animEffect transition="in" filter="wedge">
                                      <p:cBhvr>
                                        <p:cTn id="32" dur="2000"/>
                                        <p:tgtEl>
                                          <p:spTgt spid="29"/>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edge">
                                      <p:cBhvr>
                                        <p:cTn id="35" dur="2000"/>
                                        <p:tgtEl>
                                          <p:spTgt spid="46"/>
                                        </p:tgtEl>
                                      </p:cBhvr>
                                    </p:animEffect>
                                  </p:childTnLst>
                                </p:cTn>
                              </p:par>
                              <p:par>
                                <p:cTn id="36" presetID="20" presetClass="entr" presetSubtype="0" fill="hold" nodeType="withEffect">
                                  <p:stCondLst>
                                    <p:cond delay="0"/>
                                  </p:stCondLst>
                                  <p:iterate type="lt">
                                    <p:tmPct val="0"/>
                                  </p:iterate>
                                  <p:childTnLst>
                                    <p:set>
                                      <p:cBhvr>
                                        <p:cTn id="37" dur="1" fill="hold">
                                          <p:stCondLst>
                                            <p:cond delay="0"/>
                                          </p:stCondLst>
                                        </p:cTn>
                                        <p:tgtEl>
                                          <p:spTgt spid="82"/>
                                        </p:tgtEl>
                                        <p:attrNameLst>
                                          <p:attrName>style.visibility</p:attrName>
                                        </p:attrNameLst>
                                      </p:cBhvr>
                                      <p:to>
                                        <p:strVal val="visible"/>
                                      </p:to>
                                    </p:set>
                                    <p:animEffect transition="in" filter="wedge">
                                      <p:cBhvr>
                                        <p:cTn id="38" dur="2000"/>
                                        <p:tgtEl>
                                          <p:spTgt spid="82"/>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edge">
                                      <p:cBhvr>
                                        <p:cTn id="41" dur="2000"/>
                                        <p:tgtEl>
                                          <p:spTgt spid="80"/>
                                        </p:tgtEl>
                                      </p:cBhvr>
                                    </p:animEffect>
                                  </p:childTnLst>
                                </p:cTn>
                              </p:par>
                              <p:par>
                                <p:cTn id="42" presetID="20" presetClass="entr" presetSubtype="0" fill="hold" nodeType="withEffect">
                                  <p:stCondLst>
                                    <p:cond delay="0"/>
                                  </p:stCondLst>
                                  <p:iterate type="lt">
                                    <p:tmPct val="0"/>
                                  </p:iterate>
                                  <p:childTnLst>
                                    <p:set>
                                      <p:cBhvr>
                                        <p:cTn id="43" dur="1" fill="hold">
                                          <p:stCondLst>
                                            <p:cond delay="0"/>
                                          </p:stCondLst>
                                        </p:cTn>
                                        <p:tgtEl>
                                          <p:spTgt spid="44"/>
                                        </p:tgtEl>
                                        <p:attrNameLst>
                                          <p:attrName>style.visibility</p:attrName>
                                        </p:attrNameLst>
                                      </p:cBhvr>
                                      <p:to>
                                        <p:strVal val="visible"/>
                                      </p:to>
                                    </p:set>
                                    <p:animEffect transition="in" filter="wedge">
                                      <p:cBhvr>
                                        <p:cTn id="44" dur="2000"/>
                                        <p:tgtEl>
                                          <p:spTgt spid="44"/>
                                        </p:tgtEl>
                                      </p:cBhvr>
                                    </p:animEffect>
                                  </p:childTnLst>
                                </p:cTn>
                              </p:par>
                              <p:par>
                                <p:cTn id="45" presetID="20"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edge">
                                      <p:cBhvr>
                                        <p:cTn id="47" dur="2000"/>
                                        <p:tgtEl>
                                          <p:spTgt spid="48"/>
                                        </p:tgtEl>
                                      </p:cBhvr>
                                    </p:animEffect>
                                  </p:childTnLst>
                                </p:cTn>
                              </p:par>
                              <p:par>
                                <p:cTn id="48" presetID="20" presetClass="entr" presetSubtype="0"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edge">
                                      <p:cBhvr>
                                        <p:cTn id="50" dur="2000"/>
                                        <p:tgtEl>
                                          <p:spTgt spid="73"/>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edge">
                                      <p:cBhvr>
                                        <p:cTn id="53" dur="2000"/>
                                        <p:tgtEl>
                                          <p:spTgt spid="81"/>
                                        </p:tgtEl>
                                      </p:cBhvr>
                                    </p:animEffect>
                                  </p:childTnLst>
                                </p:cTn>
                              </p:par>
                              <p:par>
                                <p:cTn id="54" presetID="20" presetClass="entr" presetSubtype="0"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wedge">
                                      <p:cBhvr>
                                        <p:cTn id="56" dur="2000"/>
                                        <p:tgtEl>
                                          <p:spTgt spid="69"/>
                                        </p:tgtEl>
                                      </p:cBhvr>
                                    </p:animEffect>
                                  </p:childTnLst>
                                </p:cTn>
                              </p:par>
                            </p:childTnLst>
                          </p:cTn>
                        </p:par>
                      </p:childTnLst>
                    </p:cTn>
                  </p:par>
                  <p:par>
                    <p:cTn id="57" fill="hold">
                      <p:stCondLst>
                        <p:cond delay="indefinite"/>
                      </p:stCondLst>
                      <p:childTnLst>
                        <p:par>
                          <p:cTn id="58" fill="hold">
                            <p:stCondLst>
                              <p:cond delay="0"/>
                            </p:stCondLst>
                            <p:childTnLst>
                              <p:par>
                                <p:cTn id="59" presetID="20" presetClass="exit" presetSubtype="0" fill="hold" grpId="1" nodeType="clickEffect">
                                  <p:stCondLst>
                                    <p:cond delay="0"/>
                                  </p:stCondLst>
                                  <p:childTnLst>
                                    <p:animEffect transition="out" filter="wedge">
                                      <p:cBhvr>
                                        <p:cTn id="60" dur="2000"/>
                                        <p:tgtEl>
                                          <p:spTgt spid="46"/>
                                        </p:tgtEl>
                                      </p:cBhvr>
                                    </p:animEffect>
                                    <p:set>
                                      <p:cBhvr>
                                        <p:cTn id="61" dur="1" fill="hold">
                                          <p:stCondLst>
                                            <p:cond delay="1999"/>
                                          </p:stCondLst>
                                        </p:cTn>
                                        <p:tgtEl>
                                          <p:spTgt spid="46"/>
                                        </p:tgtEl>
                                        <p:attrNameLst>
                                          <p:attrName>style.visibility</p:attrName>
                                        </p:attrNameLst>
                                      </p:cBhvr>
                                      <p:to>
                                        <p:strVal val="hidden"/>
                                      </p:to>
                                    </p:set>
                                  </p:childTnLst>
                                </p:cTn>
                              </p:par>
                            </p:childTnLst>
                          </p:cTn>
                        </p:par>
                        <p:par>
                          <p:cTn id="62" fill="hold">
                            <p:stCondLst>
                              <p:cond delay="2000"/>
                            </p:stCondLst>
                            <p:childTnLst>
                              <p:par>
                                <p:cTn id="63" presetID="20"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edge">
                                      <p:cBhvr>
                                        <p:cTn id="65" dur="2000"/>
                                        <p:tgtEl>
                                          <p:spTgt spid="47"/>
                                        </p:tgtEl>
                                      </p:cBhvr>
                                    </p:animEffect>
                                  </p:childTnLst>
                                </p:cTn>
                              </p:par>
                              <p:par>
                                <p:cTn id="66" presetID="20" presetClass="entr" presetSubtype="0" fill="hold" grpId="0" nodeType="with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edge">
                                      <p:cBhvr>
                                        <p:cTn id="68" dur="2000"/>
                                        <p:tgtEl>
                                          <p:spTgt spid="76"/>
                                        </p:tgtEl>
                                      </p:cBhvr>
                                    </p:animEffect>
                                  </p:childTnLst>
                                </p:cTn>
                              </p:par>
                              <p:par>
                                <p:cTn id="69" presetID="20"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edge">
                                      <p:cBhvr>
                                        <p:cTn id="71" dur="2000"/>
                                        <p:tgtEl>
                                          <p:spTgt spid="42"/>
                                        </p:tgtEl>
                                      </p:cBhvr>
                                    </p:animEffect>
                                  </p:childTnLst>
                                </p:cTn>
                              </p:par>
                              <p:par>
                                <p:cTn id="72" presetID="20" presetClass="entr" presetSubtype="0"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edge">
                                      <p:cBhvr>
                                        <p:cTn id="74" dur="2000"/>
                                        <p:tgtEl>
                                          <p:spTgt spid="89"/>
                                        </p:tgtEl>
                                      </p:cBhvr>
                                    </p:animEffect>
                                  </p:childTnLst>
                                </p:cTn>
                              </p:par>
                              <p:par>
                                <p:cTn id="75" presetID="20"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wedge">
                                      <p:cBhvr>
                                        <p:cTn id="77" dur="2000"/>
                                        <p:tgtEl>
                                          <p:spTgt spid="86"/>
                                        </p:tgtEl>
                                      </p:cBhvr>
                                    </p:animEffect>
                                  </p:childTnLst>
                                </p:cTn>
                              </p:par>
                              <p:par>
                                <p:cTn id="78" presetID="2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edge">
                                      <p:cBhvr>
                                        <p:cTn id="80" dur="2000"/>
                                        <p:tgtEl>
                                          <p:spTgt spid="35"/>
                                        </p:tgtEl>
                                      </p:cBhvr>
                                    </p:animEffect>
                                  </p:childTnLst>
                                </p:cTn>
                              </p:par>
                              <p:par>
                                <p:cTn id="81" presetID="2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edge">
                                      <p:cBhvr>
                                        <p:cTn id="83" dur="2000"/>
                                        <p:tgtEl>
                                          <p:spTgt spid="34"/>
                                        </p:tgtEl>
                                      </p:cBhvr>
                                    </p:animEffect>
                                  </p:childTnLst>
                                </p:cTn>
                              </p:par>
                              <p:par>
                                <p:cTn id="84" presetID="2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edge">
                                      <p:cBhvr>
                                        <p:cTn id="86" dur="2000"/>
                                        <p:tgtEl>
                                          <p:spTgt spid="33"/>
                                        </p:tgtEl>
                                      </p:cBhvr>
                                    </p:animEffect>
                                  </p:childTnLst>
                                </p:cTn>
                              </p:par>
                              <p:par>
                                <p:cTn id="87" presetID="2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edge">
                                      <p:cBhvr>
                                        <p:cTn id="89" dur="2000"/>
                                        <p:tgtEl>
                                          <p:spTgt spid="31"/>
                                        </p:tgtEl>
                                      </p:cBhvr>
                                    </p:animEffect>
                                  </p:childTnLst>
                                </p:cTn>
                              </p:par>
                              <p:par>
                                <p:cTn id="90" presetID="20"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edge">
                                      <p:cBhvr>
                                        <p:cTn id="92" dur="2000"/>
                                        <p:tgtEl>
                                          <p:spTgt spid="30"/>
                                        </p:tgtEl>
                                      </p:cBhvr>
                                    </p:animEffect>
                                  </p:childTnLst>
                                </p:cTn>
                              </p:par>
                              <p:par>
                                <p:cTn id="93" presetID="20"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edge">
                                      <p:cBhvr>
                                        <p:cTn id="95" dur="2000"/>
                                        <p:tgtEl>
                                          <p:spTgt spid="32"/>
                                        </p:tgtEl>
                                      </p:cBhvr>
                                    </p:animEffect>
                                  </p:childTnLst>
                                </p:cTn>
                              </p:par>
                              <p:par>
                                <p:cTn id="96" presetID="20"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edge">
                                      <p:cBhvr>
                                        <p:cTn id="98" dur="2000"/>
                                        <p:tgtEl>
                                          <p:spTgt spid="41"/>
                                        </p:tgtEl>
                                      </p:cBhvr>
                                    </p:animEffect>
                                  </p:childTnLst>
                                </p:cTn>
                              </p:par>
                              <p:par>
                                <p:cTn id="99" presetID="20"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edge">
                                      <p:cBhvr>
                                        <p:cTn id="101" dur="2000"/>
                                        <p:tgtEl>
                                          <p:spTgt spid="36"/>
                                        </p:tgtEl>
                                      </p:cBhvr>
                                    </p:animEffect>
                                  </p:childTnLst>
                                </p:cTn>
                              </p:par>
                              <p:par>
                                <p:cTn id="102" presetID="20" presetClass="entr" presetSubtype="0"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edge">
                                      <p:cBhvr>
                                        <p:cTn id="104" dur="2000"/>
                                        <p:tgtEl>
                                          <p:spTgt spid="37"/>
                                        </p:tgtEl>
                                      </p:cBhvr>
                                    </p:animEffect>
                                  </p:childTnLst>
                                </p:cTn>
                              </p:par>
                              <p:par>
                                <p:cTn id="105" presetID="20"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edge">
                                      <p:cBhvr>
                                        <p:cTn id="107" dur="2000"/>
                                        <p:tgtEl>
                                          <p:spTgt spid="50"/>
                                        </p:tgtEl>
                                      </p:cBhvr>
                                    </p:animEffect>
                                  </p:childTnLst>
                                </p:cTn>
                              </p:par>
                              <p:par>
                                <p:cTn id="108" presetID="20" presetClass="entr" presetSubtype="0"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wedge">
                                      <p:cBhvr>
                                        <p:cTn id="110" dur="2000"/>
                                        <p:tgtEl>
                                          <p:spTgt spid="49"/>
                                        </p:tgtEl>
                                      </p:cBhvr>
                                    </p:animEffect>
                                  </p:childTnLst>
                                </p:cTn>
                              </p:par>
                            </p:childTnLst>
                          </p:cTn>
                        </p:par>
                      </p:childTnLst>
                    </p:cTn>
                  </p:par>
                  <p:par>
                    <p:cTn id="111" fill="hold">
                      <p:stCondLst>
                        <p:cond delay="indefinite"/>
                      </p:stCondLst>
                      <p:childTnLst>
                        <p:par>
                          <p:cTn id="112" fill="hold">
                            <p:stCondLst>
                              <p:cond delay="0"/>
                            </p:stCondLst>
                            <p:childTnLst>
                              <p:par>
                                <p:cTn id="113" presetID="17" presetClass="exit" presetSubtype="10" fill="hold" nodeType="clickEffect">
                                  <p:stCondLst>
                                    <p:cond delay="0"/>
                                  </p:stCondLst>
                                  <p:childTnLst>
                                    <p:anim calcmode="lin" valueType="num">
                                      <p:cBhvr>
                                        <p:cTn id="114" dur="500"/>
                                        <p:tgtEl>
                                          <p:spTgt spid="48"/>
                                        </p:tgtEl>
                                        <p:attrNameLst>
                                          <p:attrName>ppt_w</p:attrName>
                                        </p:attrNameLst>
                                      </p:cBhvr>
                                      <p:tavLst>
                                        <p:tav tm="0">
                                          <p:val>
                                            <p:strVal val="ppt_w"/>
                                          </p:val>
                                        </p:tav>
                                        <p:tav tm="100000">
                                          <p:val>
                                            <p:fltVal val="0"/>
                                          </p:val>
                                        </p:tav>
                                      </p:tavLst>
                                    </p:anim>
                                    <p:anim calcmode="lin" valueType="num">
                                      <p:cBhvr>
                                        <p:cTn id="115" dur="500"/>
                                        <p:tgtEl>
                                          <p:spTgt spid="48"/>
                                        </p:tgtEl>
                                        <p:attrNameLst>
                                          <p:attrName>ppt_h</p:attrName>
                                        </p:attrNameLst>
                                      </p:cBhvr>
                                      <p:tavLst>
                                        <p:tav tm="0">
                                          <p:val>
                                            <p:strVal val="ppt_h"/>
                                          </p:val>
                                        </p:tav>
                                        <p:tav tm="100000">
                                          <p:val>
                                            <p:strVal val="ppt_h"/>
                                          </p:val>
                                        </p:tav>
                                      </p:tavLst>
                                    </p:anim>
                                    <p:set>
                                      <p:cBhvr>
                                        <p:cTn id="116" dur="1" fill="hold">
                                          <p:stCondLst>
                                            <p:cond delay="499"/>
                                          </p:stCondLst>
                                        </p:cTn>
                                        <p:tgtEl>
                                          <p:spTgt spid="48"/>
                                        </p:tgtEl>
                                        <p:attrNameLst>
                                          <p:attrName>style.visibility</p:attrName>
                                        </p:attrNameLst>
                                      </p:cBhvr>
                                      <p:to>
                                        <p:strVal val="hidden"/>
                                      </p:to>
                                    </p:set>
                                  </p:childTnLst>
                                </p:cTn>
                              </p:par>
                              <p:par>
                                <p:cTn id="117" presetID="17" presetClass="exit" presetSubtype="10" fill="hold" nodeType="withEffect">
                                  <p:stCondLst>
                                    <p:cond delay="0"/>
                                  </p:stCondLst>
                                  <p:childTnLst>
                                    <p:anim calcmode="lin" valueType="num">
                                      <p:cBhvr>
                                        <p:cTn id="118" dur="500"/>
                                        <p:tgtEl>
                                          <p:spTgt spid="66"/>
                                        </p:tgtEl>
                                        <p:attrNameLst>
                                          <p:attrName>ppt_w</p:attrName>
                                        </p:attrNameLst>
                                      </p:cBhvr>
                                      <p:tavLst>
                                        <p:tav tm="0">
                                          <p:val>
                                            <p:strVal val="ppt_w"/>
                                          </p:val>
                                        </p:tav>
                                        <p:tav tm="100000">
                                          <p:val>
                                            <p:fltVal val="0"/>
                                          </p:val>
                                        </p:tav>
                                      </p:tavLst>
                                    </p:anim>
                                    <p:anim calcmode="lin" valueType="num">
                                      <p:cBhvr>
                                        <p:cTn id="119" dur="500"/>
                                        <p:tgtEl>
                                          <p:spTgt spid="66"/>
                                        </p:tgtEl>
                                        <p:attrNameLst>
                                          <p:attrName>ppt_h</p:attrName>
                                        </p:attrNameLst>
                                      </p:cBhvr>
                                      <p:tavLst>
                                        <p:tav tm="0">
                                          <p:val>
                                            <p:strVal val="ppt_h"/>
                                          </p:val>
                                        </p:tav>
                                        <p:tav tm="100000">
                                          <p:val>
                                            <p:strVal val="ppt_h"/>
                                          </p:val>
                                        </p:tav>
                                      </p:tavLst>
                                    </p:anim>
                                    <p:set>
                                      <p:cBhvr>
                                        <p:cTn id="120" dur="1" fill="hold">
                                          <p:stCondLst>
                                            <p:cond delay="499"/>
                                          </p:stCondLst>
                                        </p:cTn>
                                        <p:tgtEl>
                                          <p:spTgt spid="66"/>
                                        </p:tgtEl>
                                        <p:attrNameLst>
                                          <p:attrName>style.visibility</p:attrName>
                                        </p:attrNameLst>
                                      </p:cBhvr>
                                      <p:to>
                                        <p:strVal val="hidden"/>
                                      </p:to>
                                    </p:set>
                                  </p:childTnLst>
                                </p:cTn>
                              </p:par>
                              <p:par>
                                <p:cTn id="121" presetID="17" presetClass="exit" presetSubtype="10" fill="hold" nodeType="withEffect">
                                  <p:stCondLst>
                                    <p:cond delay="0"/>
                                  </p:stCondLst>
                                  <p:childTnLst>
                                    <p:anim calcmode="lin" valueType="num">
                                      <p:cBhvr>
                                        <p:cTn id="122" dur="500"/>
                                        <p:tgtEl>
                                          <p:spTgt spid="69"/>
                                        </p:tgtEl>
                                        <p:attrNameLst>
                                          <p:attrName>ppt_w</p:attrName>
                                        </p:attrNameLst>
                                      </p:cBhvr>
                                      <p:tavLst>
                                        <p:tav tm="0">
                                          <p:val>
                                            <p:strVal val="ppt_w"/>
                                          </p:val>
                                        </p:tav>
                                        <p:tav tm="100000">
                                          <p:val>
                                            <p:fltVal val="0"/>
                                          </p:val>
                                        </p:tav>
                                      </p:tavLst>
                                    </p:anim>
                                    <p:anim calcmode="lin" valueType="num">
                                      <p:cBhvr>
                                        <p:cTn id="123" dur="500"/>
                                        <p:tgtEl>
                                          <p:spTgt spid="69"/>
                                        </p:tgtEl>
                                        <p:attrNameLst>
                                          <p:attrName>ppt_h</p:attrName>
                                        </p:attrNameLst>
                                      </p:cBhvr>
                                      <p:tavLst>
                                        <p:tav tm="0">
                                          <p:val>
                                            <p:strVal val="ppt_h"/>
                                          </p:val>
                                        </p:tav>
                                        <p:tav tm="100000">
                                          <p:val>
                                            <p:strVal val="ppt_h"/>
                                          </p:val>
                                        </p:tav>
                                      </p:tavLst>
                                    </p:anim>
                                    <p:set>
                                      <p:cBhvr>
                                        <p:cTn id="124" dur="1" fill="hold">
                                          <p:stCondLst>
                                            <p:cond delay="499"/>
                                          </p:stCondLst>
                                        </p:cTn>
                                        <p:tgtEl>
                                          <p:spTgt spid="69"/>
                                        </p:tgtEl>
                                        <p:attrNameLst>
                                          <p:attrName>style.visibility</p:attrName>
                                        </p:attrNameLst>
                                      </p:cBhvr>
                                      <p:to>
                                        <p:strVal val="hidden"/>
                                      </p:to>
                                    </p:set>
                                  </p:childTnLst>
                                </p:cTn>
                              </p:par>
                              <p:par>
                                <p:cTn id="125" presetID="17" presetClass="exit" presetSubtype="10" fill="hold" nodeType="withEffect">
                                  <p:stCondLst>
                                    <p:cond delay="0"/>
                                  </p:stCondLst>
                                  <p:childTnLst>
                                    <p:anim calcmode="lin" valueType="num">
                                      <p:cBhvr>
                                        <p:cTn id="126" dur="500"/>
                                        <p:tgtEl>
                                          <p:spTgt spid="71"/>
                                        </p:tgtEl>
                                        <p:attrNameLst>
                                          <p:attrName>ppt_w</p:attrName>
                                        </p:attrNameLst>
                                      </p:cBhvr>
                                      <p:tavLst>
                                        <p:tav tm="0">
                                          <p:val>
                                            <p:strVal val="ppt_w"/>
                                          </p:val>
                                        </p:tav>
                                        <p:tav tm="100000">
                                          <p:val>
                                            <p:fltVal val="0"/>
                                          </p:val>
                                        </p:tav>
                                      </p:tavLst>
                                    </p:anim>
                                    <p:anim calcmode="lin" valueType="num">
                                      <p:cBhvr>
                                        <p:cTn id="127" dur="500"/>
                                        <p:tgtEl>
                                          <p:spTgt spid="71"/>
                                        </p:tgtEl>
                                        <p:attrNameLst>
                                          <p:attrName>ppt_h</p:attrName>
                                        </p:attrNameLst>
                                      </p:cBhvr>
                                      <p:tavLst>
                                        <p:tav tm="0">
                                          <p:val>
                                            <p:strVal val="ppt_h"/>
                                          </p:val>
                                        </p:tav>
                                        <p:tav tm="100000">
                                          <p:val>
                                            <p:strVal val="ppt_h"/>
                                          </p:val>
                                        </p:tav>
                                      </p:tavLst>
                                    </p:anim>
                                    <p:set>
                                      <p:cBhvr>
                                        <p:cTn id="128" dur="1" fill="hold">
                                          <p:stCondLst>
                                            <p:cond delay="499"/>
                                          </p:stCondLst>
                                        </p:cTn>
                                        <p:tgtEl>
                                          <p:spTgt spid="71"/>
                                        </p:tgtEl>
                                        <p:attrNameLst>
                                          <p:attrName>style.visibility</p:attrName>
                                        </p:attrNameLst>
                                      </p:cBhvr>
                                      <p:to>
                                        <p:strVal val="hidden"/>
                                      </p:to>
                                    </p:set>
                                  </p:childTnLst>
                                </p:cTn>
                              </p:par>
                              <p:par>
                                <p:cTn id="129" presetID="17" presetClass="exit" presetSubtype="10" fill="hold" nodeType="withEffect">
                                  <p:stCondLst>
                                    <p:cond delay="0"/>
                                  </p:stCondLst>
                                  <p:childTnLst>
                                    <p:anim calcmode="lin" valueType="num">
                                      <p:cBhvr>
                                        <p:cTn id="130" dur="500"/>
                                        <p:tgtEl>
                                          <p:spTgt spid="73"/>
                                        </p:tgtEl>
                                        <p:attrNameLst>
                                          <p:attrName>ppt_w</p:attrName>
                                        </p:attrNameLst>
                                      </p:cBhvr>
                                      <p:tavLst>
                                        <p:tav tm="0">
                                          <p:val>
                                            <p:strVal val="ppt_w"/>
                                          </p:val>
                                        </p:tav>
                                        <p:tav tm="100000">
                                          <p:val>
                                            <p:fltVal val="0"/>
                                          </p:val>
                                        </p:tav>
                                      </p:tavLst>
                                    </p:anim>
                                    <p:anim calcmode="lin" valueType="num">
                                      <p:cBhvr>
                                        <p:cTn id="131" dur="500"/>
                                        <p:tgtEl>
                                          <p:spTgt spid="73"/>
                                        </p:tgtEl>
                                        <p:attrNameLst>
                                          <p:attrName>ppt_h</p:attrName>
                                        </p:attrNameLst>
                                      </p:cBhvr>
                                      <p:tavLst>
                                        <p:tav tm="0">
                                          <p:val>
                                            <p:strVal val="ppt_h"/>
                                          </p:val>
                                        </p:tav>
                                        <p:tav tm="100000">
                                          <p:val>
                                            <p:strVal val="ppt_h"/>
                                          </p:val>
                                        </p:tav>
                                      </p:tavLst>
                                    </p:anim>
                                    <p:set>
                                      <p:cBhvr>
                                        <p:cTn id="132" dur="1" fill="hold">
                                          <p:stCondLst>
                                            <p:cond delay="499"/>
                                          </p:stCondLst>
                                        </p:cTn>
                                        <p:tgtEl>
                                          <p:spTgt spid="73"/>
                                        </p:tgtEl>
                                        <p:attrNameLst>
                                          <p:attrName>style.visibility</p:attrName>
                                        </p:attrNameLst>
                                      </p:cBhvr>
                                      <p:to>
                                        <p:strVal val="hidden"/>
                                      </p:to>
                                    </p:set>
                                  </p:childTnLst>
                                </p:cTn>
                              </p:par>
                              <p:par>
                                <p:cTn id="133" presetID="17" presetClass="exit" presetSubtype="10" fill="hold" nodeType="withEffect">
                                  <p:stCondLst>
                                    <p:cond delay="0"/>
                                  </p:stCondLst>
                                  <p:childTnLst>
                                    <p:anim calcmode="lin" valueType="num">
                                      <p:cBhvr>
                                        <p:cTn id="134" dur="500"/>
                                        <p:tgtEl>
                                          <p:spTgt spid="75"/>
                                        </p:tgtEl>
                                        <p:attrNameLst>
                                          <p:attrName>ppt_w</p:attrName>
                                        </p:attrNameLst>
                                      </p:cBhvr>
                                      <p:tavLst>
                                        <p:tav tm="0">
                                          <p:val>
                                            <p:strVal val="ppt_w"/>
                                          </p:val>
                                        </p:tav>
                                        <p:tav tm="100000">
                                          <p:val>
                                            <p:fltVal val="0"/>
                                          </p:val>
                                        </p:tav>
                                      </p:tavLst>
                                    </p:anim>
                                    <p:anim calcmode="lin" valueType="num">
                                      <p:cBhvr>
                                        <p:cTn id="135" dur="500"/>
                                        <p:tgtEl>
                                          <p:spTgt spid="75"/>
                                        </p:tgtEl>
                                        <p:attrNameLst>
                                          <p:attrName>ppt_h</p:attrName>
                                        </p:attrNameLst>
                                      </p:cBhvr>
                                      <p:tavLst>
                                        <p:tav tm="0">
                                          <p:val>
                                            <p:strVal val="ppt_h"/>
                                          </p:val>
                                        </p:tav>
                                        <p:tav tm="100000">
                                          <p:val>
                                            <p:strVal val="ppt_h"/>
                                          </p:val>
                                        </p:tav>
                                      </p:tavLst>
                                    </p:anim>
                                    <p:set>
                                      <p:cBhvr>
                                        <p:cTn id="136" dur="1" fill="hold">
                                          <p:stCondLst>
                                            <p:cond delay="499"/>
                                          </p:stCondLst>
                                        </p:cTn>
                                        <p:tgtEl>
                                          <p:spTgt spid="75"/>
                                        </p:tgtEl>
                                        <p:attrNameLst>
                                          <p:attrName>style.visibility</p:attrName>
                                        </p:attrNameLst>
                                      </p:cBhvr>
                                      <p:to>
                                        <p:strVal val="hidden"/>
                                      </p:to>
                                    </p:set>
                                  </p:childTnLst>
                                </p:cTn>
                              </p:par>
                              <p:par>
                                <p:cTn id="137" presetID="17" presetClass="exit" presetSubtype="10" fill="hold" grpId="1" nodeType="withEffect">
                                  <p:stCondLst>
                                    <p:cond delay="0"/>
                                  </p:stCondLst>
                                  <p:childTnLst>
                                    <p:anim calcmode="lin" valueType="num">
                                      <p:cBhvr>
                                        <p:cTn id="138" dur="500"/>
                                        <p:tgtEl>
                                          <p:spTgt spid="76"/>
                                        </p:tgtEl>
                                        <p:attrNameLst>
                                          <p:attrName>ppt_w</p:attrName>
                                        </p:attrNameLst>
                                      </p:cBhvr>
                                      <p:tavLst>
                                        <p:tav tm="0">
                                          <p:val>
                                            <p:strVal val="ppt_w"/>
                                          </p:val>
                                        </p:tav>
                                        <p:tav tm="100000">
                                          <p:val>
                                            <p:fltVal val="0"/>
                                          </p:val>
                                        </p:tav>
                                      </p:tavLst>
                                    </p:anim>
                                    <p:anim calcmode="lin" valueType="num">
                                      <p:cBhvr>
                                        <p:cTn id="139" dur="500"/>
                                        <p:tgtEl>
                                          <p:spTgt spid="76"/>
                                        </p:tgtEl>
                                        <p:attrNameLst>
                                          <p:attrName>ppt_h</p:attrName>
                                        </p:attrNameLst>
                                      </p:cBhvr>
                                      <p:tavLst>
                                        <p:tav tm="0">
                                          <p:val>
                                            <p:strVal val="ppt_h"/>
                                          </p:val>
                                        </p:tav>
                                        <p:tav tm="100000">
                                          <p:val>
                                            <p:strVal val="ppt_h"/>
                                          </p:val>
                                        </p:tav>
                                      </p:tavLst>
                                    </p:anim>
                                    <p:set>
                                      <p:cBhvr>
                                        <p:cTn id="140" dur="1" fill="hold">
                                          <p:stCondLst>
                                            <p:cond delay="499"/>
                                          </p:stCondLst>
                                        </p:cTn>
                                        <p:tgtEl>
                                          <p:spTgt spid="76"/>
                                        </p:tgtEl>
                                        <p:attrNameLst>
                                          <p:attrName>style.visibility</p:attrName>
                                        </p:attrNameLst>
                                      </p:cBhvr>
                                      <p:to>
                                        <p:strVal val="hidden"/>
                                      </p:to>
                                    </p:set>
                                  </p:childTnLst>
                                </p:cTn>
                              </p:par>
                              <p:par>
                                <p:cTn id="141" presetID="17" presetClass="exit" presetSubtype="10" fill="hold" grpId="1" nodeType="withEffect">
                                  <p:stCondLst>
                                    <p:cond delay="0"/>
                                  </p:stCondLst>
                                  <p:childTnLst>
                                    <p:anim calcmode="lin" valueType="num">
                                      <p:cBhvr>
                                        <p:cTn id="142" dur="500"/>
                                        <p:tgtEl>
                                          <p:spTgt spid="80"/>
                                        </p:tgtEl>
                                        <p:attrNameLst>
                                          <p:attrName>ppt_w</p:attrName>
                                        </p:attrNameLst>
                                      </p:cBhvr>
                                      <p:tavLst>
                                        <p:tav tm="0">
                                          <p:val>
                                            <p:strVal val="ppt_w"/>
                                          </p:val>
                                        </p:tav>
                                        <p:tav tm="100000">
                                          <p:val>
                                            <p:fltVal val="0"/>
                                          </p:val>
                                        </p:tav>
                                      </p:tavLst>
                                    </p:anim>
                                    <p:anim calcmode="lin" valueType="num">
                                      <p:cBhvr>
                                        <p:cTn id="143" dur="500"/>
                                        <p:tgtEl>
                                          <p:spTgt spid="80"/>
                                        </p:tgtEl>
                                        <p:attrNameLst>
                                          <p:attrName>ppt_h</p:attrName>
                                        </p:attrNameLst>
                                      </p:cBhvr>
                                      <p:tavLst>
                                        <p:tav tm="0">
                                          <p:val>
                                            <p:strVal val="ppt_h"/>
                                          </p:val>
                                        </p:tav>
                                        <p:tav tm="100000">
                                          <p:val>
                                            <p:strVal val="ppt_h"/>
                                          </p:val>
                                        </p:tav>
                                      </p:tavLst>
                                    </p:anim>
                                    <p:set>
                                      <p:cBhvr>
                                        <p:cTn id="144" dur="1" fill="hold">
                                          <p:stCondLst>
                                            <p:cond delay="499"/>
                                          </p:stCondLst>
                                        </p:cTn>
                                        <p:tgtEl>
                                          <p:spTgt spid="80"/>
                                        </p:tgtEl>
                                        <p:attrNameLst>
                                          <p:attrName>style.visibility</p:attrName>
                                        </p:attrNameLst>
                                      </p:cBhvr>
                                      <p:to>
                                        <p:strVal val="hidden"/>
                                      </p:to>
                                    </p:set>
                                  </p:childTnLst>
                                </p:cTn>
                              </p:par>
                              <p:par>
                                <p:cTn id="145" presetID="17" presetClass="exit" presetSubtype="10" fill="hold" grpId="1" nodeType="withEffect">
                                  <p:stCondLst>
                                    <p:cond delay="0"/>
                                  </p:stCondLst>
                                  <p:childTnLst>
                                    <p:anim calcmode="lin" valueType="num">
                                      <p:cBhvr>
                                        <p:cTn id="146" dur="500"/>
                                        <p:tgtEl>
                                          <p:spTgt spid="81"/>
                                        </p:tgtEl>
                                        <p:attrNameLst>
                                          <p:attrName>ppt_w</p:attrName>
                                        </p:attrNameLst>
                                      </p:cBhvr>
                                      <p:tavLst>
                                        <p:tav tm="0">
                                          <p:val>
                                            <p:strVal val="ppt_w"/>
                                          </p:val>
                                        </p:tav>
                                        <p:tav tm="100000">
                                          <p:val>
                                            <p:fltVal val="0"/>
                                          </p:val>
                                        </p:tav>
                                      </p:tavLst>
                                    </p:anim>
                                    <p:anim calcmode="lin" valueType="num">
                                      <p:cBhvr>
                                        <p:cTn id="147" dur="500"/>
                                        <p:tgtEl>
                                          <p:spTgt spid="81"/>
                                        </p:tgtEl>
                                        <p:attrNameLst>
                                          <p:attrName>ppt_h</p:attrName>
                                        </p:attrNameLst>
                                      </p:cBhvr>
                                      <p:tavLst>
                                        <p:tav tm="0">
                                          <p:val>
                                            <p:strVal val="ppt_h"/>
                                          </p:val>
                                        </p:tav>
                                        <p:tav tm="100000">
                                          <p:val>
                                            <p:strVal val="ppt_h"/>
                                          </p:val>
                                        </p:tav>
                                      </p:tavLst>
                                    </p:anim>
                                    <p:set>
                                      <p:cBhvr>
                                        <p:cTn id="148" dur="1" fill="hold">
                                          <p:stCondLst>
                                            <p:cond delay="499"/>
                                          </p:stCondLst>
                                        </p:cTn>
                                        <p:tgtEl>
                                          <p:spTgt spid="81"/>
                                        </p:tgtEl>
                                        <p:attrNameLst>
                                          <p:attrName>style.visibility</p:attrName>
                                        </p:attrNameLst>
                                      </p:cBhvr>
                                      <p:to>
                                        <p:strVal val="hidden"/>
                                      </p:to>
                                    </p:set>
                                  </p:childTnLst>
                                </p:cTn>
                              </p:par>
                              <p:par>
                                <p:cTn id="149" presetID="17" presetClass="exit" presetSubtype="10" fill="hold" nodeType="withEffect">
                                  <p:stCondLst>
                                    <p:cond delay="0"/>
                                  </p:stCondLst>
                                  <p:iterate type="lt">
                                    <p:tmPct val="0"/>
                                  </p:iterate>
                                  <p:childTnLst>
                                    <p:anim calcmode="lin" valueType="num">
                                      <p:cBhvr>
                                        <p:cTn id="150" dur="500"/>
                                        <p:tgtEl>
                                          <p:spTgt spid="82"/>
                                        </p:tgtEl>
                                        <p:attrNameLst>
                                          <p:attrName>ppt_w</p:attrName>
                                        </p:attrNameLst>
                                      </p:cBhvr>
                                      <p:tavLst>
                                        <p:tav tm="0">
                                          <p:val>
                                            <p:strVal val="ppt_w"/>
                                          </p:val>
                                        </p:tav>
                                        <p:tav tm="100000">
                                          <p:val>
                                            <p:fltVal val="0"/>
                                          </p:val>
                                        </p:tav>
                                      </p:tavLst>
                                    </p:anim>
                                    <p:anim calcmode="lin" valueType="num">
                                      <p:cBhvr>
                                        <p:cTn id="151" dur="500"/>
                                        <p:tgtEl>
                                          <p:spTgt spid="82"/>
                                        </p:tgtEl>
                                        <p:attrNameLst>
                                          <p:attrName>ppt_h</p:attrName>
                                        </p:attrNameLst>
                                      </p:cBhvr>
                                      <p:tavLst>
                                        <p:tav tm="0">
                                          <p:val>
                                            <p:strVal val="ppt_h"/>
                                          </p:val>
                                        </p:tav>
                                        <p:tav tm="100000">
                                          <p:val>
                                            <p:strVal val="ppt_h"/>
                                          </p:val>
                                        </p:tav>
                                      </p:tavLst>
                                    </p:anim>
                                    <p:set>
                                      <p:cBhvr>
                                        <p:cTn id="152" dur="1" fill="hold">
                                          <p:stCondLst>
                                            <p:cond delay="499"/>
                                          </p:stCondLst>
                                        </p:cTn>
                                        <p:tgtEl>
                                          <p:spTgt spid="82"/>
                                        </p:tgtEl>
                                        <p:attrNameLst>
                                          <p:attrName>style.visibility</p:attrName>
                                        </p:attrNameLst>
                                      </p:cBhvr>
                                      <p:to>
                                        <p:strVal val="hidden"/>
                                      </p:to>
                                    </p:set>
                                  </p:childTnLst>
                                </p:cTn>
                              </p:par>
                              <p:par>
                                <p:cTn id="153" presetID="17" presetClass="exit" presetSubtype="10" fill="hold" nodeType="withEffect">
                                  <p:stCondLst>
                                    <p:cond delay="0"/>
                                  </p:stCondLst>
                                  <p:childTnLst>
                                    <p:anim calcmode="lin" valueType="num">
                                      <p:cBhvr>
                                        <p:cTn id="154" dur="500"/>
                                        <p:tgtEl>
                                          <p:spTgt spid="85"/>
                                        </p:tgtEl>
                                        <p:attrNameLst>
                                          <p:attrName>ppt_w</p:attrName>
                                        </p:attrNameLst>
                                      </p:cBhvr>
                                      <p:tavLst>
                                        <p:tav tm="0">
                                          <p:val>
                                            <p:strVal val="ppt_w"/>
                                          </p:val>
                                        </p:tav>
                                        <p:tav tm="100000">
                                          <p:val>
                                            <p:fltVal val="0"/>
                                          </p:val>
                                        </p:tav>
                                      </p:tavLst>
                                    </p:anim>
                                    <p:anim calcmode="lin" valueType="num">
                                      <p:cBhvr>
                                        <p:cTn id="155" dur="500"/>
                                        <p:tgtEl>
                                          <p:spTgt spid="85"/>
                                        </p:tgtEl>
                                        <p:attrNameLst>
                                          <p:attrName>ppt_h</p:attrName>
                                        </p:attrNameLst>
                                      </p:cBhvr>
                                      <p:tavLst>
                                        <p:tav tm="0">
                                          <p:val>
                                            <p:strVal val="ppt_h"/>
                                          </p:val>
                                        </p:tav>
                                        <p:tav tm="100000">
                                          <p:val>
                                            <p:strVal val="ppt_h"/>
                                          </p:val>
                                        </p:tav>
                                      </p:tavLst>
                                    </p:anim>
                                    <p:set>
                                      <p:cBhvr>
                                        <p:cTn id="156" dur="1" fill="hold">
                                          <p:stCondLst>
                                            <p:cond delay="499"/>
                                          </p:stCondLst>
                                        </p:cTn>
                                        <p:tgtEl>
                                          <p:spTgt spid="85"/>
                                        </p:tgtEl>
                                        <p:attrNameLst>
                                          <p:attrName>style.visibility</p:attrName>
                                        </p:attrNameLst>
                                      </p:cBhvr>
                                      <p:to>
                                        <p:strVal val="hidden"/>
                                      </p:to>
                                    </p:set>
                                  </p:childTnLst>
                                </p:cTn>
                              </p:par>
                              <p:par>
                                <p:cTn id="157" presetID="17" presetClass="exit" presetSubtype="10" fill="hold" grpId="1" nodeType="withEffect">
                                  <p:stCondLst>
                                    <p:cond delay="0"/>
                                  </p:stCondLst>
                                  <p:childTnLst>
                                    <p:anim calcmode="lin" valueType="num">
                                      <p:cBhvr>
                                        <p:cTn id="158" dur="500"/>
                                        <p:tgtEl>
                                          <p:spTgt spid="86"/>
                                        </p:tgtEl>
                                        <p:attrNameLst>
                                          <p:attrName>ppt_w</p:attrName>
                                        </p:attrNameLst>
                                      </p:cBhvr>
                                      <p:tavLst>
                                        <p:tav tm="0">
                                          <p:val>
                                            <p:strVal val="ppt_w"/>
                                          </p:val>
                                        </p:tav>
                                        <p:tav tm="100000">
                                          <p:val>
                                            <p:fltVal val="0"/>
                                          </p:val>
                                        </p:tav>
                                      </p:tavLst>
                                    </p:anim>
                                    <p:anim calcmode="lin" valueType="num">
                                      <p:cBhvr>
                                        <p:cTn id="159" dur="500"/>
                                        <p:tgtEl>
                                          <p:spTgt spid="86"/>
                                        </p:tgtEl>
                                        <p:attrNameLst>
                                          <p:attrName>ppt_h</p:attrName>
                                        </p:attrNameLst>
                                      </p:cBhvr>
                                      <p:tavLst>
                                        <p:tav tm="0">
                                          <p:val>
                                            <p:strVal val="ppt_h"/>
                                          </p:val>
                                        </p:tav>
                                        <p:tav tm="100000">
                                          <p:val>
                                            <p:strVal val="ppt_h"/>
                                          </p:val>
                                        </p:tav>
                                      </p:tavLst>
                                    </p:anim>
                                    <p:set>
                                      <p:cBhvr>
                                        <p:cTn id="160" dur="1" fill="hold">
                                          <p:stCondLst>
                                            <p:cond delay="499"/>
                                          </p:stCondLst>
                                        </p:cTn>
                                        <p:tgtEl>
                                          <p:spTgt spid="86"/>
                                        </p:tgtEl>
                                        <p:attrNameLst>
                                          <p:attrName>style.visibility</p:attrName>
                                        </p:attrNameLst>
                                      </p:cBhvr>
                                      <p:to>
                                        <p:strVal val="hidden"/>
                                      </p:to>
                                    </p:set>
                                  </p:childTnLst>
                                </p:cTn>
                              </p:par>
                              <p:par>
                                <p:cTn id="161" presetID="17" presetClass="exit" presetSubtype="10" fill="hold" grpId="1" nodeType="withEffect">
                                  <p:stCondLst>
                                    <p:cond delay="0"/>
                                  </p:stCondLst>
                                  <p:childTnLst>
                                    <p:anim calcmode="lin" valueType="num">
                                      <p:cBhvr>
                                        <p:cTn id="162" dur="500"/>
                                        <p:tgtEl>
                                          <p:spTgt spid="89"/>
                                        </p:tgtEl>
                                        <p:attrNameLst>
                                          <p:attrName>ppt_w</p:attrName>
                                        </p:attrNameLst>
                                      </p:cBhvr>
                                      <p:tavLst>
                                        <p:tav tm="0">
                                          <p:val>
                                            <p:strVal val="ppt_w"/>
                                          </p:val>
                                        </p:tav>
                                        <p:tav tm="100000">
                                          <p:val>
                                            <p:fltVal val="0"/>
                                          </p:val>
                                        </p:tav>
                                      </p:tavLst>
                                    </p:anim>
                                    <p:anim calcmode="lin" valueType="num">
                                      <p:cBhvr>
                                        <p:cTn id="163" dur="500"/>
                                        <p:tgtEl>
                                          <p:spTgt spid="89"/>
                                        </p:tgtEl>
                                        <p:attrNameLst>
                                          <p:attrName>ppt_h</p:attrName>
                                        </p:attrNameLst>
                                      </p:cBhvr>
                                      <p:tavLst>
                                        <p:tav tm="0">
                                          <p:val>
                                            <p:strVal val="ppt_h"/>
                                          </p:val>
                                        </p:tav>
                                        <p:tav tm="100000">
                                          <p:val>
                                            <p:strVal val="ppt_h"/>
                                          </p:val>
                                        </p:tav>
                                      </p:tavLst>
                                    </p:anim>
                                    <p:set>
                                      <p:cBhvr>
                                        <p:cTn id="164" dur="1" fill="hold">
                                          <p:stCondLst>
                                            <p:cond delay="499"/>
                                          </p:stCondLst>
                                        </p:cTn>
                                        <p:tgtEl>
                                          <p:spTgt spid="89"/>
                                        </p:tgtEl>
                                        <p:attrNameLst>
                                          <p:attrName>style.visibility</p:attrName>
                                        </p:attrNameLst>
                                      </p:cBhvr>
                                      <p:to>
                                        <p:strVal val="hidden"/>
                                      </p:to>
                                    </p:set>
                                  </p:childTnLst>
                                </p:cTn>
                              </p:par>
                              <p:par>
                                <p:cTn id="165" presetID="17" presetClass="exit" presetSubtype="10" fill="hold" grpId="2" nodeType="withEffect">
                                  <p:stCondLst>
                                    <p:cond delay="0"/>
                                  </p:stCondLst>
                                  <p:iterate type="lt">
                                    <p:tmPct val="0"/>
                                  </p:iterate>
                                  <p:childTnLst>
                                    <p:anim calcmode="lin" valueType="num">
                                      <p:cBhvr>
                                        <p:cTn id="166" dur="500"/>
                                        <p:tgtEl>
                                          <p:spTgt spid="29"/>
                                        </p:tgtEl>
                                        <p:attrNameLst>
                                          <p:attrName>ppt_w</p:attrName>
                                        </p:attrNameLst>
                                      </p:cBhvr>
                                      <p:tavLst>
                                        <p:tav tm="0">
                                          <p:val>
                                            <p:strVal val="ppt_w"/>
                                          </p:val>
                                        </p:tav>
                                        <p:tav tm="100000">
                                          <p:val>
                                            <p:fltVal val="0"/>
                                          </p:val>
                                        </p:tav>
                                      </p:tavLst>
                                    </p:anim>
                                    <p:anim calcmode="lin" valueType="num">
                                      <p:cBhvr>
                                        <p:cTn id="167" dur="500"/>
                                        <p:tgtEl>
                                          <p:spTgt spid="29"/>
                                        </p:tgtEl>
                                        <p:attrNameLst>
                                          <p:attrName>ppt_h</p:attrName>
                                        </p:attrNameLst>
                                      </p:cBhvr>
                                      <p:tavLst>
                                        <p:tav tm="0">
                                          <p:val>
                                            <p:strVal val="ppt_h"/>
                                          </p:val>
                                        </p:tav>
                                        <p:tav tm="100000">
                                          <p:val>
                                            <p:strVal val="ppt_h"/>
                                          </p:val>
                                        </p:tav>
                                      </p:tavLst>
                                    </p:anim>
                                    <p:set>
                                      <p:cBhvr>
                                        <p:cTn id="168" dur="1" fill="hold">
                                          <p:stCondLst>
                                            <p:cond delay="499"/>
                                          </p:stCondLst>
                                        </p:cTn>
                                        <p:tgtEl>
                                          <p:spTgt spid="29"/>
                                        </p:tgtEl>
                                        <p:attrNameLst>
                                          <p:attrName>style.visibility</p:attrName>
                                        </p:attrNameLst>
                                      </p:cBhvr>
                                      <p:to>
                                        <p:strVal val="hidden"/>
                                      </p:to>
                                    </p:set>
                                  </p:childTnLst>
                                </p:cTn>
                              </p:par>
                              <p:par>
                                <p:cTn id="169" presetID="17" presetClass="exit" presetSubtype="10" fill="hold" grpId="1" nodeType="withEffect">
                                  <p:stCondLst>
                                    <p:cond delay="0"/>
                                  </p:stCondLst>
                                  <p:childTnLst>
                                    <p:anim calcmode="lin" valueType="num">
                                      <p:cBhvr>
                                        <p:cTn id="170" dur="500"/>
                                        <p:tgtEl>
                                          <p:spTgt spid="30"/>
                                        </p:tgtEl>
                                        <p:attrNameLst>
                                          <p:attrName>ppt_w</p:attrName>
                                        </p:attrNameLst>
                                      </p:cBhvr>
                                      <p:tavLst>
                                        <p:tav tm="0">
                                          <p:val>
                                            <p:strVal val="ppt_w"/>
                                          </p:val>
                                        </p:tav>
                                        <p:tav tm="100000">
                                          <p:val>
                                            <p:fltVal val="0"/>
                                          </p:val>
                                        </p:tav>
                                      </p:tavLst>
                                    </p:anim>
                                    <p:anim calcmode="lin" valueType="num">
                                      <p:cBhvr>
                                        <p:cTn id="171" dur="500"/>
                                        <p:tgtEl>
                                          <p:spTgt spid="30"/>
                                        </p:tgtEl>
                                        <p:attrNameLst>
                                          <p:attrName>ppt_h</p:attrName>
                                        </p:attrNameLst>
                                      </p:cBhvr>
                                      <p:tavLst>
                                        <p:tav tm="0">
                                          <p:val>
                                            <p:strVal val="ppt_h"/>
                                          </p:val>
                                        </p:tav>
                                        <p:tav tm="100000">
                                          <p:val>
                                            <p:strVal val="ppt_h"/>
                                          </p:val>
                                        </p:tav>
                                      </p:tavLst>
                                    </p:anim>
                                    <p:set>
                                      <p:cBhvr>
                                        <p:cTn id="172" dur="1" fill="hold">
                                          <p:stCondLst>
                                            <p:cond delay="499"/>
                                          </p:stCondLst>
                                        </p:cTn>
                                        <p:tgtEl>
                                          <p:spTgt spid="30"/>
                                        </p:tgtEl>
                                        <p:attrNameLst>
                                          <p:attrName>style.visibility</p:attrName>
                                        </p:attrNameLst>
                                      </p:cBhvr>
                                      <p:to>
                                        <p:strVal val="hidden"/>
                                      </p:to>
                                    </p:set>
                                  </p:childTnLst>
                                </p:cTn>
                              </p:par>
                              <p:par>
                                <p:cTn id="173" presetID="17" presetClass="exit" presetSubtype="10" fill="hold" grpId="1" nodeType="withEffect">
                                  <p:stCondLst>
                                    <p:cond delay="0"/>
                                  </p:stCondLst>
                                  <p:childTnLst>
                                    <p:anim calcmode="lin" valueType="num">
                                      <p:cBhvr>
                                        <p:cTn id="174" dur="500"/>
                                        <p:tgtEl>
                                          <p:spTgt spid="31"/>
                                        </p:tgtEl>
                                        <p:attrNameLst>
                                          <p:attrName>ppt_w</p:attrName>
                                        </p:attrNameLst>
                                      </p:cBhvr>
                                      <p:tavLst>
                                        <p:tav tm="0">
                                          <p:val>
                                            <p:strVal val="ppt_w"/>
                                          </p:val>
                                        </p:tav>
                                        <p:tav tm="100000">
                                          <p:val>
                                            <p:fltVal val="0"/>
                                          </p:val>
                                        </p:tav>
                                      </p:tavLst>
                                    </p:anim>
                                    <p:anim calcmode="lin" valueType="num">
                                      <p:cBhvr>
                                        <p:cTn id="175" dur="500"/>
                                        <p:tgtEl>
                                          <p:spTgt spid="31"/>
                                        </p:tgtEl>
                                        <p:attrNameLst>
                                          <p:attrName>ppt_h</p:attrName>
                                        </p:attrNameLst>
                                      </p:cBhvr>
                                      <p:tavLst>
                                        <p:tav tm="0">
                                          <p:val>
                                            <p:strVal val="ppt_h"/>
                                          </p:val>
                                        </p:tav>
                                        <p:tav tm="100000">
                                          <p:val>
                                            <p:strVal val="ppt_h"/>
                                          </p:val>
                                        </p:tav>
                                      </p:tavLst>
                                    </p:anim>
                                    <p:set>
                                      <p:cBhvr>
                                        <p:cTn id="176" dur="1" fill="hold">
                                          <p:stCondLst>
                                            <p:cond delay="499"/>
                                          </p:stCondLst>
                                        </p:cTn>
                                        <p:tgtEl>
                                          <p:spTgt spid="31"/>
                                        </p:tgtEl>
                                        <p:attrNameLst>
                                          <p:attrName>style.visibility</p:attrName>
                                        </p:attrNameLst>
                                      </p:cBhvr>
                                      <p:to>
                                        <p:strVal val="hidden"/>
                                      </p:to>
                                    </p:set>
                                  </p:childTnLst>
                                </p:cTn>
                              </p:par>
                              <p:par>
                                <p:cTn id="177" presetID="17" presetClass="exit" presetSubtype="10" fill="hold" grpId="1" nodeType="withEffect">
                                  <p:stCondLst>
                                    <p:cond delay="0"/>
                                  </p:stCondLst>
                                  <p:childTnLst>
                                    <p:anim calcmode="lin" valueType="num">
                                      <p:cBhvr>
                                        <p:cTn id="178" dur="500"/>
                                        <p:tgtEl>
                                          <p:spTgt spid="32"/>
                                        </p:tgtEl>
                                        <p:attrNameLst>
                                          <p:attrName>ppt_w</p:attrName>
                                        </p:attrNameLst>
                                      </p:cBhvr>
                                      <p:tavLst>
                                        <p:tav tm="0">
                                          <p:val>
                                            <p:strVal val="ppt_w"/>
                                          </p:val>
                                        </p:tav>
                                        <p:tav tm="100000">
                                          <p:val>
                                            <p:fltVal val="0"/>
                                          </p:val>
                                        </p:tav>
                                      </p:tavLst>
                                    </p:anim>
                                    <p:anim calcmode="lin" valueType="num">
                                      <p:cBhvr>
                                        <p:cTn id="179" dur="500"/>
                                        <p:tgtEl>
                                          <p:spTgt spid="32"/>
                                        </p:tgtEl>
                                        <p:attrNameLst>
                                          <p:attrName>ppt_h</p:attrName>
                                        </p:attrNameLst>
                                      </p:cBhvr>
                                      <p:tavLst>
                                        <p:tav tm="0">
                                          <p:val>
                                            <p:strVal val="ppt_h"/>
                                          </p:val>
                                        </p:tav>
                                        <p:tav tm="100000">
                                          <p:val>
                                            <p:strVal val="ppt_h"/>
                                          </p:val>
                                        </p:tav>
                                      </p:tavLst>
                                    </p:anim>
                                    <p:set>
                                      <p:cBhvr>
                                        <p:cTn id="180" dur="1" fill="hold">
                                          <p:stCondLst>
                                            <p:cond delay="499"/>
                                          </p:stCondLst>
                                        </p:cTn>
                                        <p:tgtEl>
                                          <p:spTgt spid="32"/>
                                        </p:tgtEl>
                                        <p:attrNameLst>
                                          <p:attrName>style.visibility</p:attrName>
                                        </p:attrNameLst>
                                      </p:cBhvr>
                                      <p:to>
                                        <p:strVal val="hidden"/>
                                      </p:to>
                                    </p:set>
                                  </p:childTnLst>
                                </p:cTn>
                              </p:par>
                              <p:par>
                                <p:cTn id="181" presetID="17" presetClass="exit" presetSubtype="10" fill="hold" grpId="1" nodeType="withEffect">
                                  <p:stCondLst>
                                    <p:cond delay="0"/>
                                  </p:stCondLst>
                                  <p:childTnLst>
                                    <p:anim calcmode="lin" valueType="num">
                                      <p:cBhvr>
                                        <p:cTn id="182" dur="500"/>
                                        <p:tgtEl>
                                          <p:spTgt spid="33"/>
                                        </p:tgtEl>
                                        <p:attrNameLst>
                                          <p:attrName>ppt_w</p:attrName>
                                        </p:attrNameLst>
                                      </p:cBhvr>
                                      <p:tavLst>
                                        <p:tav tm="0">
                                          <p:val>
                                            <p:strVal val="ppt_w"/>
                                          </p:val>
                                        </p:tav>
                                        <p:tav tm="100000">
                                          <p:val>
                                            <p:fltVal val="0"/>
                                          </p:val>
                                        </p:tav>
                                      </p:tavLst>
                                    </p:anim>
                                    <p:anim calcmode="lin" valueType="num">
                                      <p:cBhvr>
                                        <p:cTn id="183" dur="500"/>
                                        <p:tgtEl>
                                          <p:spTgt spid="33"/>
                                        </p:tgtEl>
                                        <p:attrNameLst>
                                          <p:attrName>ppt_h</p:attrName>
                                        </p:attrNameLst>
                                      </p:cBhvr>
                                      <p:tavLst>
                                        <p:tav tm="0">
                                          <p:val>
                                            <p:strVal val="ppt_h"/>
                                          </p:val>
                                        </p:tav>
                                        <p:tav tm="100000">
                                          <p:val>
                                            <p:strVal val="ppt_h"/>
                                          </p:val>
                                        </p:tav>
                                      </p:tavLst>
                                    </p:anim>
                                    <p:set>
                                      <p:cBhvr>
                                        <p:cTn id="184" dur="1" fill="hold">
                                          <p:stCondLst>
                                            <p:cond delay="499"/>
                                          </p:stCondLst>
                                        </p:cTn>
                                        <p:tgtEl>
                                          <p:spTgt spid="33"/>
                                        </p:tgtEl>
                                        <p:attrNameLst>
                                          <p:attrName>style.visibility</p:attrName>
                                        </p:attrNameLst>
                                      </p:cBhvr>
                                      <p:to>
                                        <p:strVal val="hidden"/>
                                      </p:to>
                                    </p:set>
                                  </p:childTnLst>
                                </p:cTn>
                              </p:par>
                              <p:par>
                                <p:cTn id="185" presetID="17" presetClass="exit" presetSubtype="10" fill="hold" grpId="1" nodeType="withEffect">
                                  <p:stCondLst>
                                    <p:cond delay="0"/>
                                  </p:stCondLst>
                                  <p:childTnLst>
                                    <p:anim calcmode="lin" valueType="num">
                                      <p:cBhvr>
                                        <p:cTn id="186" dur="500"/>
                                        <p:tgtEl>
                                          <p:spTgt spid="34"/>
                                        </p:tgtEl>
                                        <p:attrNameLst>
                                          <p:attrName>ppt_w</p:attrName>
                                        </p:attrNameLst>
                                      </p:cBhvr>
                                      <p:tavLst>
                                        <p:tav tm="0">
                                          <p:val>
                                            <p:strVal val="ppt_w"/>
                                          </p:val>
                                        </p:tav>
                                        <p:tav tm="100000">
                                          <p:val>
                                            <p:fltVal val="0"/>
                                          </p:val>
                                        </p:tav>
                                      </p:tavLst>
                                    </p:anim>
                                    <p:anim calcmode="lin" valueType="num">
                                      <p:cBhvr>
                                        <p:cTn id="187" dur="500"/>
                                        <p:tgtEl>
                                          <p:spTgt spid="34"/>
                                        </p:tgtEl>
                                        <p:attrNameLst>
                                          <p:attrName>ppt_h</p:attrName>
                                        </p:attrNameLst>
                                      </p:cBhvr>
                                      <p:tavLst>
                                        <p:tav tm="0">
                                          <p:val>
                                            <p:strVal val="ppt_h"/>
                                          </p:val>
                                        </p:tav>
                                        <p:tav tm="100000">
                                          <p:val>
                                            <p:strVal val="ppt_h"/>
                                          </p:val>
                                        </p:tav>
                                      </p:tavLst>
                                    </p:anim>
                                    <p:set>
                                      <p:cBhvr>
                                        <p:cTn id="188" dur="1" fill="hold">
                                          <p:stCondLst>
                                            <p:cond delay="499"/>
                                          </p:stCondLst>
                                        </p:cTn>
                                        <p:tgtEl>
                                          <p:spTgt spid="34"/>
                                        </p:tgtEl>
                                        <p:attrNameLst>
                                          <p:attrName>style.visibility</p:attrName>
                                        </p:attrNameLst>
                                      </p:cBhvr>
                                      <p:to>
                                        <p:strVal val="hidden"/>
                                      </p:to>
                                    </p:set>
                                  </p:childTnLst>
                                </p:cTn>
                              </p:par>
                              <p:par>
                                <p:cTn id="189" presetID="17" presetClass="exit" presetSubtype="10" fill="hold" grpId="1" nodeType="withEffect">
                                  <p:stCondLst>
                                    <p:cond delay="0"/>
                                  </p:stCondLst>
                                  <p:childTnLst>
                                    <p:anim calcmode="lin" valueType="num">
                                      <p:cBhvr>
                                        <p:cTn id="190" dur="500"/>
                                        <p:tgtEl>
                                          <p:spTgt spid="35"/>
                                        </p:tgtEl>
                                        <p:attrNameLst>
                                          <p:attrName>ppt_w</p:attrName>
                                        </p:attrNameLst>
                                      </p:cBhvr>
                                      <p:tavLst>
                                        <p:tav tm="0">
                                          <p:val>
                                            <p:strVal val="ppt_w"/>
                                          </p:val>
                                        </p:tav>
                                        <p:tav tm="100000">
                                          <p:val>
                                            <p:fltVal val="0"/>
                                          </p:val>
                                        </p:tav>
                                      </p:tavLst>
                                    </p:anim>
                                    <p:anim calcmode="lin" valueType="num">
                                      <p:cBhvr>
                                        <p:cTn id="191" dur="500"/>
                                        <p:tgtEl>
                                          <p:spTgt spid="35"/>
                                        </p:tgtEl>
                                        <p:attrNameLst>
                                          <p:attrName>ppt_h</p:attrName>
                                        </p:attrNameLst>
                                      </p:cBhvr>
                                      <p:tavLst>
                                        <p:tav tm="0">
                                          <p:val>
                                            <p:strVal val="ppt_h"/>
                                          </p:val>
                                        </p:tav>
                                        <p:tav tm="100000">
                                          <p:val>
                                            <p:strVal val="ppt_h"/>
                                          </p:val>
                                        </p:tav>
                                      </p:tavLst>
                                    </p:anim>
                                    <p:set>
                                      <p:cBhvr>
                                        <p:cTn id="192" dur="1" fill="hold">
                                          <p:stCondLst>
                                            <p:cond delay="499"/>
                                          </p:stCondLst>
                                        </p:cTn>
                                        <p:tgtEl>
                                          <p:spTgt spid="35"/>
                                        </p:tgtEl>
                                        <p:attrNameLst>
                                          <p:attrName>style.visibility</p:attrName>
                                        </p:attrNameLst>
                                      </p:cBhvr>
                                      <p:to>
                                        <p:strVal val="hidden"/>
                                      </p:to>
                                    </p:set>
                                  </p:childTnLst>
                                </p:cTn>
                              </p:par>
                              <p:par>
                                <p:cTn id="193" presetID="17" presetClass="exit" presetSubtype="10" fill="hold" grpId="1" nodeType="withEffect">
                                  <p:stCondLst>
                                    <p:cond delay="0"/>
                                  </p:stCondLst>
                                  <p:childTnLst>
                                    <p:anim calcmode="lin" valueType="num">
                                      <p:cBhvr>
                                        <p:cTn id="194" dur="500"/>
                                        <p:tgtEl>
                                          <p:spTgt spid="36"/>
                                        </p:tgtEl>
                                        <p:attrNameLst>
                                          <p:attrName>ppt_w</p:attrName>
                                        </p:attrNameLst>
                                      </p:cBhvr>
                                      <p:tavLst>
                                        <p:tav tm="0">
                                          <p:val>
                                            <p:strVal val="ppt_w"/>
                                          </p:val>
                                        </p:tav>
                                        <p:tav tm="100000">
                                          <p:val>
                                            <p:fltVal val="0"/>
                                          </p:val>
                                        </p:tav>
                                      </p:tavLst>
                                    </p:anim>
                                    <p:anim calcmode="lin" valueType="num">
                                      <p:cBhvr>
                                        <p:cTn id="195" dur="500"/>
                                        <p:tgtEl>
                                          <p:spTgt spid="36"/>
                                        </p:tgtEl>
                                        <p:attrNameLst>
                                          <p:attrName>ppt_h</p:attrName>
                                        </p:attrNameLst>
                                      </p:cBhvr>
                                      <p:tavLst>
                                        <p:tav tm="0">
                                          <p:val>
                                            <p:strVal val="ppt_h"/>
                                          </p:val>
                                        </p:tav>
                                        <p:tav tm="100000">
                                          <p:val>
                                            <p:strVal val="ppt_h"/>
                                          </p:val>
                                        </p:tav>
                                      </p:tavLst>
                                    </p:anim>
                                    <p:set>
                                      <p:cBhvr>
                                        <p:cTn id="196" dur="1" fill="hold">
                                          <p:stCondLst>
                                            <p:cond delay="499"/>
                                          </p:stCondLst>
                                        </p:cTn>
                                        <p:tgtEl>
                                          <p:spTgt spid="36"/>
                                        </p:tgtEl>
                                        <p:attrNameLst>
                                          <p:attrName>style.visibility</p:attrName>
                                        </p:attrNameLst>
                                      </p:cBhvr>
                                      <p:to>
                                        <p:strVal val="hidden"/>
                                      </p:to>
                                    </p:set>
                                  </p:childTnLst>
                                </p:cTn>
                              </p:par>
                              <p:par>
                                <p:cTn id="197" presetID="17" presetClass="exit" presetSubtype="10" fill="hold" grpId="1" nodeType="withEffect">
                                  <p:stCondLst>
                                    <p:cond delay="0"/>
                                  </p:stCondLst>
                                  <p:childTnLst>
                                    <p:anim calcmode="lin" valueType="num">
                                      <p:cBhvr>
                                        <p:cTn id="198" dur="500"/>
                                        <p:tgtEl>
                                          <p:spTgt spid="37"/>
                                        </p:tgtEl>
                                        <p:attrNameLst>
                                          <p:attrName>ppt_w</p:attrName>
                                        </p:attrNameLst>
                                      </p:cBhvr>
                                      <p:tavLst>
                                        <p:tav tm="0">
                                          <p:val>
                                            <p:strVal val="ppt_w"/>
                                          </p:val>
                                        </p:tav>
                                        <p:tav tm="100000">
                                          <p:val>
                                            <p:fltVal val="0"/>
                                          </p:val>
                                        </p:tav>
                                      </p:tavLst>
                                    </p:anim>
                                    <p:anim calcmode="lin" valueType="num">
                                      <p:cBhvr>
                                        <p:cTn id="199" dur="500"/>
                                        <p:tgtEl>
                                          <p:spTgt spid="37"/>
                                        </p:tgtEl>
                                        <p:attrNameLst>
                                          <p:attrName>ppt_h</p:attrName>
                                        </p:attrNameLst>
                                      </p:cBhvr>
                                      <p:tavLst>
                                        <p:tav tm="0">
                                          <p:val>
                                            <p:strVal val="ppt_h"/>
                                          </p:val>
                                        </p:tav>
                                        <p:tav tm="100000">
                                          <p:val>
                                            <p:strVal val="ppt_h"/>
                                          </p:val>
                                        </p:tav>
                                      </p:tavLst>
                                    </p:anim>
                                    <p:set>
                                      <p:cBhvr>
                                        <p:cTn id="200" dur="1" fill="hold">
                                          <p:stCondLst>
                                            <p:cond delay="499"/>
                                          </p:stCondLst>
                                        </p:cTn>
                                        <p:tgtEl>
                                          <p:spTgt spid="37"/>
                                        </p:tgtEl>
                                        <p:attrNameLst>
                                          <p:attrName>style.visibility</p:attrName>
                                        </p:attrNameLst>
                                      </p:cBhvr>
                                      <p:to>
                                        <p:strVal val="hidden"/>
                                      </p:to>
                                    </p:set>
                                  </p:childTnLst>
                                </p:cTn>
                              </p:par>
                              <p:par>
                                <p:cTn id="201" presetID="17" presetClass="exit" presetSubtype="10" fill="hold" grpId="1" nodeType="withEffect">
                                  <p:stCondLst>
                                    <p:cond delay="0"/>
                                  </p:stCondLst>
                                  <p:childTnLst>
                                    <p:anim calcmode="lin" valueType="num">
                                      <p:cBhvr>
                                        <p:cTn id="202" dur="500"/>
                                        <p:tgtEl>
                                          <p:spTgt spid="41"/>
                                        </p:tgtEl>
                                        <p:attrNameLst>
                                          <p:attrName>ppt_w</p:attrName>
                                        </p:attrNameLst>
                                      </p:cBhvr>
                                      <p:tavLst>
                                        <p:tav tm="0">
                                          <p:val>
                                            <p:strVal val="ppt_w"/>
                                          </p:val>
                                        </p:tav>
                                        <p:tav tm="100000">
                                          <p:val>
                                            <p:fltVal val="0"/>
                                          </p:val>
                                        </p:tav>
                                      </p:tavLst>
                                    </p:anim>
                                    <p:anim calcmode="lin" valueType="num">
                                      <p:cBhvr>
                                        <p:cTn id="203" dur="500"/>
                                        <p:tgtEl>
                                          <p:spTgt spid="41"/>
                                        </p:tgtEl>
                                        <p:attrNameLst>
                                          <p:attrName>ppt_h</p:attrName>
                                        </p:attrNameLst>
                                      </p:cBhvr>
                                      <p:tavLst>
                                        <p:tav tm="0">
                                          <p:val>
                                            <p:strVal val="ppt_h"/>
                                          </p:val>
                                        </p:tav>
                                        <p:tav tm="100000">
                                          <p:val>
                                            <p:strVal val="ppt_h"/>
                                          </p:val>
                                        </p:tav>
                                      </p:tavLst>
                                    </p:anim>
                                    <p:set>
                                      <p:cBhvr>
                                        <p:cTn id="204" dur="1" fill="hold">
                                          <p:stCondLst>
                                            <p:cond delay="499"/>
                                          </p:stCondLst>
                                        </p:cTn>
                                        <p:tgtEl>
                                          <p:spTgt spid="41"/>
                                        </p:tgtEl>
                                        <p:attrNameLst>
                                          <p:attrName>style.visibility</p:attrName>
                                        </p:attrNameLst>
                                      </p:cBhvr>
                                      <p:to>
                                        <p:strVal val="hidden"/>
                                      </p:to>
                                    </p:set>
                                  </p:childTnLst>
                                </p:cTn>
                              </p:par>
                              <p:par>
                                <p:cTn id="205" presetID="17" presetClass="exit" presetSubtype="10" fill="hold" grpId="1" nodeType="withEffect">
                                  <p:stCondLst>
                                    <p:cond delay="0"/>
                                  </p:stCondLst>
                                  <p:childTnLst>
                                    <p:anim calcmode="lin" valueType="num">
                                      <p:cBhvr>
                                        <p:cTn id="206" dur="500"/>
                                        <p:tgtEl>
                                          <p:spTgt spid="42"/>
                                        </p:tgtEl>
                                        <p:attrNameLst>
                                          <p:attrName>ppt_w</p:attrName>
                                        </p:attrNameLst>
                                      </p:cBhvr>
                                      <p:tavLst>
                                        <p:tav tm="0">
                                          <p:val>
                                            <p:strVal val="ppt_w"/>
                                          </p:val>
                                        </p:tav>
                                        <p:tav tm="100000">
                                          <p:val>
                                            <p:fltVal val="0"/>
                                          </p:val>
                                        </p:tav>
                                      </p:tavLst>
                                    </p:anim>
                                    <p:anim calcmode="lin" valueType="num">
                                      <p:cBhvr>
                                        <p:cTn id="207" dur="500"/>
                                        <p:tgtEl>
                                          <p:spTgt spid="42"/>
                                        </p:tgtEl>
                                        <p:attrNameLst>
                                          <p:attrName>ppt_h</p:attrName>
                                        </p:attrNameLst>
                                      </p:cBhvr>
                                      <p:tavLst>
                                        <p:tav tm="0">
                                          <p:val>
                                            <p:strVal val="ppt_h"/>
                                          </p:val>
                                        </p:tav>
                                        <p:tav tm="100000">
                                          <p:val>
                                            <p:strVal val="ppt_h"/>
                                          </p:val>
                                        </p:tav>
                                      </p:tavLst>
                                    </p:anim>
                                    <p:set>
                                      <p:cBhvr>
                                        <p:cTn id="208" dur="1" fill="hold">
                                          <p:stCondLst>
                                            <p:cond delay="499"/>
                                          </p:stCondLst>
                                        </p:cTn>
                                        <p:tgtEl>
                                          <p:spTgt spid="42"/>
                                        </p:tgtEl>
                                        <p:attrNameLst>
                                          <p:attrName>style.visibility</p:attrName>
                                        </p:attrNameLst>
                                      </p:cBhvr>
                                      <p:to>
                                        <p:strVal val="hidden"/>
                                      </p:to>
                                    </p:set>
                                  </p:childTnLst>
                                </p:cTn>
                              </p:par>
                              <p:par>
                                <p:cTn id="209" presetID="17" presetClass="exit" presetSubtype="10" fill="hold" nodeType="withEffect">
                                  <p:stCondLst>
                                    <p:cond delay="0"/>
                                  </p:stCondLst>
                                  <p:iterate type="lt">
                                    <p:tmPct val="0"/>
                                  </p:iterate>
                                  <p:childTnLst>
                                    <p:anim calcmode="lin" valueType="num">
                                      <p:cBhvr>
                                        <p:cTn id="210" dur="500"/>
                                        <p:tgtEl>
                                          <p:spTgt spid="44"/>
                                        </p:tgtEl>
                                        <p:attrNameLst>
                                          <p:attrName>ppt_w</p:attrName>
                                        </p:attrNameLst>
                                      </p:cBhvr>
                                      <p:tavLst>
                                        <p:tav tm="0">
                                          <p:val>
                                            <p:strVal val="ppt_w"/>
                                          </p:val>
                                        </p:tav>
                                        <p:tav tm="100000">
                                          <p:val>
                                            <p:fltVal val="0"/>
                                          </p:val>
                                        </p:tav>
                                      </p:tavLst>
                                    </p:anim>
                                    <p:anim calcmode="lin" valueType="num">
                                      <p:cBhvr>
                                        <p:cTn id="211" dur="500"/>
                                        <p:tgtEl>
                                          <p:spTgt spid="44"/>
                                        </p:tgtEl>
                                        <p:attrNameLst>
                                          <p:attrName>ppt_h</p:attrName>
                                        </p:attrNameLst>
                                      </p:cBhvr>
                                      <p:tavLst>
                                        <p:tav tm="0">
                                          <p:val>
                                            <p:strVal val="ppt_h"/>
                                          </p:val>
                                        </p:tav>
                                        <p:tav tm="100000">
                                          <p:val>
                                            <p:strVal val="ppt_h"/>
                                          </p:val>
                                        </p:tav>
                                      </p:tavLst>
                                    </p:anim>
                                    <p:set>
                                      <p:cBhvr>
                                        <p:cTn id="212" dur="1" fill="hold">
                                          <p:stCondLst>
                                            <p:cond delay="499"/>
                                          </p:stCondLst>
                                        </p:cTn>
                                        <p:tgtEl>
                                          <p:spTgt spid="44"/>
                                        </p:tgtEl>
                                        <p:attrNameLst>
                                          <p:attrName>style.visibility</p:attrName>
                                        </p:attrNameLst>
                                      </p:cBhvr>
                                      <p:to>
                                        <p:strVal val="hidden"/>
                                      </p:to>
                                    </p:set>
                                  </p:childTnLst>
                                </p:cTn>
                              </p:par>
                              <p:par>
                                <p:cTn id="213" presetID="17" presetClass="exit" presetSubtype="10" fill="hold" grpId="2" nodeType="withEffect">
                                  <p:stCondLst>
                                    <p:cond delay="0"/>
                                  </p:stCondLst>
                                  <p:childTnLst>
                                    <p:anim calcmode="lin" valueType="num">
                                      <p:cBhvr>
                                        <p:cTn id="214" dur="500"/>
                                        <p:tgtEl>
                                          <p:spTgt spid="46"/>
                                        </p:tgtEl>
                                        <p:attrNameLst>
                                          <p:attrName>ppt_w</p:attrName>
                                        </p:attrNameLst>
                                      </p:cBhvr>
                                      <p:tavLst>
                                        <p:tav tm="0">
                                          <p:val>
                                            <p:strVal val="ppt_w"/>
                                          </p:val>
                                        </p:tav>
                                        <p:tav tm="100000">
                                          <p:val>
                                            <p:fltVal val="0"/>
                                          </p:val>
                                        </p:tav>
                                      </p:tavLst>
                                    </p:anim>
                                    <p:anim calcmode="lin" valueType="num">
                                      <p:cBhvr>
                                        <p:cTn id="215" dur="500"/>
                                        <p:tgtEl>
                                          <p:spTgt spid="46"/>
                                        </p:tgtEl>
                                        <p:attrNameLst>
                                          <p:attrName>ppt_h</p:attrName>
                                        </p:attrNameLst>
                                      </p:cBhvr>
                                      <p:tavLst>
                                        <p:tav tm="0">
                                          <p:val>
                                            <p:strVal val="ppt_h"/>
                                          </p:val>
                                        </p:tav>
                                        <p:tav tm="100000">
                                          <p:val>
                                            <p:strVal val="ppt_h"/>
                                          </p:val>
                                        </p:tav>
                                      </p:tavLst>
                                    </p:anim>
                                    <p:set>
                                      <p:cBhvr>
                                        <p:cTn id="216" dur="1" fill="hold">
                                          <p:stCondLst>
                                            <p:cond delay="499"/>
                                          </p:stCondLst>
                                        </p:cTn>
                                        <p:tgtEl>
                                          <p:spTgt spid="46"/>
                                        </p:tgtEl>
                                        <p:attrNameLst>
                                          <p:attrName>style.visibility</p:attrName>
                                        </p:attrNameLst>
                                      </p:cBhvr>
                                      <p:to>
                                        <p:strVal val="hidden"/>
                                      </p:to>
                                    </p:set>
                                  </p:childTnLst>
                                </p:cTn>
                              </p:par>
                              <p:par>
                                <p:cTn id="217" presetID="17" presetClass="exit" presetSubtype="10" fill="hold" grpId="1" nodeType="withEffect">
                                  <p:stCondLst>
                                    <p:cond delay="0"/>
                                  </p:stCondLst>
                                  <p:childTnLst>
                                    <p:anim calcmode="lin" valueType="num">
                                      <p:cBhvr>
                                        <p:cTn id="218" dur="500"/>
                                        <p:tgtEl>
                                          <p:spTgt spid="47"/>
                                        </p:tgtEl>
                                        <p:attrNameLst>
                                          <p:attrName>ppt_w</p:attrName>
                                        </p:attrNameLst>
                                      </p:cBhvr>
                                      <p:tavLst>
                                        <p:tav tm="0">
                                          <p:val>
                                            <p:strVal val="ppt_w"/>
                                          </p:val>
                                        </p:tav>
                                        <p:tav tm="100000">
                                          <p:val>
                                            <p:fltVal val="0"/>
                                          </p:val>
                                        </p:tav>
                                      </p:tavLst>
                                    </p:anim>
                                    <p:anim calcmode="lin" valueType="num">
                                      <p:cBhvr>
                                        <p:cTn id="219" dur="500"/>
                                        <p:tgtEl>
                                          <p:spTgt spid="47"/>
                                        </p:tgtEl>
                                        <p:attrNameLst>
                                          <p:attrName>ppt_h</p:attrName>
                                        </p:attrNameLst>
                                      </p:cBhvr>
                                      <p:tavLst>
                                        <p:tav tm="0">
                                          <p:val>
                                            <p:strVal val="ppt_h"/>
                                          </p:val>
                                        </p:tav>
                                        <p:tav tm="100000">
                                          <p:val>
                                            <p:strVal val="ppt_h"/>
                                          </p:val>
                                        </p:tav>
                                      </p:tavLst>
                                    </p:anim>
                                    <p:set>
                                      <p:cBhvr>
                                        <p:cTn id="220" dur="1" fill="hold">
                                          <p:stCondLst>
                                            <p:cond delay="499"/>
                                          </p:stCondLst>
                                        </p:cTn>
                                        <p:tgtEl>
                                          <p:spTgt spid="47"/>
                                        </p:tgtEl>
                                        <p:attrNameLst>
                                          <p:attrName>style.visibility</p:attrName>
                                        </p:attrNameLst>
                                      </p:cBhvr>
                                      <p:to>
                                        <p:strVal val="hidden"/>
                                      </p:to>
                                    </p:set>
                                  </p:childTnLst>
                                </p:cTn>
                              </p:par>
                              <p:par>
                                <p:cTn id="221" presetID="17" presetClass="exit" presetSubtype="10" fill="hold" grpId="1" nodeType="withEffect">
                                  <p:stCondLst>
                                    <p:cond delay="0"/>
                                  </p:stCondLst>
                                  <p:childTnLst>
                                    <p:anim calcmode="lin" valueType="num">
                                      <p:cBhvr>
                                        <p:cTn id="222" dur="500"/>
                                        <p:tgtEl>
                                          <p:spTgt spid="49"/>
                                        </p:tgtEl>
                                        <p:attrNameLst>
                                          <p:attrName>ppt_w</p:attrName>
                                        </p:attrNameLst>
                                      </p:cBhvr>
                                      <p:tavLst>
                                        <p:tav tm="0">
                                          <p:val>
                                            <p:strVal val="ppt_w"/>
                                          </p:val>
                                        </p:tav>
                                        <p:tav tm="100000">
                                          <p:val>
                                            <p:fltVal val="0"/>
                                          </p:val>
                                        </p:tav>
                                      </p:tavLst>
                                    </p:anim>
                                    <p:anim calcmode="lin" valueType="num">
                                      <p:cBhvr>
                                        <p:cTn id="223" dur="500"/>
                                        <p:tgtEl>
                                          <p:spTgt spid="49"/>
                                        </p:tgtEl>
                                        <p:attrNameLst>
                                          <p:attrName>ppt_h</p:attrName>
                                        </p:attrNameLst>
                                      </p:cBhvr>
                                      <p:tavLst>
                                        <p:tav tm="0">
                                          <p:val>
                                            <p:strVal val="ppt_h"/>
                                          </p:val>
                                        </p:tav>
                                        <p:tav tm="100000">
                                          <p:val>
                                            <p:strVal val="ppt_h"/>
                                          </p:val>
                                        </p:tav>
                                      </p:tavLst>
                                    </p:anim>
                                    <p:set>
                                      <p:cBhvr>
                                        <p:cTn id="224" dur="1" fill="hold">
                                          <p:stCondLst>
                                            <p:cond delay="499"/>
                                          </p:stCondLst>
                                        </p:cTn>
                                        <p:tgtEl>
                                          <p:spTgt spid="49"/>
                                        </p:tgtEl>
                                        <p:attrNameLst>
                                          <p:attrName>style.visibility</p:attrName>
                                        </p:attrNameLst>
                                      </p:cBhvr>
                                      <p:to>
                                        <p:strVal val="hidden"/>
                                      </p:to>
                                    </p:set>
                                  </p:childTnLst>
                                </p:cTn>
                              </p:par>
                              <p:par>
                                <p:cTn id="225" presetID="17" presetClass="exit" presetSubtype="10" fill="hold" grpId="1" nodeType="withEffect">
                                  <p:stCondLst>
                                    <p:cond delay="0"/>
                                  </p:stCondLst>
                                  <p:childTnLst>
                                    <p:anim calcmode="lin" valueType="num">
                                      <p:cBhvr>
                                        <p:cTn id="226" dur="500"/>
                                        <p:tgtEl>
                                          <p:spTgt spid="50"/>
                                        </p:tgtEl>
                                        <p:attrNameLst>
                                          <p:attrName>ppt_w</p:attrName>
                                        </p:attrNameLst>
                                      </p:cBhvr>
                                      <p:tavLst>
                                        <p:tav tm="0">
                                          <p:val>
                                            <p:strVal val="ppt_w"/>
                                          </p:val>
                                        </p:tav>
                                        <p:tav tm="100000">
                                          <p:val>
                                            <p:fltVal val="0"/>
                                          </p:val>
                                        </p:tav>
                                      </p:tavLst>
                                    </p:anim>
                                    <p:anim calcmode="lin" valueType="num">
                                      <p:cBhvr>
                                        <p:cTn id="227" dur="500"/>
                                        <p:tgtEl>
                                          <p:spTgt spid="50"/>
                                        </p:tgtEl>
                                        <p:attrNameLst>
                                          <p:attrName>ppt_h</p:attrName>
                                        </p:attrNameLst>
                                      </p:cBhvr>
                                      <p:tavLst>
                                        <p:tav tm="0">
                                          <p:val>
                                            <p:strVal val="ppt_h"/>
                                          </p:val>
                                        </p:tav>
                                        <p:tav tm="100000">
                                          <p:val>
                                            <p:strVal val="ppt_h"/>
                                          </p:val>
                                        </p:tav>
                                      </p:tavLst>
                                    </p:anim>
                                    <p:set>
                                      <p:cBhvr>
                                        <p:cTn id="228" dur="1" fill="hold">
                                          <p:stCondLst>
                                            <p:cond delay="499"/>
                                          </p:stCondLst>
                                        </p:cTn>
                                        <p:tgtEl>
                                          <p:spTgt spid="50"/>
                                        </p:tgtEl>
                                        <p:attrNameLst>
                                          <p:attrName>style.visibility</p:attrName>
                                        </p:attrNameLst>
                                      </p:cBhvr>
                                      <p:to>
                                        <p:strVal val="hidden"/>
                                      </p:to>
                                    </p:set>
                                  </p:childTnLst>
                                </p:cTn>
                              </p:par>
                            </p:childTnLst>
                          </p:cTn>
                        </p:par>
                        <p:par>
                          <p:cTn id="229" fill="hold">
                            <p:stCondLst>
                              <p:cond delay="500"/>
                            </p:stCondLst>
                            <p:childTnLst>
                              <p:par>
                                <p:cTn id="230" presetID="49" presetClass="entr" presetSubtype="0" decel="100000" fill="hold" grpId="0" nodeType="afterEffect">
                                  <p:stCondLst>
                                    <p:cond delay="0"/>
                                  </p:stCondLst>
                                  <p:childTnLst>
                                    <p:set>
                                      <p:cBhvr>
                                        <p:cTn id="231" dur="1" fill="hold">
                                          <p:stCondLst>
                                            <p:cond delay="0"/>
                                          </p:stCondLst>
                                        </p:cTn>
                                        <p:tgtEl>
                                          <p:spTgt spid="43"/>
                                        </p:tgtEl>
                                        <p:attrNameLst>
                                          <p:attrName>style.visibility</p:attrName>
                                        </p:attrNameLst>
                                      </p:cBhvr>
                                      <p:to>
                                        <p:strVal val="visible"/>
                                      </p:to>
                                    </p:set>
                                    <p:anim calcmode="lin" valueType="num">
                                      <p:cBhvr>
                                        <p:cTn id="232" dur="500" fill="hold"/>
                                        <p:tgtEl>
                                          <p:spTgt spid="43"/>
                                        </p:tgtEl>
                                        <p:attrNameLst>
                                          <p:attrName>ppt_w</p:attrName>
                                        </p:attrNameLst>
                                      </p:cBhvr>
                                      <p:tavLst>
                                        <p:tav tm="0">
                                          <p:val>
                                            <p:fltVal val="0"/>
                                          </p:val>
                                        </p:tav>
                                        <p:tav tm="100000">
                                          <p:val>
                                            <p:strVal val="#ppt_w"/>
                                          </p:val>
                                        </p:tav>
                                      </p:tavLst>
                                    </p:anim>
                                    <p:anim calcmode="lin" valueType="num">
                                      <p:cBhvr>
                                        <p:cTn id="233" dur="500" fill="hold"/>
                                        <p:tgtEl>
                                          <p:spTgt spid="43"/>
                                        </p:tgtEl>
                                        <p:attrNameLst>
                                          <p:attrName>ppt_h</p:attrName>
                                        </p:attrNameLst>
                                      </p:cBhvr>
                                      <p:tavLst>
                                        <p:tav tm="0">
                                          <p:val>
                                            <p:fltVal val="0"/>
                                          </p:val>
                                        </p:tav>
                                        <p:tav tm="100000">
                                          <p:val>
                                            <p:strVal val="#ppt_h"/>
                                          </p:val>
                                        </p:tav>
                                      </p:tavLst>
                                    </p:anim>
                                    <p:anim calcmode="lin" valueType="num">
                                      <p:cBhvr>
                                        <p:cTn id="234" dur="500" fill="hold"/>
                                        <p:tgtEl>
                                          <p:spTgt spid="43"/>
                                        </p:tgtEl>
                                        <p:attrNameLst>
                                          <p:attrName>style.rotation</p:attrName>
                                        </p:attrNameLst>
                                      </p:cBhvr>
                                      <p:tavLst>
                                        <p:tav tm="0">
                                          <p:val>
                                            <p:fltVal val="360"/>
                                          </p:val>
                                        </p:tav>
                                        <p:tav tm="100000">
                                          <p:val>
                                            <p:fltVal val="0"/>
                                          </p:val>
                                        </p:tav>
                                      </p:tavLst>
                                    </p:anim>
                                    <p:animEffect transition="in" filter="fade">
                                      <p:cBhvr>
                                        <p:cTn id="2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80" grpId="0" animBg="1"/>
      <p:bldP spid="80" grpId="1" animBg="1"/>
      <p:bldP spid="81" grpId="0" animBg="1"/>
      <p:bldP spid="81" grpId="1" animBg="1"/>
      <p:bldP spid="86" grpId="0" animBg="1"/>
      <p:bldP spid="86" grpId="1" animBg="1"/>
      <p:bldP spid="89" grpId="0" animBg="1"/>
      <p:bldP spid="89" grpId="1" animBg="1"/>
      <p:bldP spid="29" grpId="0" animBg="1"/>
      <p:bldP spid="29" grpId="1" animBg="1"/>
      <p:bldP spid="29" grpId="2" animBg="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41" grpId="0"/>
      <p:bldP spid="41" grpId="1"/>
      <p:bldP spid="42" grpId="0" animBg="1"/>
      <p:bldP spid="42" grpId="1" animBg="1"/>
      <p:bldP spid="46" grpId="0"/>
      <p:bldP spid="46" grpId="1"/>
      <p:bldP spid="46" grpId="2"/>
      <p:bldP spid="47" grpId="0"/>
      <p:bldP spid="47" grpId="1"/>
      <p:bldP spid="49" grpId="0"/>
      <p:bldP spid="49" grpId="1"/>
      <p:bldP spid="50" grpId="0"/>
      <p:bldP spid="50" grpId="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2355</TotalTime>
  <Words>744</Words>
  <Application>Microsoft Office PowerPoint</Application>
  <PresentationFormat>Widescreen</PresentationFormat>
  <Paragraphs>131</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Shekhar</cp:lastModifiedBy>
  <cp:revision>686</cp:revision>
  <dcterms:created xsi:type="dcterms:W3CDTF">2017-07-12T02:49:00Z</dcterms:created>
  <dcterms:modified xsi:type="dcterms:W3CDTF">2021-06-01T07:58:48Z</dcterms:modified>
</cp:coreProperties>
</file>