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7" r:id="rId2"/>
    <p:sldId id="258" r:id="rId3"/>
    <p:sldId id="271" r:id="rId4"/>
    <p:sldId id="261" r:id="rId5"/>
    <p:sldId id="269" r:id="rId6"/>
    <p:sldId id="262" r:id="rId7"/>
    <p:sldId id="264" r:id="rId8"/>
    <p:sldId id="263" r:id="rId9"/>
    <p:sldId id="265" r:id="rId10"/>
    <p:sldId id="272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5" autoAdjust="0"/>
    <p:restoredTop sz="94660"/>
  </p:normalViewPr>
  <p:slideViewPr>
    <p:cSldViewPr>
      <p:cViewPr varScale="1">
        <p:scale>
          <a:sx n="103" d="100"/>
          <a:sy n="103" d="100"/>
        </p:scale>
        <p:origin x="2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4DA05B-5963-456D-B11C-08E15C616D45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A64690-CB9F-4BAE-A8A7-D354970AF002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err="1" smtClean="0"/>
            <a:t>সাওম</a:t>
          </a:r>
          <a:r>
            <a:rPr lang="en-US" dirty="0" smtClean="0"/>
            <a:t> </a:t>
          </a:r>
          <a:endParaRPr lang="en-US" dirty="0"/>
        </a:p>
      </dgm:t>
    </dgm:pt>
    <dgm:pt modelId="{9C95B9EC-7DD4-4825-B21B-70257E44D2D6}" type="parTrans" cxnId="{65D270A2-9CB8-46DB-880B-D40091EB3F64}">
      <dgm:prSet/>
      <dgm:spPr/>
      <dgm:t>
        <a:bodyPr/>
        <a:lstStyle/>
        <a:p>
          <a:endParaRPr lang="en-US"/>
        </a:p>
      </dgm:t>
    </dgm:pt>
    <dgm:pt modelId="{FC2F894C-1F5A-45FB-B4A7-8D3E1271C886}" type="sibTrans" cxnId="{65D270A2-9CB8-46DB-880B-D40091EB3F64}">
      <dgm:prSet/>
      <dgm:spPr/>
      <dgm:t>
        <a:bodyPr/>
        <a:lstStyle/>
        <a:p>
          <a:endParaRPr lang="en-US"/>
        </a:p>
      </dgm:t>
    </dgm:pt>
    <dgm:pt modelId="{BD41E81D-4C06-4A98-A6F5-39453F943463}">
      <dgm:prSet phldrT="[Text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২। </a:t>
          </a:r>
          <a:r>
            <a:rPr lang="en-US" dirty="0" err="1" smtClean="0"/>
            <a:t>ওয়াজিব</a:t>
          </a:r>
          <a:endParaRPr lang="en-US" dirty="0"/>
        </a:p>
      </dgm:t>
    </dgm:pt>
    <dgm:pt modelId="{336A8627-1954-42C7-B837-3D183CF5B4EB}" type="parTrans" cxnId="{6386FDB8-DA4E-49BB-89B1-F790BA4F8F33}">
      <dgm:prSet/>
      <dgm:spPr/>
      <dgm:t>
        <a:bodyPr/>
        <a:lstStyle/>
        <a:p>
          <a:endParaRPr lang="en-US"/>
        </a:p>
      </dgm:t>
    </dgm:pt>
    <dgm:pt modelId="{77BB22BC-32B2-4471-96AE-8B88C54DFA30}" type="sibTrans" cxnId="{6386FDB8-DA4E-49BB-89B1-F790BA4F8F33}">
      <dgm:prSet/>
      <dgm:spPr/>
      <dgm:t>
        <a:bodyPr/>
        <a:lstStyle/>
        <a:p>
          <a:endParaRPr lang="en-US"/>
        </a:p>
      </dgm:t>
    </dgm:pt>
    <dgm:pt modelId="{C78927CC-0DEF-4580-B4A8-60B96BAC56DC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৪। </a:t>
          </a:r>
          <a:r>
            <a:rPr lang="en-US" dirty="0" err="1" smtClean="0"/>
            <a:t>নফল</a:t>
          </a:r>
          <a:endParaRPr lang="en-US" dirty="0"/>
        </a:p>
      </dgm:t>
    </dgm:pt>
    <dgm:pt modelId="{14A792B3-5962-444E-890F-2909DABA632E}" type="parTrans" cxnId="{8D2E1978-AA20-45B4-AB00-88BB120FB20A}">
      <dgm:prSet/>
      <dgm:spPr/>
      <dgm:t>
        <a:bodyPr/>
        <a:lstStyle/>
        <a:p>
          <a:endParaRPr lang="en-US"/>
        </a:p>
      </dgm:t>
    </dgm:pt>
    <dgm:pt modelId="{4CA1E084-E5A6-4E8D-A8B3-1D07D885D0DF}" type="sibTrans" cxnId="{8D2E1978-AA20-45B4-AB00-88BB120FB20A}">
      <dgm:prSet/>
      <dgm:spPr/>
      <dgm:t>
        <a:bodyPr/>
        <a:lstStyle/>
        <a:p>
          <a:endParaRPr lang="en-US"/>
        </a:p>
      </dgm:t>
    </dgm:pt>
    <dgm:pt modelId="{6EB7AA8B-8AC3-4ABD-8077-41407692077B}">
      <dgm:prSet phldrT="[Text]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৩। </a:t>
          </a:r>
          <a:r>
            <a:rPr lang="en-US" dirty="0" err="1" smtClean="0"/>
            <a:t>সুন্নাত</a:t>
          </a:r>
          <a:endParaRPr lang="en-US" dirty="0"/>
        </a:p>
      </dgm:t>
    </dgm:pt>
    <dgm:pt modelId="{8F994213-A5FE-49F9-8D43-6B3155988A96}" type="parTrans" cxnId="{F0D2EC6D-2062-4B63-AFCF-70800F779228}">
      <dgm:prSet/>
      <dgm:spPr/>
      <dgm:t>
        <a:bodyPr/>
        <a:lstStyle/>
        <a:p>
          <a:endParaRPr lang="en-US"/>
        </a:p>
      </dgm:t>
    </dgm:pt>
    <dgm:pt modelId="{47E52A33-D4DA-4D3B-9C64-8D0FBE988EA5}" type="sibTrans" cxnId="{F0D2EC6D-2062-4B63-AFCF-70800F779228}">
      <dgm:prSet/>
      <dgm:spPr/>
      <dgm:t>
        <a:bodyPr/>
        <a:lstStyle/>
        <a:p>
          <a:endParaRPr lang="en-US"/>
        </a:p>
      </dgm:t>
    </dgm:pt>
    <dgm:pt modelId="{46022A89-1F7B-413A-B14B-5710666249FE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১। </a:t>
          </a:r>
          <a:r>
            <a:rPr lang="en-US" dirty="0" err="1" smtClean="0"/>
            <a:t>ফরজ</a:t>
          </a:r>
          <a:endParaRPr lang="en-US" dirty="0"/>
        </a:p>
      </dgm:t>
    </dgm:pt>
    <dgm:pt modelId="{8F584D90-50D2-47EC-A53F-3EEE2818D718}" type="parTrans" cxnId="{3ED82D98-9890-4099-A1F5-998CBADDBB5A}">
      <dgm:prSet/>
      <dgm:spPr/>
      <dgm:t>
        <a:bodyPr/>
        <a:lstStyle/>
        <a:p>
          <a:endParaRPr lang="en-US"/>
        </a:p>
      </dgm:t>
    </dgm:pt>
    <dgm:pt modelId="{C2FF459E-6A4F-4167-BE59-D405C5B06972}" type="sibTrans" cxnId="{3ED82D98-9890-4099-A1F5-998CBADDBB5A}">
      <dgm:prSet/>
      <dgm:spPr/>
      <dgm:t>
        <a:bodyPr/>
        <a:lstStyle/>
        <a:p>
          <a:endParaRPr lang="en-US"/>
        </a:p>
      </dgm:t>
    </dgm:pt>
    <dgm:pt modelId="{D5ADA2E5-1BE4-4283-9342-7185B3BB8BEC}" type="pres">
      <dgm:prSet presAssocID="{C14DA05B-5963-456D-B11C-08E15C616D4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5A19BF-0EE9-454D-B826-63EC1717E3CE}" type="pres">
      <dgm:prSet presAssocID="{0EA64690-CB9F-4BAE-A8A7-D354970AF00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53AB92-783D-4A22-A2B9-8F18866C371E}" type="pres">
      <dgm:prSet presAssocID="{0EA64690-CB9F-4BAE-A8A7-D354970AF002}" presName="spNode" presStyleCnt="0"/>
      <dgm:spPr/>
    </dgm:pt>
    <dgm:pt modelId="{A10F2F6B-4A80-4D3E-A28A-ECA2F446A3AF}" type="pres">
      <dgm:prSet presAssocID="{FC2F894C-1F5A-45FB-B4A7-8D3E1271C886}" presName="sibTrans" presStyleLbl="sibTrans1D1" presStyleIdx="0" presStyleCnt="5"/>
      <dgm:spPr/>
      <dgm:t>
        <a:bodyPr/>
        <a:lstStyle/>
        <a:p>
          <a:endParaRPr lang="en-US"/>
        </a:p>
      </dgm:t>
    </dgm:pt>
    <dgm:pt modelId="{064E6CFD-959F-49AF-AA14-B16E4200347F}" type="pres">
      <dgm:prSet presAssocID="{BD41E81D-4C06-4A98-A6F5-39453F94346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6A43AA-C2F6-465A-8DD8-62CABEE6E078}" type="pres">
      <dgm:prSet presAssocID="{BD41E81D-4C06-4A98-A6F5-39453F943463}" presName="spNode" presStyleCnt="0"/>
      <dgm:spPr/>
    </dgm:pt>
    <dgm:pt modelId="{4BB8C6F2-41C2-4003-8709-36FE0536CC94}" type="pres">
      <dgm:prSet presAssocID="{77BB22BC-32B2-4471-96AE-8B88C54DFA30}" presName="sibTrans" presStyleLbl="sibTrans1D1" presStyleIdx="1" presStyleCnt="5"/>
      <dgm:spPr/>
      <dgm:t>
        <a:bodyPr/>
        <a:lstStyle/>
        <a:p>
          <a:endParaRPr lang="en-US"/>
        </a:p>
      </dgm:t>
    </dgm:pt>
    <dgm:pt modelId="{8852A32D-C5F7-4203-903E-155FA89A3B2F}" type="pres">
      <dgm:prSet presAssocID="{C78927CC-0DEF-4580-B4A8-60B96BAC56D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62B8DF-695C-4E6A-83D8-8E2E38EF735A}" type="pres">
      <dgm:prSet presAssocID="{C78927CC-0DEF-4580-B4A8-60B96BAC56DC}" presName="spNode" presStyleCnt="0"/>
      <dgm:spPr/>
    </dgm:pt>
    <dgm:pt modelId="{1BCB047B-8114-4D41-9FD0-3B79AA551652}" type="pres">
      <dgm:prSet presAssocID="{4CA1E084-E5A6-4E8D-A8B3-1D07D885D0DF}" presName="sibTrans" presStyleLbl="sibTrans1D1" presStyleIdx="2" presStyleCnt="5"/>
      <dgm:spPr/>
      <dgm:t>
        <a:bodyPr/>
        <a:lstStyle/>
        <a:p>
          <a:endParaRPr lang="en-US"/>
        </a:p>
      </dgm:t>
    </dgm:pt>
    <dgm:pt modelId="{049FCC69-D536-403E-8AD8-A9BC04D4C590}" type="pres">
      <dgm:prSet presAssocID="{6EB7AA8B-8AC3-4ABD-8077-41407692077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F98E32-D145-47C9-8BE1-3707D8FE8E9B}" type="pres">
      <dgm:prSet presAssocID="{6EB7AA8B-8AC3-4ABD-8077-41407692077B}" presName="spNode" presStyleCnt="0"/>
      <dgm:spPr/>
    </dgm:pt>
    <dgm:pt modelId="{BFAA2943-447D-4114-BC61-CEBE07354A5D}" type="pres">
      <dgm:prSet presAssocID="{47E52A33-D4DA-4D3B-9C64-8D0FBE988EA5}" presName="sibTrans" presStyleLbl="sibTrans1D1" presStyleIdx="3" presStyleCnt="5"/>
      <dgm:spPr/>
      <dgm:t>
        <a:bodyPr/>
        <a:lstStyle/>
        <a:p>
          <a:endParaRPr lang="en-US"/>
        </a:p>
      </dgm:t>
    </dgm:pt>
    <dgm:pt modelId="{FFD65CE2-D7F4-4F13-AE14-2E4CF544D062}" type="pres">
      <dgm:prSet presAssocID="{46022A89-1F7B-413A-B14B-5710666249F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1CFB01-E93B-4D2E-9308-176F66AB02FD}" type="pres">
      <dgm:prSet presAssocID="{46022A89-1F7B-413A-B14B-5710666249FE}" presName="spNode" presStyleCnt="0"/>
      <dgm:spPr/>
    </dgm:pt>
    <dgm:pt modelId="{906A53F9-6B86-48EE-88CA-56846B10BAAE}" type="pres">
      <dgm:prSet presAssocID="{C2FF459E-6A4F-4167-BE59-D405C5B06972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3ED82D98-9890-4099-A1F5-998CBADDBB5A}" srcId="{C14DA05B-5963-456D-B11C-08E15C616D45}" destId="{46022A89-1F7B-413A-B14B-5710666249FE}" srcOrd="4" destOrd="0" parTransId="{8F584D90-50D2-47EC-A53F-3EEE2818D718}" sibTransId="{C2FF459E-6A4F-4167-BE59-D405C5B06972}"/>
    <dgm:cxn modelId="{F68244A5-719B-44EA-9177-688064B71AF9}" type="presOf" srcId="{47E52A33-D4DA-4D3B-9C64-8D0FBE988EA5}" destId="{BFAA2943-447D-4114-BC61-CEBE07354A5D}" srcOrd="0" destOrd="0" presId="urn:microsoft.com/office/officeart/2005/8/layout/cycle6"/>
    <dgm:cxn modelId="{7D71BB99-49A2-4F13-A622-1CFB571910EE}" type="presOf" srcId="{BD41E81D-4C06-4A98-A6F5-39453F943463}" destId="{064E6CFD-959F-49AF-AA14-B16E4200347F}" srcOrd="0" destOrd="0" presId="urn:microsoft.com/office/officeart/2005/8/layout/cycle6"/>
    <dgm:cxn modelId="{C9B5FB69-B9D9-481E-8111-A6FD0D23BACE}" type="presOf" srcId="{6EB7AA8B-8AC3-4ABD-8077-41407692077B}" destId="{049FCC69-D536-403E-8AD8-A9BC04D4C590}" srcOrd="0" destOrd="0" presId="urn:microsoft.com/office/officeart/2005/8/layout/cycle6"/>
    <dgm:cxn modelId="{CF0616DF-766E-49A2-85E7-DB46018350B8}" type="presOf" srcId="{C78927CC-0DEF-4580-B4A8-60B96BAC56DC}" destId="{8852A32D-C5F7-4203-903E-155FA89A3B2F}" srcOrd="0" destOrd="0" presId="urn:microsoft.com/office/officeart/2005/8/layout/cycle6"/>
    <dgm:cxn modelId="{65D270A2-9CB8-46DB-880B-D40091EB3F64}" srcId="{C14DA05B-5963-456D-B11C-08E15C616D45}" destId="{0EA64690-CB9F-4BAE-A8A7-D354970AF002}" srcOrd="0" destOrd="0" parTransId="{9C95B9EC-7DD4-4825-B21B-70257E44D2D6}" sibTransId="{FC2F894C-1F5A-45FB-B4A7-8D3E1271C886}"/>
    <dgm:cxn modelId="{263AA573-82CE-44A0-A749-6BE50F634C48}" type="presOf" srcId="{C14DA05B-5963-456D-B11C-08E15C616D45}" destId="{D5ADA2E5-1BE4-4283-9342-7185B3BB8BEC}" srcOrd="0" destOrd="0" presId="urn:microsoft.com/office/officeart/2005/8/layout/cycle6"/>
    <dgm:cxn modelId="{E079B662-26FC-49D6-AEF2-9FBC689BBAAC}" type="presOf" srcId="{0EA64690-CB9F-4BAE-A8A7-D354970AF002}" destId="{225A19BF-0EE9-454D-B826-63EC1717E3CE}" srcOrd="0" destOrd="0" presId="urn:microsoft.com/office/officeart/2005/8/layout/cycle6"/>
    <dgm:cxn modelId="{F0D2EC6D-2062-4B63-AFCF-70800F779228}" srcId="{C14DA05B-5963-456D-B11C-08E15C616D45}" destId="{6EB7AA8B-8AC3-4ABD-8077-41407692077B}" srcOrd="3" destOrd="0" parTransId="{8F994213-A5FE-49F9-8D43-6B3155988A96}" sibTransId="{47E52A33-D4DA-4D3B-9C64-8D0FBE988EA5}"/>
    <dgm:cxn modelId="{6386FDB8-DA4E-49BB-89B1-F790BA4F8F33}" srcId="{C14DA05B-5963-456D-B11C-08E15C616D45}" destId="{BD41E81D-4C06-4A98-A6F5-39453F943463}" srcOrd="1" destOrd="0" parTransId="{336A8627-1954-42C7-B837-3D183CF5B4EB}" sibTransId="{77BB22BC-32B2-4471-96AE-8B88C54DFA30}"/>
    <dgm:cxn modelId="{8D2E1978-AA20-45B4-AB00-88BB120FB20A}" srcId="{C14DA05B-5963-456D-B11C-08E15C616D45}" destId="{C78927CC-0DEF-4580-B4A8-60B96BAC56DC}" srcOrd="2" destOrd="0" parTransId="{14A792B3-5962-444E-890F-2909DABA632E}" sibTransId="{4CA1E084-E5A6-4E8D-A8B3-1D07D885D0DF}"/>
    <dgm:cxn modelId="{3AE511AC-282A-4531-AA8E-503898CC26A9}" type="presOf" srcId="{4CA1E084-E5A6-4E8D-A8B3-1D07D885D0DF}" destId="{1BCB047B-8114-4D41-9FD0-3B79AA551652}" srcOrd="0" destOrd="0" presId="urn:microsoft.com/office/officeart/2005/8/layout/cycle6"/>
    <dgm:cxn modelId="{4865A86F-6726-48DB-8708-0BE032BDBE2E}" type="presOf" srcId="{FC2F894C-1F5A-45FB-B4A7-8D3E1271C886}" destId="{A10F2F6B-4A80-4D3E-A28A-ECA2F446A3AF}" srcOrd="0" destOrd="0" presId="urn:microsoft.com/office/officeart/2005/8/layout/cycle6"/>
    <dgm:cxn modelId="{97F75320-99D7-49C8-8209-F0166DB85246}" type="presOf" srcId="{77BB22BC-32B2-4471-96AE-8B88C54DFA30}" destId="{4BB8C6F2-41C2-4003-8709-36FE0536CC94}" srcOrd="0" destOrd="0" presId="urn:microsoft.com/office/officeart/2005/8/layout/cycle6"/>
    <dgm:cxn modelId="{3DA21E95-1A0D-4841-A4AB-B8C0AE3F7BFF}" type="presOf" srcId="{46022A89-1F7B-413A-B14B-5710666249FE}" destId="{FFD65CE2-D7F4-4F13-AE14-2E4CF544D062}" srcOrd="0" destOrd="0" presId="urn:microsoft.com/office/officeart/2005/8/layout/cycle6"/>
    <dgm:cxn modelId="{E7620785-5379-429C-99FE-2E276AF7D0B8}" type="presOf" srcId="{C2FF459E-6A4F-4167-BE59-D405C5B06972}" destId="{906A53F9-6B86-48EE-88CA-56846B10BAAE}" srcOrd="0" destOrd="0" presId="urn:microsoft.com/office/officeart/2005/8/layout/cycle6"/>
    <dgm:cxn modelId="{505E26CB-AC82-4ACD-AED7-EAB3DC61BE1B}" type="presParOf" srcId="{D5ADA2E5-1BE4-4283-9342-7185B3BB8BEC}" destId="{225A19BF-0EE9-454D-B826-63EC1717E3CE}" srcOrd="0" destOrd="0" presId="urn:microsoft.com/office/officeart/2005/8/layout/cycle6"/>
    <dgm:cxn modelId="{A16C3691-D12D-4EA8-985A-42D9DEACE1C4}" type="presParOf" srcId="{D5ADA2E5-1BE4-4283-9342-7185B3BB8BEC}" destId="{D953AB92-783D-4A22-A2B9-8F18866C371E}" srcOrd="1" destOrd="0" presId="urn:microsoft.com/office/officeart/2005/8/layout/cycle6"/>
    <dgm:cxn modelId="{E216E797-14F4-4EE1-B59C-2364877ED98C}" type="presParOf" srcId="{D5ADA2E5-1BE4-4283-9342-7185B3BB8BEC}" destId="{A10F2F6B-4A80-4D3E-A28A-ECA2F446A3AF}" srcOrd="2" destOrd="0" presId="urn:microsoft.com/office/officeart/2005/8/layout/cycle6"/>
    <dgm:cxn modelId="{D7BF6608-1A52-4357-B063-908AAA77E3B9}" type="presParOf" srcId="{D5ADA2E5-1BE4-4283-9342-7185B3BB8BEC}" destId="{064E6CFD-959F-49AF-AA14-B16E4200347F}" srcOrd="3" destOrd="0" presId="urn:microsoft.com/office/officeart/2005/8/layout/cycle6"/>
    <dgm:cxn modelId="{3889659F-30CA-4A3D-83CA-EE591129FB77}" type="presParOf" srcId="{D5ADA2E5-1BE4-4283-9342-7185B3BB8BEC}" destId="{BA6A43AA-C2F6-465A-8DD8-62CABEE6E078}" srcOrd="4" destOrd="0" presId="urn:microsoft.com/office/officeart/2005/8/layout/cycle6"/>
    <dgm:cxn modelId="{A958B75C-7717-4A67-878E-28314A0BE5BA}" type="presParOf" srcId="{D5ADA2E5-1BE4-4283-9342-7185B3BB8BEC}" destId="{4BB8C6F2-41C2-4003-8709-36FE0536CC94}" srcOrd="5" destOrd="0" presId="urn:microsoft.com/office/officeart/2005/8/layout/cycle6"/>
    <dgm:cxn modelId="{B0BD6CBE-097A-4B60-BA65-33409566D181}" type="presParOf" srcId="{D5ADA2E5-1BE4-4283-9342-7185B3BB8BEC}" destId="{8852A32D-C5F7-4203-903E-155FA89A3B2F}" srcOrd="6" destOrd="0" presId="urn:microsoft.com/office/officeart/2005/8/layout/cycle6"/>
    <dgm:cxn modelId="{730124BF-A9F8-449C-AAA6-93283C799002}" type="presParOf" srcId="{D5ADA2E5-1BE4-4283-9342-7185B3BB8BEC}" destId="{1B62B8DF-695C-4E6A-83D8-8E2E38EF735A}" srcOrd="7" destOrd="0" presId="urn:microsoft.com/office/officeart/2005/8/layout/cycle6"/>
    <dgm:cxn modelId="{E35ED76B-9ED4-401A-AD78-F07E6D2B5E4B}" type="presParOf" srcId="{D5ADA2E5-1BE4-4283-9342-7185B3BB8BEC}" destId="{1BCB047B-8114-4D41-9FD0-3B79AA551652}" srcOrd="8" destOrd="0" presId="urn:microsoft.com/office/officeart/2005/8/layout/cycle6"/>
    <dgm:cxn modelId="{A67BAC62-F33D-41C5-B480-1B43DC3B48C0}" type="presParOf" srcId="{D5ADA2E5-1BE4-4283-9342-7185B3BB8BEC}" destId="{049FCC69-D536-403E-8AD8-A9BC04D4C590}" srcOrd="9" destOrd="0" presId="urn:microsoft.com/office/officeart/2005/8/layout/cycle6"/>
    <dgm:cxn modelId="{E933EDA6-8E53-4EEA-91D0-BC32754784C3}" type="presParOf" srcId="{D5ADA2E5-1BE4-4283-9342-7185B3BB8BEC}" destId="{D4F98E32-D145-47C9-8BE1-3707D8FE8E9B}" srcOrd="10" destOrd="0" presId="urn:microsoft.com/office/officeart/2005/8/layout/cycle6"/>
    <dgm:cxn modelId="{17975508-8307-4414-9629-4E35D8983D06}" type="presParOf" srcId="{D5ADA2E5-1BE4-4283-9342-7185B3BB8BEC}" destId="{BFAA2943-447D-4114-BC61-CEBE07354A5D}" srcOrd="11" destOrd="0" presId="urn:microsoft.com/office/officeart/2005/8/layout/cycle6"/>
    <dgm:cxn modelId="{39BAFA17-119B-448F-91EB-6BDB2171C944}" type="presParOf" srcId="{D5ADA2E5-1BE4-4283-9342-7185B3BB8BEC}" destId="{FFD65CE2-D7F4-4F13-AE14-2E4CF544D062}" srcOrd="12" destOrd="0" presId="urn:microsoft.com/office/officeart/2005/8/layout/cycle6"/>
    <dgm:cxn modelId="{6F4EC9AC-D2E8-4A85-B94F-F3A1A97A9FC6}" type="presParOf" srcId="{D5ADA2E5-1BE4-4283-9342-7185B3BB8BEC}" destId="{F01CFB01-E93B-4D2E-9308-176F66AB02FD}" srcOrd="13" destOrd="0" presId="urn:microsoft.com/office/officeart/2005/8/layout/cycle6"/>
    <dgm:cxn modelId="{87B2CDA6-FE02-4DFD-AAE7-DC7F258503D0}" type="presParOf" srcId="{D5ADA2E5-1BE4-4283-9342-7185B3BB8BEC}" destId="{906A53F9-6B86-48EE-88CA-56846B10BAAE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5A19BF-0EE9-454D-B826-63EC1717E3CE}">
      <dsp:nvSpPr>
        <dsp:cNvPr id="0" name=""/>
        <dsp:cNvSpPr/>
      </dsp:nvSpPr>
      <dsp:spPr>
        <a:xfrm>
          <a:off x="2380505" y="2370"/>
          <a:ext cx="1334988" cy="867742"/>
        </a:xfrm>
        <a:prstGeom prst="roundRect">
          <a:avLst/>
        </a:prstGeom>
        <a:solidFill>
          <a:schemeClr val="accent2"/>
        </a:solidFill>
        <a:ln w="19050" cap="rnd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সাওম</a:t>
          </a:r>
          <a:r>
            <a:rPr lang="en-US" sz="2400" kern="1200" dirty="0" smtClean="0"/>
            <a:t> </a:t>
          </a:r>
          <a:endParaRPr lang="en-US" sz="2400" kern="1200" dirty="0"/>
        </a:p>
      </dsp:txBody>
      <dsp:txXfrm>
        <a:off x="2422865" y="44730"/>
        <a:ext cx="1250268" cy="783022"/>
      </dsp:txXfrm>
    </dsp:sp>
    <dsp:sp modelId="{A10F2F6B-4A80-4D3E-A28A-ECA2F446A3AF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409246" y="137594"/>
              </a:moveTo>
              <a:arcTo wR="1732594" hR="1732594" stAng="17579295" swAng="1959991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4E6CFD-959F-49AF-AA14-B16E4200347F}">
      <dsp:nvSpPr>
        <dsp:cNvPr id="0" name=""/>
        <dsp:cNvSpPr/>
      </dsp:nvSpPr>
      <dsp:spPr>
        <a:xfrm>
          <a:off x="4028301" y="1199563"/>
          <a:ext cx="1334988" cy="867742"/>
        </a:xfrm>
        <a:prstGeom prst="roundRect">
          <a:avLst/>
        </a:prstGeom>
        <a:solidFill>
          <a:schemeClr val="lt1"/>
        </a:solidFill>
        <a:ln w="19050" cap="rnd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২। </a:t>
          </a:r>
          <a:r>
            <a:rPr lang="en-US" sz="2400" kern="1200" dirty="0" err="1" smtClean="0"/>
            <a:t>ওয়াজিব</a:t>
          </a:r>
          <a:endParaRPr lang="en-US" sz="2400" kern="1200" dirty="0"/>
        </a:p>
      </dsp:txBody>
      <dsp:txXfrm>
        <a:off x="4070661" y="1241923"/>
        <a:ext cx="1250268" cy="783022"/>
      </dsp:txXfrm>
    </dsp:sp>
    <dsp:sp modelId="{4BB8C6F2-41C2-4003-8709-36FE0536CC94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62825" y="1642133"/>
              </a:moveTo>
              <a:arcTo wR="1732594" hR="1732594" stAng="21420430" swAng="2195114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52A32D-C5F7-4203-903E-155FA89A3B2F}">
      <dsp:nvSpPr>
        <dsp:cNvPr id="0" name=""/>
        <dsp:cNvSpPr/>
      </dsp:nvSpPr>
      <dsp:spPr>
        <a:xfrm>
          <a:off x="3398899" y="3136663"/>
          <a:ext cx="1334988" cy="867742"/>
        </a:xfrm>
        <a:prstGeom prst="roundRect">
          <a:avLst/>
        </a:prstGeom>
        <a:gradFill rotWithShape="1">
          <a:gsLst>
            <a:gs pos="0">
              <a:schemeClr val="accent4">
                <a:tint val="65000"/>
                <a:lumMod val="110000"/>
              </a:schemeClr>
            </a:gs>
            <a:gs pos="88000">
              <a:schemeClr val="accent4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৪। </a:t>
          </a:r>
          <a:r>
            <a:rPr lang="en-US" sz="2400" kern="1200" dirty="0" err="1" smtClean="0"/>
            <a:t>নফল</a:t>
          </a:r>
          <a:endParaRPr lang="en-US" sz="2400" kern="1200" dirty="0"/>
        </a:p>
      </dsp:txBody>
      <dsp:txXfrm>
        <a:off x="3441259" y="3179023"/>
        <a:ext cx="1250268" cy="783022"/>
      </dsp:txXfrm>
    </dsp:sp>
    <dsp:sp modelId="{1BCB047B-8114-4D41-9FD0-3B79AA551652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076618" y="3430690"/>
              </a:moveTo>
              <a:arcTo wR="1732594" hR="1732594" stAng="4712834" swAng="1374332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9FCC69-D536-403E-8AD8-A9BC04D4C590}">
      <dsp:nvSpPr>
        <dsp:cNvPr id="0" name=""/>
        <dsp:cNvSpPr/>
      </dsp:nvSpPr>
      <dsp:spPr>
        <a:xfrm>
          <a:off x="1362112" y="3136663"/>
          <a:ext cx="1334988" cy="867742"/>
        </a:xfrm>
        <a:prstGeom prst="roundRect">
          <a:avLst/>
        </a:prstGeom>
        <a:solidFill>
          <a:schemeClr val="accent6"/>
        </a:solidFill>
        <a:ln w="25400" cap="rnd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৩। </a:t>
          </a:r>
          <a:r>
            <a:rPr lang="en-US" sz="2400" kern="1200" dirty="0" err="1" smtClean="0"/>
            <a:t>সুন্নাত</a:t>
          </a:r>
          <a:endParaRPr lang="en-US" sz="2400" kern="1200" dirty="0"/>
        </a:p>
      </dsp:txBody>
      <dsp:txXfrm>
        <a:off x="1404472" y="3179023"/>
        <a:ext cx="1250268" cy="783022"/>
      </dsp:txXfrm>
    </dsp:sp>
    <dsp:sp modelId="{BFAA2943-447D-4114-BC61-CEBE07354A5D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89352" y="2691206"/>
              </a:moveTo>
              <a:arcTo wR="1732594" hR="1732594" stAng="8784456" swAng="2195114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D65CE2-D7F4-4F13-AE14-2E4CF544D062}">
      <dsp:nvSpPr>
        <dsp:cNvPr id="0" name=""/>
        <dsp:cNvSpPr/>
      </dsp:nvSpPr>
      <dsp:spPr>
        <a:xfrm>
          <a:off x="732710" y="1199563"/>
          <a:ext cx="1334988" cy="867742"/>
        </a:xfrm>
        <a:prstGeom prst="roundRect">
          <a:avLst/>
        </a:prstGeom>
        <a:solidFill>
          <a:schemeClr val="lt1"/>
        </a:solidFill>
        <a:ln w="19050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১। </a:t>
          </a:r>
          <a:r>
            <a:rPr lang="en-US" sz="2400" kern="1200" dirty="0" err="1" smtClean="0"/>
            <a:t>ফরজ</a:t>
          </a:r>
          <a:endParaRPr lang="en-US" sz="2400" kern="1200" dirty="0"/>
        </a:p>
      </dsp:txBody>
      <dsp:txXfrm>
        <a:off x="775070" y="1241923"/>
        <a:ext cx="1250268" cy="783022"/>
      </dsp:txXfrm>
    </dsp:sp>
    <dsp:sp modelId="{906A53F9-6B86-48EE-88CA-56846B10BAAE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02072" y="755102"/>
              </a:moveTo>
              <a:arcTo wR="1732594" hR="1732594" stAng="12860714" swAng="1959991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77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7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6091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616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3825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3452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47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12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15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2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553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81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85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7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804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36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75205"/>
            <a:ext cx="8915400" cy="665899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1000" y="2819400"/>
            <a:ext cx="868680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2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6380" y="1667901"/>
            <a:ext cx="57912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………………….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762000" y="1800566"/>
            <a:ext cx="762000" cy="381000"/>
          </a:xfrm>
          <a:prstGeom prst="rightArrow">
            <a:avLst/>
          </a:prstGeom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66800" y="3505200"/>
            <a:ext cx="64770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সাওমের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আভিধানিক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41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2514600"/>
            <a:ext cx="685800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/>
              <a:t>সাওমের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প্রকারভেদ</a:t>
            </a:r>
            <a:r>
              <a:rPr lang="en-US" sz="4400" dirty="0" smtClean="0"/>
              <a:t> </a:t>
            </a:r>
            <a:r>
              <a:rPr lang="en-US" sz="4400" dirty="0" err="1" smtClean="0"/>
              <a:t>খাতায়</a:t>
            </a:r>
            <a:r>
              <a:rPr lang="en-US" sz="4400" dirty="0" smtClean="0"/>
              <a:t> </a:t>
            </a:r>
            <a:r>
              <a:rPr lang="en-US" sz="4400" dirty="0" err="1" smtClean="0"/>
              <a:t>লিখ</a:t>
            </a:r>
            <a:r>
              <a:rPr lang="en-US" sz="4400" dirty="0" smtClean="0"/>
              <a:t> ।</a:t>
            </a:r>
            <a:endParaRPr lang="en-US" sz="4400" dirty="0"/>
          </a:p>
        </p:txBody>
      </p:sp>
      <p:sp>
        <p:nvSpPr>
          <p:cNvPr id="4" name="Right Arrow 3"/>
          <p:cNvSpPr/>
          <p:nvPr/>
        </p:nvSpPr>
        <p:spPr>
          <a:xfrm>
            <a:off x="457200" y="1066800"/>
            <a:ext cx="1676400" cy="6858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1066800"/>
            <a:ext cx="5943600" cy="70788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………………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88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evron 2"/>
          <p:cNvSpPr/>
          <p:nvPr/>
        </p:nvSpPr>
        <p:spPr>
          <a:xfrm>
            <a:off x="457200" y="609600"/>
            <a:ext cx="1676400" cy="685800"/>
          </a:xfrm>
          <a:prstGeom prst="chevron">
            <a:avLst>
              <a:gd name="adj" fmla="val 17380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537001"/>
            <a:ext cx="6324600" cy="83099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…………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438400"/>
            <a:ext cx="8077200" cy="120032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সাওম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কুরআনে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আয়াতগুলো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69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85800" y="304800"/>
            <a:ext cx="7848600" cy="56388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25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4038600" cy="388077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নূর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মোহাম্মাদ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মৌলভী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গোয়ারি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দারুস্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‌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সুন্নাহ্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‌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ভালুকা,ময়মনসিংহ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Basic I C T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প্রশিক্ষণার্থী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UITRCE TRISHAL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169649"/>
            <a:ext cx="3088110" cy="3880773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৮ম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আকাইদ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ফিকহ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৪র্থ 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১ম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52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70988"/>
            <a:ext cx="4876800" cy="3251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733800"/>
            <a:ext cx="3993776" cy="2286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733800"/>
            <a:ext cx="4191000" cy="22960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91700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143000"/>
            <a:ext cx="8305800" cy="221599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সাওম</a:t>
            </a:r>
            <a:r>
              <a:rPr lang="en-US" sz="13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3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13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3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রোযা</a:t>
            </a:r>
            <a:endParaRPr lang="en-US" sz="13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19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457200"/>
            <a:ext cx="8305800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………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981200"/>
            <a:ext cx="52578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সাওমের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3273358"/>
            <a:ext cx="7848600" cy="5847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সাওমের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ইফতারের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দোয়া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4724400"/>
            <a:ext cx="6705600" cy="80021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সাওমের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বিস্তারিত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0822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6859" y="650530"/>
            <a:ext cx="8001000" cy="1569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	    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সাওম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বিরত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থাকা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পানাহার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143000" y="762000"/>
            <a:ext cx="381000" cy="40843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4459" y="3352800"/>
            <a:ext cx="8305800" cy="209288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u="sng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পারিবাষিক</a:t>
            </a:r>
            <a:r>
              <a:rPr lang="en-US" sz="28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u="sng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অর্থঃ</a:t>
            </a:r>
            <a:r>
              <a:rPr lang="en-US" sz="28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সুবহে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সাদিক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সুর্যাস্থ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খানা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পিনা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কাম,মোহ,রিপু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দমন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সাওম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রোযা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8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89" y="457200"/>
            <a:ext cx="8392411" cy="501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80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81000"/>
            <a:ext cx="7950200" cy="596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46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685800"/>
            <a:ext cx="6096000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সাওম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যথা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8136325"/>
              </p:ext>
            </p:extLst>
          </p:nvPr>
        </p:nvGraphicFramePr>
        <p:xfrm>
          <a:off x="1600200" y="2286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785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374</TotalTime>
  <Words>118</Words>
  <Application>Microsoft Office PowerPoint</Application>
  <PresentationFormat>On-screen Show (4:3)</PresentationFormat>
  <Paragraphs>38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NikoshBAN</vt:lpstr>
      <vt:lpstr>Trebuchet MS</vt:lpstr>
      <vt:lpstr>Wingdings 3</vt:lpstr>
      <vt:lpstr>Facet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Lab-6</dc:creator>
  <cp:lastModifiedBy>Lab-6</cp:lastModifiedBy>
  <cp:revision>130</cp:revision>
  <dcterms:created xsi:type="dcterms:W3CDTF">2006-08-16T00:00:00Z</dcterms:created>
  <dcterms:modified xsi:type="dcterms:W3CDTF">2021-06-10T09:33:27Z</dcterms:modified>
</cp:coreProperties>
</file>