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8.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1.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2.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5.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6.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26" r:id="rId3"/>
    <p:sldMasterId id="2147483738" r:id="rId4"/>
    <p:sldMasterId id="2147483756" r:id="rId5"/>
    <p:sldMasterId id="2147483768" r:id="rId6"/>
    <p:sldMasterId id="2147483785" r:id="rId7"/>
    <p:sldMasterId id="2147483809" r:id="rId8"/>
    <p:sldMasterId id="2147483869" r:id="rId9"/>
    <p:sldMasterId id="2147483905" r:id="rId10"/>
    <p:sldMasterId id="2147483941" r:id="rId11"/>
    <p:sldMasterId id="2147483959" r:id="rId12"/>
    <p:sldMasterId id="2147483971" r:id="rId13"/>
    <p:sldMasterId id="2147484001" r:id="rId14"/>
    <p:sldMasterId id="2147484019" r:id="rId15"/>
    <p:sldMasterId id="2147484037" r:id="rId16"/>
    <p:sldMasterId id="2147484049" r:id="rId17"/>
  </p:sldMasterIdLst>
  <p:sldIdLst>
    <p:sldId id="256" r:id="rId18"/>
    <p:sldId id="257" r:id="rId19"/>
    <p:sldId id="258" r:id="rId20"/>
    <p:sldId id="259" r:id="rId21"/>
    <p:sldId id="260" r:id="rId22"/>
    <p:sldId id="261" r:id="rId23"/>
    <p:sldId id="262" r:id="rId24"/>
    <p:sldId id="277" r:id="rId25"/>
    <p:sldId id="278" r:id="rId26"/>
    <p:sldId id="279" r:id="rId27"/>
    <p:sldId id="280" r:id="rId28"/>
    <p:sldId id="281" r:id="rId29"/>
    <p:sldId id="264" r:id="rId30"/>
    <p:sldId id="282" r:id="rId31"/>
    <p:sldId id="283" r:id="rId32"/>
    <p:sldId id="266" r:id="rId33"/>
    <p:sldId id="284" r:id="rId34"/>
    <p:sldId id="285" r:id="rId35"/>
    <p:sldId id="286" r:id="rId36"/>
    <p:sldId id="287" r:id="rId37"/>
    <p:sldId id="267" r:id="rId38"/>
    <p:sldId id="268" r:id="rId39"/>
    <p:sldId id="269" r:id="rId40"/>
    <p:sldId id="270" r:id="rId41"/>
    <p:sldId id="271" r:id="rId42"/>
    <p:sldId id="272" r:id="rId43"/>
    <p:sldId id="273" r:id="rId44"/>
    <p:sldId id="274" r:id="rId45"/>
    <p:sldId id="275" r:id="rId46"/>
    <p:sldId id="27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i Uddin" userId="e12d8e31e8d791c6" providerId="LiveId" clId="{D6710B33-D47F-4D53-8D8C-FF8FE5E7FD0C}"/>
    <pc:docChg chg="modSld">
      <pc:chgData name="Mahi Uddin" userId="e12d8e31e8d791c6" providerId="LiveId" clId="{D6710B33-D47F-4D53-8D8C-FF8FE5E7FD0C}" dt="2020-07-19T01:02:13.344" v="157" actId="20577"/>
      <pc:docMkLst>
        <pc:docMk/>
      </pc:docMkLst>
      <pc:sldChg chg="modSp mod">
        <pc:chgData name="Mahi Uddin" userId="e12d8e31e8d791c6" providerId="LiveId" clId="{D6710B33-D47F-4D53-8D8C-FF8FE5E7FD0C}" dt="2020-07-19T01:00:34.161" v="48" actId="20577"/>
        <pc:sldMkLst>
          <pc:docMk/>
          <pc:sldMk cId="2041538777" sldId="269"/>
        </pc:sldMkLst>
        <pc:graphicFrameChg chg="modGraphic">
          <ac:chgData name="Mahi Uddin" userId="e12d8e31e8d791c6" providerId="LiveId" clId="{D6710B33-D47F-4D53-8D8C-FF8FE5E7FD0C}" dt="2020-07-19T01:00:34.161" v="48" actId="20577"/>
          <ac:graphicFrameMkLst>
            <pc:docMk/>
            <pc:sldMk cId="2041538777" sldId="269"/>
            <ac:graphicFrameMk id="4" creationId="{05600BA5-1E86-4B8B-B35D-3116669041D6}"/>
          </ac:graphicFrameMkLst>
        </pc:graphicFrameChg>
      </pc:sldChg>
      <pc:sldChg chg="modSp mod">
        <pc:chgData name="Mahi Uddin" userId="e12d8e31e8d791c6" providerId="LiveId" clId="{D6710B33-D47F-4D53-8D8C-FF8FE5E7FD0C}" dt="2020-07-19T01:02:13.344" v="157" actId="20577"/>
        <pc:sldMkLst>
          <pc:docMk/>
          <pc:sldMk cId="52611000" sldId="271"/>
        </pc:sldMkLst>
        <pc:spChg chg="mod">
          <ac:chgData name="Mahi Uddin" userId="e12d8e31e8d791c6" providerId="LiveId" clId="{D6710B33-D47F-4D53-8D8C-FF8FE5E7FD0C}" dt="2020-07-19T01:01:06.396" v="72" actId="1076"/>
          <ac:spMkLst>
            <pc:docMk/>
            <pc:sldMk cId="52611000" sldId="271"/>
            <ac:spMk id="3" creationId="{3AB257EF-24B4-4183-9B8A-A56625FC5E0B}"/>
          </ac:spMkLst>
        </pc:spChg>
        <pc:spChg chg="mod">
          <ac:chgData name="Mahi Uddin" userId="e12d8e31e8d791c6" providerId="LiveId" clId="{D6710B33-D47F-4D53-8D8C-FF8FE5E7FD0C}" dt="2020-07-19T01:01:42.469" v="130" actId="1036"/>
          <ac:spMkLst>
            <pc:docMk/>
            <pc:sldMk cId="52611000" sldId="271"/>
            <ac:spMk id="5" creationId="{A6CE6FAC-DE7E-4EE4-834F-1726CA90686C}"/>
          </ac:spMkLst>
        </pc:spChg>
        <pc:spChg chg="mod">
          <ac:chgData name="Mahi Uddin" userId="e12d8e31e8d791c6" providerId="LiveId" clId="{D6710B33-D47F-4D53-8D8C-FF8FE5E7FD0C}" dt="2020-07-19T01:01:32.679" v="114" actId="1036"/>
          <ac:spMkLst>
            <pc:docMk/>
            <pc:sldMk cId="52611000" sldId="271"/>
            <ac:spMk id="7" creationId="{652AF35E-E605-42B2-923E-B766FC8C68F7}"/>
          </ac:spMkLst>
        </pc:spChg>
        <pc:graphicFrameChg chg="mod modGraphic">
          <ac:chgData name="Mahi Uddin" userId="e12d8e31e8d791c6" providerId="LiveId" clId="{D6710B33-D47F-4D53-8D8C-FF8FE5E7FD0C}" dt="2020-07-19T01:02:13.344" v="157" actId="20577"/>
          <ac:graphicFrameMkLst>
            <pc:docMk/>
            <pc:sldMk cId="52611000" sldId="271"/>
            <ac:graphicFrameMk id="4" creationId="{D9611541-6822-469C-8559-33F598723F70}"/>
          </ac:graphicFrameMkLst>
        </pc:graphicFrameChg>
        <pc:graphicFrameChg chg="mod modGraphic">
          <ac:chgData name="Mahi Uddin" userId="e12d8e31e8d791c6" providerId="LiveId" clId="{D6710B33-D47F-4D53-8D8C-FF8FE5E7FD0C}" dt="2020-07-19T01:01:35.787" v="123" actId="1036"/>
          <ac:graphicFrameMkLst>
            <pc:docMk/>
            <pc:sldMk cId="52611000" sldId="271"/>
            <ac:graphicFrameMk id="6" creationId="{F667783A-B566-4EC8-A41F-85A56D5240EF}"/>
          </ac:graphicFrameMkLst>
        </pc:graphicFrameChg>
        <pc:graphicFrameChg chg="mod">
          <ac:chgData name="Mahi Uddin" userId="e12d8e31e8d791c6" providerId="LiveId" clId="{D6710B33-D47F-4D53-8D8C-FF8FE5E7FD0C}" dt="2020-07-19T01:01:26.708" v="100" actId="1036"/>
          <ac:graphicFrameMkLst>
            <pc:docMk/>
            <pc:sldMk cId="52611000" sldId="271"/>
            <ac:graphicFrameMk id="8" creationId="{30D28181-C07C-4475-9F58-1F929E46C2C2}"/>
          </ac:graphicFrameMkLst>
        </pc:graphicFrameChg>
      </pc:sldChg>
    </pc:docChg>
  </pc:docChgLst>
  <pc:docChgLst>
    <pc:chgData name="Mahi Uddin" userId="e12d8e31e8d791c6" providerId="LiveId" clId="{3168D704-5A68-4F44-8D5C-B9052B517B88}"/>
    <pc:docChg chg="undo custSel addSld modSld">
      <pc:chgData name="Mahi Uddin" userId="e12d8e31e8d791c6" providerId="LiveId" clId="{3168D704-5A68-4F44-8D5C-B9052B517B88}" dt="2020-07-18T10:54:52.422" v="1580" actId="20577"/>
      <pc:docMkLst>
        <pc:docMk/>
      </pc:docMkLst>
      <pc:sldChg chg="addSp delSp modSp new mod modTransition">
        <pc:chgData name="Mahi Uddin" userId="e12d8e31e8d791c6" providerId="LiveId" clId="{3168D704-5A68-4F44-8D5C-B9052B517B88}" dt="2020-07-18T02:26:11.459" v="29" actId="164"/>
        <pc:sldMkLst>
          <pc:docMk/>
          <pc:sldMk cId="3114972902" sldId="256"/>
        </pc:sldMkLst>
        <pc:spChg chg="del mod">
          <ac:chgData name="Mahi Uddin" userId="e12d8e31e8d791c6" providerId="LiveId" clId="{3168D704-5A68-4F44-8D5C-B9052B517B88}" dt="2020-07-18T00:14:54.700" v="2" actId="478"/>
          <ac:spMkLst>
            <pc:docMk/>
            <pc:sldMk cId="3114972902" sldId="256"/>
            <ac:spMk id="2" creationId="{79382D5E-1A90-420E-A872-0F2577503551}"/>
          </ac:spMkLst>
        </pc:spChg>
        <pc:spChg chg="del mod">
          <ac:chgData name="Mahi Uddin" userId="e12d8e31e8d791c6" providerId="LiveId" clId="{3168D704-5A68-4F44-8D5C-B9052B517B88}" dt="2020-07-18T00:14:55.888" v="3" actId="478"/>
          <ac:spMkLst>
            <pc:docMk/>
            <pc:sldMk cId="3114972902" sldId="256"/>
            <ac:spMk id="3" creationId="{5F40EAA8-16F5-4167-9AE7-CECCCA06E717}"/>
          </ac:spMkLst>
        </pc:spChg>
        <pc:grpChg chg="add mod">
          <ac:chgData name="Mahi Uddin" userId="e12d8e31e8d791c6" providerId="LiveId" clId="{3168D704-5A68-4F44-8D5C-B9052B517B88}" dt="2020-07-18T02:26:11.459" v="29" actId="164"/>
          <ac:grpSpMkLst>
            <pc:docMk/>
            <pc:sldMk cId="3114972902" sldId="256"/>
            <ac:grpSpMk id="2" creationId="{6C2F5CDC-531B-47D4-A96C-8DE107CD049D}"/>
          </ac:grpSpMkLst>
        </pc:grpChg>
        <pc:picChg chg="add mod modCrop">
          <ac:chgData name="Mahi Uddin" userId="e12d8e31e8d791c6" providerId="LiveId" clId="{3168D704-5A68-4F44-8D5C-B9052B517B88}" dt="2020-07-18T02:26:11.459" v="29" actId="164"/>
          <ac:picMkLst>
            <pc:docMk/>
            <pc:sldMk cId="3114972902" sldId="256"/>
            <ac:picMk id="5" creationId="{CC684B9F-D105-48F6-B854-DE61644D08C6}"/>
          </ac:picMkLst>
        </pc:picChg>
        <pc:picChg chg="add mod">
          <ac:chgData name="Mahi Uddin" userId="e12d8e31e8d791c6" providerId="LiveId" clId="{3168D704-5A68-4F44-8D5C-B9052B517B88}" dt="2020-07-18T02:26:11.459" v="29" actId="164"/>
          <ac:picMkLst>
            <pc:docMk/>
            <pc:sldMk cId="3114972902" sldId="256"/>
            <ac:picMk id="7" creationId="{A73F276E-D98E-4AA2-B509-7B03B2A17302}"/>
          </ac:picMkLst>
        </pc:picChg>
      </pc:sldChg>
      <pc:sldChg chg="addSp delSp modSp new mod modTransition modAnim">
        <pc:chgData name="Mahi Uddin" userId="e12d8e31e8d791c6" providerId="LiveId" clId="{3168D704-5A68-4F44-8D5C-B9052B517B88}" dt="2020-07-18T02:32:06.959" v="364"/>
        <pc:sldMkLst>
          <pc:docMk/>
          <pc:sldMk cId="3075834063" sldId="257"/>
        </pc:sldMkLst>
        <pc:spChg chg="add mod">
          <ac:chgData name="Mahi Uddin" userId="e12d8e31e8d791c6" providerId="LiveId" clId="{3168D704-5A68-4F44-8D5C-B9052B517B88}" dt="2020-07-18T02:28:47.786" v="135" actId="1076"/>
          <ac:spMkLst>
            <pc:docMk/>
            <pc:sldMk cId="3075834063" sldId="257"/>
            <ac:spMk id="2" creationId="{6A648956-456B-4861-86D7-D35DA701B997}"/>
          </ac:spMkLst>
        </pc:spChg>
        <pc:spChg chg="del mod">
          <ac:chgData name="Mahi Uddin" userId="e12d8e31e8d791c6" providerId="LiveId" clId="{3168D704-5A68-4F44-8D5C-B9052B517B88}" dt="2020-07-18T00:18:36.682" v="19" actId="478"/>
          <ac:spMkLst>
            <pc:docMk/>
            <pc:sldMk cId="3075834063" sldId="257"/>
            <ac:spMk id="2" creationId="{8BF633E5-49D6-4F9B-A62C-4CE3996CBF88}"/>
          </ac:spMkLst>
        </pc:spChg>
        <pc:spChg chg="add mod">
          <ac:chgData name="Mahi Uddin" userId="e12d8e31e8d791c6" providerId="LiveId" clId="{3168D704-5A68-4F44-8D5C-B9052B517B88}" dt="2020-07-18T02:31:39.455" v="360" actId="207"/>
          <ac:spMkLst>
            <pc:docMk/>
            <pc:sldMk cId="3075834063" sldId="257"/>
            <ac:spMk id="6" creationId="{B2AB7E50-1104-41B1-971F-FFBEB1BA4371}"/>
          </ac:spMkLst>
        </pc:spChg>
        <pc:picChg chg="add mod">
          <ac:chgData name="Mahi Uddin" userId="e12d8e31e8d791c6" providerId="LiveId" clId="{3168D704-5A68-4F44-8D5C-B9052B517B88}" dt="2020-07-18T02:29:35.897" v="139" actId="1076"/>
          <ac:picMkLst>
            <pc:docMk/>
            <pc:sldMk cId="3075834063" sldId="257"/>
            <ac:picMk id="4" creationId="{24B5B4DC-43F6-4C7F-B142-BD145AF61286}"/>
          </ac:picMkLst>
        </pc:picChg>
      </pc:sldChg>
      <pc:sldChg chg="addSp delSp modSp new mod modTransition modAnim">
        <pc:chgData name="Mahi Uddin" userId="e12d8e31e8d791c6" providerId="LiveId" clId="{3168D704-5A68-4F44-8D5C-B9052B517B88}" dt="2020-07-18T02:38:20.326" v="425"/>
        <pc:sldMkLst>
          <pc:docMk/>
          <pc:sldMk cId="3832477637" sldId="258"/>
        </pc:sldMkLst>
        <pc:spChg chg="del mod">
          <ac:chgData name="Mahi Uddin" userId="e12d8e31e8d791c6" providerId="LiveId" clId="{3168D704-5A68-4F44-8D5C-B9052B517B88}" dt="2020-07-18T02:34:55.142" v="368" actId="478"/>
          <ac:spMkLst>
            <pc:docMk/>
            <pc:sldMk cId="3832477637" sldId="258"/>
            <ac:spMk id="2" creationId="{FF1B5DE9-8357-4F82-9874-ADAFE2A6E237}"/>
          </ac:spMkLst>
        </pc:spChg>
        <pc:spChg chg="add mod">
          <ac:chgData name="Mahi Uddin" userId="e12d8e31e8d791c6" providerId="LiveId" clId="{3168D704-5A68-4F44-8D5C-B9052B517B88}" dt="2020-07-18T02:36:56.713" v="414" actId="1076"/>
          <ac:spMkLst>
            <pc:docMk/>
            <pc:sldMk cId="3832477637" sldId="258"/>
            <ac:spMk id="3" creationId="{65B77CFC-65E8-49BA-A835-6715EB94DD6B}"/>
          </ac:spMkLst>
        </pc:spChg>
        <pc:picChg chg="add mod modCrop">
          <ac:chgData name="Mahi Uddin" userId="e12d8e31e8d791c6" providerId="LiveId" clId="{3168D704-5A68-4F44-8D5C-B9052B517B88}" dt="2020-07-18T02:37:51.665" v="423" actId="14100"/>
          <ac:picMkLst>
            <pc:docMk/>
            <pc:sldMk cId="3832477637" sldId="258"/>
            <ac:picMk id="5" creationId="{DBDE93FA-C8E0-44F6-B1F4-5454BE57D1C6}"/>
          </ac:picMkLst>
        </pc:picChg>
      </pc:sldChg>
      <pc:sldChg chg="addSp delSp modSp new mod modTransition">
        <pc:chgData name="Mahi Uddin" userId="e12d8e31e8d791c6" providerId="LiveId" clId="{3168D704-5A68-4F44-8D5C-B9052B517B88}" dt="2020-07-18T02:55:15.167" v="438"/>
        <pc:sldMkLst>
          <pc:docMk/>
          <pc:sldMk cId="3869821482" sldId="259"/>
        </pc:sldMkLst>
        <pc:spChg chg="del mod">
          <ac:chgData name="Mahi Uddin" userId="e12d8e31e8d791c6" providerId="LiveId" clId="{3168D704-5A68-4F44-8D5C-B9052B517B88}" dt="2020-07-18T02:54:48.391" v="433" actId="478"/>
          <ac:spMkLst>
            <pc:docMk/>
            <pc:sldMk cId="3869821482" sldId="259"/>
            <ac:spMk id="2" creationId="{C15E2D6A-7C74-480C-91F4-084EE7B6ACB8}"/>
          </ac:spMkLst>
        </pc:spChg>
        <pc:picChg chg="add mod">
          <ac:chgData name="Mahi Uddin" userId="e12d8e31e8d791c6" providerId="LiveId" clId="{3168D704-5A68-4F44-8D5C-B9052B517B88}" dt="2020-07-18T02:55:03.954" v="437" actId="14100"/>
          <ac:picMkLst>
            <pc:docMk/>
            <pc:sldMk cId="3869821482" sldId="259"/>
            <ac:picMk id="4" creationId="{64D1B921-50AD-4962-89B6-4CFBD08FACED}"/>
          </ac:picMkLst>
        </pc:picChg>
      </pc:sldChg>
      <pc:sldChg chg="addSp delSp modSp new mod modTransition">
        <pc:chgData name="Mahi Uddin" userId="e12d8e31e8d791c6" providerId="LiveId" clId="{3168D704-5A68-4F44-8D5C-B9052B517B88}" dt="2020-07-18T02:56:18.894" v="444"/>
        <pc:sldMkLst>
          <pc:docMk/>
          <pc:sldMk cId="1664305483" sldId="260"/>
        </pc:sldMkLst>
        <pc:spChg chg="del mod">
          <ac:chgData name="Mahi Uddin" userId="e12d8e31e8d791c6" providerId="LiveId" clId="{3168D704-5A68-4F44-8D5C-B9052B517B88}" dt="2020-07-18T02:55:29.893" v="439" actId="478"/>
          <ac:spMkLst>
            <pc:docMk/>
            <pc:sldMk cId="1664305483" sldId="260"/>
            <ac:spMk id="2" creationId="{1CFC3BF7-660F-45CF-913A-80E02DF01AEA}"/>
          </ac:spMkLst>
        </pc:spChg>
        <pc:picChg chg="add mod">
          <ac:chgData name="Mahi Uddin" userId="e12d8e31e8d791c6" providerId="LiveId" clId="{3168D704-5A68-4F44-8D5C-B9052B517B88}" dt="2020-07-18T02:56:09.826" v="443" actId="14100"/>
          <ac:picMkLst>
            <pc:docMk/>
            <pc:sldMk cId="1664305483" sldId="260"/>
            <ac:picMk id="4" creationId="{4AF78AF8-9CAD-4F75-B34B-830C4110B82C}"/>
          </ac:picMkLst>
        </pc:picChg>
      </pc:sldChg>
      <pc:sldChg chg="addSp delSp modSp new mod modTransition">
        <pc:chgData name="Mahi Uddin" userId="e12d8e31e8d791c6" providerId="LiveId" clId="{3168D704-5A68-4F44-8D5C-B9052B517B88}" dt="2020-07-18T02:58:47.951" v="452"/>
        <pc:sldMkLst>
          <pc:docMk/>
          <pc:sldMk cId="1963134375" sldId="261"/>
        </pc:sldMkLst>
        <pc:spChg chg="del mod">
          <ac:chgData name="Mahi Uddin" userId="e12d8e31e8d791c6" providerId="LiveId" clId="{3168D704-5A68-4F44-8D5C-B9052B517B88}" dt="2020-07-18T02:58:20.832" v="446" actId="478"/>
          <ac:spMkLst>
            <pc:docMk/>
            <pc:sldMk cId="1963134375" sldId="261"/>
            <ac:spMk id="2" creationId="{CFE60FBE-C0A0-4355-BC8D-74F2E41BE74F}"/>
          </ac:spMkLst>
        </pc:spChg>
        <pc:picChg chg="add mod">
          <ac:chgData name="Mahi Uddin" userId="e12d8e31e8d791c6" providerId="LiveId" clId="{3168D704-5A68-4F44-8D5C-B9052B517B88}" dt="2020-07-18T02:58:41.978" v="451" actId="14100"/>
          <ac:picMkLst>
            <pc:docMk/>
            <pc:sldMk cId="1963134375" sldId="261"/>
            <ac:picMk id="4" creationId="{AC7B945D-610A-43EF-815A-1D4FBA0D5687}"/>
          </ac:picMkLst>
        </pc:picChg>
      </pc:sldChg>
      <pc:sldChg chg="addSp delSp modSp new mod modTransition modAnim">
        <pc:chgData name="Mahi Uddin" userId="e12d8e31e8d791c6" providerId="LiveId" clId="{3168D704-5A68-4F44-8D5C-B9052B517B88}" dt="2020-07-18T03:11:42.615" v="592"/>
        <pc:sldMkLst>
          <pc:docMk/>
          <pc:sldMk cId="1038076223" sldId="262"/>
        </pc:sldMkLst>
        <pc:spChg chg="del mod">
          <ac:chgData name="Mahi Uddin" userId="e12d8e31e8d791c6" providerId="LiveId" clId="{3168D704-5A68-4F44-8D5C-B9052B517B88}" dt="2020-07-18T02:59:19.307" v="455" actId="478"/>
          <ac:spMkLst>
            <pc:docMk/>
            <pc:sldMk cId="1038076223" sldId="262"/>
            <ac:spMk id="2" creationId="{54A8446D-F540-48BB-A5E7-E5B6C78140EB}"/>
          </ac:spMkLst>
        </pc:spChg>
        <pc:spChg chg="add mod">
          <ac:chgData name="Mahi Uddin" userId="e12d8e31e8d791c6" providerId="LiveId" clId="{3168D704-5A68-4F44-8D5C-B9052B517B88}" dt="2020-07-18T02:59:56.786" v="476" actId="1076"/>
          <ac:spMkLst>
            <pc:docMk/>
            <pc:sldMk cId="1038076223" sldId="262"/>
            <ac:spMk id="3" creationId="{89F9389D-3F47-4543-8D5C-C3A9CF840C18}"/>
          </ac:spMkLst>
        </pc:spChg>
        <pc:spChg chg="add mod">
          <ac:chgData name="Mahi Uddin" userId="e12d8e31e8d791c6" providerId="LiveId" clId="{3168D704-5A68-4F44-8D5C-B9052B517B88}" dt="2020-07-18T03:10:52.824" v="575" actId="122"/>
          <ac:spMkLst>
            <pc:docMk/>
            <pc:sldMk cId="1038076223" sldId="262"/>
            <ac:spMk id="8" creationId="{E6B3AD5B-6108-4DCC-AA0E-C5787473D2DD}"/>
          </ac:spMkLst>
        </pc:spChg>
        <pc:picChg chg="add mod modCrop">
          <ac:chgData name="Mahi Uddin" userId="e12d8e31e8d791c6" providerId="LiveId" clId="{3168D704-5A68-4F44-8D5C-B9052B517B88}" dt="2020-07-18T03:11:05.565" v="587" actId="1035"/>
          <ac:picMkLst>
            <pc:docMk/>
            <pc:sldMk cId="1038076223" sldId="262"/>
            <ac:picMk id="5" creationId="{662EF956-0CF1-4006-87C9-588570652CD5}"/>
          </ac:picMkLst>
        </pc:picChg>
        <pc:picChg chg="add mod modCrop">
          <ac:chgData name="Mahi Uddin" userId="e12d8e31e8d791c6" providerId="LiveId" clId="{3168D704-5A68-4F44-8D5C-B9052B517B88}" dt="2020-07-18T03:10:14.091" v="571" actId="1076"/>
          <ac:picMkLst>
            <pc:docMk/>
            <pc:sldMk cId="1038076223" sldId="262"/>
            <ac:picMk id="7" creationId="{C679339D-72FC-4BD1-9BA2-90A43743D905}"/>
          </ac:picMkLst>
        </pc:picChg>
      </pc:sldChg>
      <pc:sldChg chg="modSp mod">
        <pc:chgData name="Mahi Uddin" userId="e12d8e31e8d791c6" providerId="LiveId" clId="{3168D704-5A68-4F44-8D5C-B9052B517B88}" dt="2020-07-18T10:29:02.335" v="937" actId="20577"/>
        <pc:sldMkLst>
          <pc:docMk/>
          <pc:sldMk cId="2019859809" sldId="264"/>
        </pc:sldMkLst>
        <pc:spChg chg="mod">
          <ac:chgData name="Mahi Uddin" userId="e12d8e31e8d791c6" providerId="LiveId" clId="{3168D704-5A68-4F44-8D5C-B9052B517B88}" dt="2020-07-18T10:29:02.335" v="937" actId="20577"/>
          <ac:spMkLst>
            <pc:docMk/>
            <pc:sldMk cId="2019859809" sldId="264"/>
            <ac:spMk id="4" creationId="{A6A3B54C-9A12-4F26-98CE-15D177C79E09}"/>
          </ac:spMkLst>
        </pc:spChg>
      </pc:sldChg>
      <pc:sldChg chg="modSp mod">
        <pc:chgData name="Mahi Uddin" userId="e12d8e31e8d791c6" providerId="LiveId" clId="{3168D704-5A68-4F44-8D5C-B9052B517B88}" dt="2020-07-18T10:24:02.697" v="887"/>
        <pc:sldMkLst>
          <pc:docMk/>
          <pc:sldMk cId="296894030" sldId="270"/>
        </pc:sldMkLst>
        <pc:graphicFrameChg chg="mod modGraphic">
          <ac:chgData name="Mahi Uddin" userId="e12d8e31e8d791c6" providerId="LiveId" clId="{3168D704-5A68-4F44-8D5C-B9052B517B88}" dt="2020-07-18T10:24:02.697" v="887"/>
          <ac:graphicFrameMkLst>
            <pc:docMk/>
            <pc:sldMk cId="296894030" sldId="270"/>
            <ac:graphicFrameMk id="6" creationId="{B2B31818-4603-4482-9C9B-ED71581BCD38}"/>
          </ac:graphicFrameMkLst>
        </pc:graphicFrameChg>
      </pc:sldChg>
      <pc:sldChg chg="addSp modSp mod modTransition modAnim">
        <pc:chgData name="Mahi Uddin" userId="e12d8e31e8d791c6" providerId="LiveId" clId="{3168D704-5A68-4F44-8D5C-B9052B517B88}" dt="2020-07-18T10:24:49.787" v="888"/>
        <pc:sldMkLst>
          <pc:docMk/>
          <pc:sldMk cId="52611000" sldId="271"/>
        </pc:sldMkLst>
        <pc:spChg chg="mod">
          <ac:chgData name="Mahi Uddin" userId="e12d8e31e8d791c6" providerId="LiveId" clId="{3168D704-5A68-4F44-8D5C-B9052B517B88}" dt="2020-07-18T10:23:29.217" v="885" actId="1076"/>
          <ac:spMkLst>
            <pc:docMk/>
            <pc:sldMk cId="52611000" sldId="271"/>
            <ac:spMk id="3" creationId="{3AB257EF-24B4-4183-9B8A-A56625FC5E0B}"/>
          </ac:spMkLst>
        </pc:spChg>
        <pc:spChg chg="add mod">
          <ac:chgData name="Mahi Uddin" userId="e12d8e31e8d791c6" providerId="LiveId" clId="{3168D704-5A68-4F44-8D5C-B9052B517B88}" dt="2020-07-18T10:23:19.122" v="883" actId="1076"/>
          <ac:spMkLst>
            <pc:docMk/>
            <pc:sldMk cId="52611000" sldId="271"/>
            <ac:spMk id="5" creationId="{A6CE6FAC-DE7E-4EE4-834F-1726CA90686C}"/>
          </ac:spMkLst>
        </pc:spChg>
        <pc:spChg chg="add mod">
          <ac:chgData name="Mahi Uddin" userId="e12d8e31e8d791c6" providerId="LiveId" clId="{3168D704-5A68-4F44-8D5C-B9052B517B88}" dt="2020-07-18T10:23:11.001" v="881" actId="1076"/>
          <ac:spMkLst>
            <pc:docMk/>
            <pc:sldMk cId="52611000" sldId="271"/>
            <ac:spMk id="7" creationId="{652AF35E-E605-42B2-923E-B766FC8C68F7}"/>
          </ac:spMkLst>
        </pc:spChg>
        <pc:graphicFrameChg chg="mod modGraphic">
          <ac:chgData name="Mahi Uddin" userId="e12d8e31e8d791c6" providerId="LiveId" clId="{3168D704-5A68-4F44-8D5C-B9052B517B88}" dt="2020-07-18T10:23:23.330" v="884" actId="1076"/>
          <ac:graphicFrameMkLst>
            <pc:docMk/>
            <pc:sldMk cId="52611000" sldId="271"/>
            <ac:graphicFrameMk id="4" creationId="{D9611541-6822-469C-8559-33F598723F70}"/>
          </ac:graphicFrameMkLst>
        </pc:graphicFrameChg>
        <pc:graphicFrameChg chg="add mod modGraphic">
          <ac:chgData name="Mahi Uddin" userId="e12d8e31e8d791c6" providerId="LiveId" clId="{3168D704-5A68-4F44-8D5C-B9052B517B88}" dt="2020-07-18T10:23:14.026" v="882" actId="1076"/>
          <ac:graphicFrameMkLst>
            <pc:docMk/>
            <pc:sldMk cId="52611000" sldId="271"/>
            <ac:graphicFrameMk id="6" creationId="{F667783A-B566-4EC8-A41F-85A56D5240EF}"/>
          </ac:graphicFrameMkLst>
        </pc:graphicFrameChg>
        <pc:graphicFrameChg chg="add mod modGraphic">
          <ac:chgData name="Mahi Uddin" userId="e12d8e31e8d791c6" providerId="LiveId" clId="{3168D704-5A68-4F44-8D5C-B9052B517B88}" dt="2020-07-18T10:22:59.900" v="879" actId="20577"/>
          <ac:graphicFrameMkLst>
            <pc:docMk/>
            <pc:sldMk cId="52611000" sldId="271"/>
            <ac:graphicFrameMk id="8" creationId="{30D28181-C07C-4475-9F58-1F929E46C2C2}"/>
          </ac:graphicFrameMkLst>
        </pc:graphicFrameChg>
      </pc:sldChg>
      <pc:sldChg chg="addSp delSp modSp new mod modTransition modAnim">
        <pc:chgData name="Mahi Uddin" userId="e12d8e31e8d791c6" providerId="LiveId" clId="{3168D704-5A68-4F44-8D5C-B9052B517B88}" dt="2020-07-18T10:30:39.342" v="1044"/>
        <pc:sldMkLst>
          <pc:docMk/>
          <pc:sldMk cId="3063859542" sldId="272"/>
        </pc:sldMkLst>
        <pc:spChg chg="del mod">
          <ac:chgData name="Mahi Uddin" userId="e12d8e31e8d791c6" providerId="LiveId" clId="{3168D704-5A68-4F44-8D5C-B9052B517B88}" dt="2020-07-18T10:26:03.768" v="894" actId="478"/>
          <ac:spMkLst>
            <pc:docMk/>
            <pc:sldMk cId="3063859542" sldId="272"/>
            <ac:spMk id="2" creationId="{7FBBCC21-E449-46A4-AED8-517F728222F1}"/>
          </ac:spMkLst>
        </pc:spChg>
        <pc:spChg chg="add mod">
          <ac:chgData name="Mahi Uddin" userId="e12d8e31e8d791c6" providerId="LiveId" clId="{3168D704-5A68-4F44-8D5C-B9052B517B88}" dt="2020-07-18T10:30:09.642" v="1038" actId="1076"/>
          <ac:spMkLst>
            <pc:docMk/>
            <pc:sldMk cId="3063859542" sldId="272"/>
            <ac:spMk id="3" creationId="{CEECD1C8-5509-42DC-A969-7D24474B13CA}"/>
          </ac:spMkLst>
        </pc:spChg>
        <pc:spChg chg="add mod">
          <ac:chgData name="Mahi Uddin" userId="e12d8e31e8d791c6" providerId="LiveId" clId="{3168D704-5A68-4F44-8D5C-B9052B517B88}" dt="2020-07-18T10:30:38.202" v="1043" actId="1076"/>
          <ac:spMkLst>
            <pc:docMk/>
            <pc:sldMk cId="3063859542" sldId="272"/>
            <ac:spMk id="7" creationId="{F4D994DD-AD68-4D16-8A26-8806687C3517}"/>
          </ac:spMkLst>
        </pc:spChg>
        <pc:picChg chg="add mod">
          <ac:chgData name="Mahi Uddin" userId="e12d8e31e8d791c6" providerId="LiveId" clId="{3168D704-5A68-4F44-8D5C-B9052B517B88}" dt="2020-07-18T10:30:32.314" v="1041" actId="1076"/>
          <ac:picMkLst>
            <pc:docMk/>
            <pc:sldMk cId="3063859542" sldId="272"/>
            <ac:picMk id="5" creationId="{4AE50853-364C-4764-A42F-7D492D75651A}"/>
          </ac:picMkLst>
        </pc:picChg>
      </pc:sldChg>
      <pc:sldChg chg="addSp delSp modSp new mod modTransition modAnim">
        <pc:chgData name="Mahi Uddin" userId="e12d8e31e8d791c6" providerId="LiveId" clId="{3168D704-5A68-4F44-8D5C-B9052B517B88}" dt="2020-07-18T10:33:33.166" v="1117"/>
        <pc:sldMkLst>
          <pc:docMk/>
          <pc:sldMk cId="2717881505" sldId="273"/>
        </pc:sldMkLst>
        <pc:spChg chg="del mod">
          <ac:chgData name="Mahi Uddin" userId="e12d8e31e8d791c6" providerId="LiveId" clId="{3168D704-5A68-4F44-8D5C-B9052B517B88}" dt="2020-07-18T10:31:10.707" v="1047" actId="478"/>
          <ac:spMkLst>
            <pc:docMk/>
            <pc:sldMk cId="2717881505" sldId="273"/>
            <ac:spMk id="2" creationId="{7BF5A6EF-A8AD-42A3-BDB6-85F13BBE20AD}"/>
          </ac:spMkLst>
        </pc:spChg>
        <pc:spChg chg="add mod">
          <ac:chgData name="Mahi Uddin" userId="e12d8e31e8d791c6" providerId="LiveId" clId="{3168D704-5A68-4F44-8D5C-B9052B517B88}" dt="2020-07-18T10:33:15.162" v="1114" actId="1076"/>
          <ac:spMkLst>
            <pc:docMk/>
            <pc:sldMk cId="2717881505" sldId="273"/>
            <ac:spMk id="5" creationId="{23B87150-C055-4202-BAA7-9D83B1C38571}"/>
          </ac:spMkLst>
        </pc:spChg>
        <pc:picChg chg="add mod">
          <ac:chgData name="Mahi Uddin" userId="e12d8e31e8d791c6" providerId="LiveId" clId="{3168D704-5A68-4F44-8D5C-B9052B517B88}" dt="2020-07-18T10:31:38.690" v="1049" actId="14100"/>
          <ac:picMkLst>
            <pc:docMk/>
            <pc:sldMk cId="2717881505" sldId="273"/>
            <ac:picMk id="4" creationId="{48414D13-D383-4A8F-8C78-731834DA96A2}"/>
          </ac:picMkLst>
        </pc:picChg>
      </pc:sldChg>
      <pc:sldChg chg="addSp delSp modSp new mod modTransition modAnim">
        <pc:chgData name="Mahi Uddin" userId="e12d8e31e8d791c6" providerId="LiveId" clId="{3168D704-5A68-4F44-8D5C-B9052B517B88}" dt="2020-07-18T10:41:28.699" v="1338"/>
        <pc:sldMkLst>
          <pc:docMk/>
          <pc:sldMk cId="2493723779" sldId="274"/>
        </pc:sldMkLst>
        <pc:spChg chg="del">
          <ac:chgData name="Mahi Uddin" userId="e12d8e31e8d791c6" providerId="LiveId" clId="{3168D704-5A68-4F44-8D5C-B9052B517B88}" dt="2020-07-18T10:33:38.021" v="1118" actId="478"/>
          <ac:spMkLst>
            <pc:docMk/>
            <pc:sldMk cId="2493723779" sldId="274"/>
            <ac:spMk id="2" creationId="{20B8AA71-3AF3-47E5-AACE-3AA0EB9A0E52}"/>
          </ac:spMkLst>
        </pc:spChg>
        <pc:spChg chg="add mod">
          <ac:chgData name="Mahi Uddin" userId="e12d8e31e8d791c6" providerId="LiveId" clId="{3168D704-5A68-4F44-8D5C-B9052B517B88}" dt="2020-07-18T10:36:46.962" v="1149" actId="1076"/>
          <ac:spMkLst>
            <pc:docMk/>
            <pc:sldMk cId="2493723779" sldId="274"/>
            <ac:spMk id="5" creationId="{EBBF0E3F-A4DA-49E1-8D3F-9EF2B3F69AE0}"/>
          </ac:spMkLst>
        </pc:spChg>
        <pc:spChg chg="add mod">
          <ac:chgData name="Mahi Uddin" userId="e12d8e31e8d791c6" providerId="LiveId" clId="{3168D704-5A68-4F44-8D5C-B9052B517B88}" dt="2020-07-18T10:39:12.628" v="1261" actId="255"/>
          <ac:spMkLst>
            <pc:docMk/>
            <pc:sldMk cId="2493723779" sldId="274"/>
            <ac:spMk id="7" creationId="{08915B96-C9D9-40FC-9787-6EB1CE85D4D3}"/>
          </ac:spMkLst>
        </pc:spChg>
        <pc:spChg chg="add mod">
          <ac:chgData name="Mahi Uddin" userId="e12d8e31e8d791c6" providerId="LiveId" clId="{3168D704-5A68-4F44-8D5C-B9052B517B88}" dt="2020-07-18T10:39:12.628" v="1261" actId="255"/>
          <ac:spMkLst>
            <pc:docMk/>
            <pc:sldMk cId="2493723779" sldId="274"/>
            <ac:spMk id="9" creationId="{51D1B69D-AF68-4B6C-926C-854EAEF11924}"/>
          </ac:spMkLst>
        </pc:spChg>
        <pc:spChg chg="add mod">
          <ac:chgData name="Mahi Uddin" userId="e12d8e31e8d791c6" providerId="LiveId" clId="{3168D704-5A68-4F44-8D5C-B9052B517B88}" dt="2020-07-18T10:39:12.628" v="1261" actId="255"/>
          <ac:spMkLst>
            <pc:docMk/>
            <pc:sldMk cId="2493723779" sldId="274"/>
            <ac:spMk id="11" creationId="{0351CE29-F704-4E4A-83F9-AE116A910A25}"/>
          </ac:spMkLst>
        </pc:spChg>
        <pc:spChg chg="add mod">
          <ac:chgData name="Mahi Uddin" userId="e12d8e31e8d791c6" providerId="LiveId" clId="{3168D704-5A68-4F44-8D5C-B9052B517B88}" dt="2020-07-18T10:40:44.488" v="1328" actId="1037"/>
          <ac:spMkLst>
            <pc:docMk/>
            <pc:sldMk cId="2493723779" sldId="274"/>
            <ac:spMk id="13" creationId="{D5CDAD05-7B88-49CA-AE61-752212414BC3}"/>
          </ac:spMkLst>
        </pc:spChg>
        <pc:spChg chg="add mod">
          <ac:chgData name="Mahi Uddin" userId="e12d8e31e8d791c6" providerId="LiveId" clId="{3168D704-5A68-4F44-8D5C-B9052B517B88}" dt="2020-07-18T10:40:24.302" v="1281" actId="13822"/>
          <ac:spMkLst>
            <pc:docMk/>
            <pc:sldMk cId="2493723779" sldId="274"/>
            <ac:spMk id="14" creationId="{1CBC7FB0-8F18-45B4-8EC8-B4992C1A3FD9}"/>
          </ac:spMkLst>
        </pc:spChg>
        <pc:spChg chg="add mod">
          <ac:chgData name="Mahi Uddin" userId="e12d8e31e8d791c6" providerId="LiveId" clId="{3168D704-5A68-4F44-8D5C-B9052B517B88}" dt="2020-07-18T10:40:51.214" v="1329" actId="13822"/>
          <ac:spMkLst>
            <pc:docMk/>
            <pc:sldMk cId="2493723779" sldId="274"/>
            <ac:spMk id="16" creationId="{5A95F7B3-5BEE-4D94-A7D5-77E63F0870A0}"/>
          </ac:spMkLst>
        </pc:spChg>
        <pc:picChg chg="add mod">
          <ac:chgData name="Mahi Uddin" userId="e12d8e31e8d791c6" providerId="LiveId" clId="{3168D704-5A68-4F44-8D5C-B9052B517B88}" dt="2020-07-18T10:36:44.674" v="1148" actId="14100"/>
          <ac:picMkLst>
            <pc:docMk/>
            <pc:sldMk cId="2493723779" sldId="274"/>
            <ac:picMk id="4" creationId="{441067AA-23F3-4ADF-B748-8F921EBB8D27}"/>
          </ac:picMkLst>
        </pc:picChg>
      </pc:sldChg>
      <pc:sldChg chg="modSp add mod modTransition">
        <pc:chgData name="Mahi Uddin" userId="e12d8e31e8d791c6" providerId="LiveId" clId="{3168D704-5A68-4F44-8D5C-B9052B517B88}" dt="2020-07-18T10:54:52.422" v="1580" actId="20577"/>
        <pc:sldMkLst>
          <pc:docMk/>
          <pc:sldMk cId="3013780834" sldId="275"/>
        </pc:sldMkLst>
        <pc:spChg chg="mod">
          <ac:chgData name="Mahi Uddin" userId="e12d8e31e8d791c6" providerId="LiveId" clId="{3168D704-5A68-4F44-8D5C-B9052B517B88}" dt="2020-07-18T10:42:22.342" v="1379" actId="20577"/>
          <ac:spMkLst>
            <pc:docMk/>
            <pc:sldMk cId="3013780834" sldId="275"/>
            <ac:spMk id="4" creationId="{B7661BFC-E992-4A49-933A-C860D6AB8B72}"/>
          </ac:spMkLst>
        </pc:spChg>
        <pc:spChg chg="mod">
          <ac:chgData name="Mahi Uddin" userId="e12d8e31e8d791c6" providerId="LiveId" clId="{3168D704-5A68-4F44-8D5C-B9052B517B88}" dt="2020-07-18T10:42:43.630" v="1403" actId="13822"/>
          <ac:spMkLst>
            <pc:docMk/>
            <pc:sldMk cId="3013780834" sldId="275"/>
            <ac:spMk id="6" creationId="{4E4A3056-A005-431F-87B8-39ABF60FB066}"/>
          </ac:spMkLst>
        </pc:spChg>
        <pc:spChg chg="mod">
          <ac:chgData name="Mahi Uddin" userId="e12d8e31e8d791c6" providerId="LiveId" clId="{3168D704-5A68-4F44-8D5C-B9052B517B88}" dt="2020-07-18T10:54:28.748" v="1567" actId="20577"/>
          <ac:spMkLst>
            <pc:docMk/>
            <pc:sldMk cId="3013780834" sldId="275"/>
            <ac:spMk id="8" creationId="{71CC898E-CE80-4426-AF20-7A42308B3666}"/>
          </ac:spMkLst>
        </pc:spChg>
        <pc:spChg chg="mod">
          <ac:chgData name="Mahi Uddin" userId="e12d8e31e8d791c6" providerId="LiveId" clId="{3168D704-5A68-4F44-8D5C-B9052B517B88}" dt="2020-07-18T10:43:20.118" v="1428" actId="20577"/>
          <ac:spMkLst>
            <pc:docMk/>
            <pc:sldMk cId="3013780834" sldId="275"/>
            <ac:spMk id="10" creationId="{A06394BA-780F-490F-AE31-C059CEC5295C}"/>
          </ac:spMkLst>
        </pc:spChg>
        <pc:spChg chg="mod">
          <ac:chgData name="Mahi Uddin" userId="e12d8e31e8d791c6" providerId="LiveId" clId="{3168D704-5A68-4F44-8D5C-B9052B517B88}" dt="2020-07-18T10:45:09.027" v="1519" actId="14100"/>
          <ac:spMkLst>
            <pc:docMk/>
            <pc:sldMk cId="3013780834" sldId="275"/>
            <ac:spMk id="14" creationId="{7F55EEFC-3872-44BD-80A9-FF47C82A07C7}"/>
          </ac:spMkLst>
        </pc:spChg>
        <pc:spChg chg="mod">
          <ac:chgData name="Mahi Uddin" userId="e12d8e31e8d791c6" providerId="LiveId" clId="{3168D704-5A68-4F44-8D5C-B9052B517B88}" dt="2020-07-18T10:45:06.092" v="1518" actId="14100"/>
          <ac:spMkLst>
            <pc:docMk/>
            <pc:sldMk cId="3013780834" sldId="275"/>
            <ac:spMk id="16" creationId="{56C3EC97-185F-4AE6-A959-F7803CCC49B4}"/>
          </ac:spMkLst>
        </pc:spChg>
        <pc:spChg chg="mod">
          <ac:chgData name="Mahi Uddin" userId="e12d8e31e8d791c6" providerId="LiveId" clId="{3168D704-5A68-4F44-8D5C-B9052B517B88}" dt="2020-07-18T10:45:03.133" v="1517" actId="14100"/>
          <ac:spMkLst>
            <pc:docMk/>
            <pc:sldMk cId="3013780834" sldId="275"/>
            <ac:spMk id="18" creationId="{F7B3893D-CD77-4F02-96B7-C40941EBE554}"/>
          </ac:spMkLst>
        </pc:spChg>
        <pc:spChg chg="mod">
          <ac:chgData name="Mahi Uddin" userId="e12d8e31e8d791c6" providerId="LiveId" clId="{3168D704-5A68-4F44-8D5C-B9052B517B88}" dt="2020-07-18T10:45:32.002" v="1530" actId="20577"/>
          <ac:spMkLst>
            <pc:docMk/>
            <pc:sldMk cId="3013780834" sldId="275"/>
            <ac:spMk id="20" creationId="{48C830A9-0DF0-44E9-B77C-6896C78513C8}"/>
          </ac:spMkLst>
        </pc:spChg>
        <pc:spChg chg="mod">
          <ac:chgData name="Mahi Uddin" userId="e12d8e31e8d791c6" providerId="LiveId" clId="{3168D704-5A68-4F44-8D5C-B9052B517B88}" dt="2020-07-18T10:54:52.422" v="1580" actId="20577"/>
          <ac:spMkLst>
            <pc:docMk/>
            <pc:sldMk cId="3013780834" sldId="275"/>
            <ac:spMk id="24" creationId="{DE4C56C1-3C93-4B4A-B46C-B6235C3F8ACD}"/>
          </ac:spMkLst>
        </pc:spChg>
      </pc:sldChg>
      <pc:sldChg chg="addSp delSp modSp new mod modTransition">
        <pc:chgData name="Mahi Uddin" userId="e12d8e31e8d791c6" providerId="LiveId" clId="{3168D704-5A68-4F44-8D5C-B9052B517B88}" dt="2020-07-18T10:52:43.200" v="1542" actId="1076"/>
        <pc:sldMkLst>
          <pc:docMk/>
          <pc:sldMk cId="4282922368" sldId="276"/>
        </pc:sldMkLst>
        <pc:spChg chg="del mod">
          <ac:chgData name="Mahi Uddin" userId="e12d8e31e8d791c6" providerId="LiveId" clId="{3168D704-5A68-4F44-8D5C-B9052B517B88}" dt="2020-07-18T10:45:58.813" v="1534" actId="478"/>
          <ac:spMkLst>
            <pc:docMk/>
            <pc:sldMk cId="4282922368" sldId="276"/>
            <ac:spMk id="2" creationId="{1D712D54-9636-4734-B420-E03145B69A48}"/>
          </ac:spMkLst>
        </pc:spChg>
        <pc:picChg chg="add mod">
          <ac:chgData name="Mahi Uddin" userId="e12d8e31e8d791c6" providerId="LiveId" clId="{3168D704-5A68-4F44-8D5C-B9052B517B88}" dt="2020-07-18T10:52:43.200" v="1542" actId="1076"/>
          <ac:picMkLst>
            <pc:docMk/>
            <pc:sldMk cId="4282922368" sldId="276"/>
            <ac:picMk id="4" creationId="{AF49C57F-70CB-4AD6-805C-B0E8EDFD2C9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D14F2-833D-4703-A8F0-0B7FEFF5DECF}"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n-US"/>
        </a:p>
      </dgm:t>
    </dgm:pt>
    <dgm:pt modelId="{79ACF82A-7EB6-414C-8725-EE8AF8798BD1}">
      <dgm:prSet phldrT="[Text]" custT="1"/>
      <dgm:spPr>
        <a:solidFill>
          <a:srgbClr val="FFC000"/>
        </a:solidFill>
      </dgm:spPr>
      <dgm:t>
        <a:bodyPr/>
        <a:lstStyle/>
        <a:p>
          <a:r>
            <a:rPr lang="bn-BD" sz="3200" b="1" dirty="0" smtClean="0">
              <a:latin typeface="NikoshBAN" pitchFamily="2" charset="0"/>
              <a:cs typeface="NikoshBAN" pitchFamily="2" charset="0"/>
            </a:rPr>
            <a:t>১। প্রতিটি হিসাবের পৃথক শিরোনাম</a:t>
          </a:r>
          <a:endParaRPr lang="en-US" sz="3200" b="1" dirty="0">
            <a:latin typeface="NikoshBAN" pitchFamily="2" charset="0"/>
            <a:cs typeface="NikoshBAN" pitchFamily="2" charset="0"/>
          </a:endParaRPr>
        </a:p>
      </dgm:t>
    </dgm:pt>
    <dgm:pt modelId="{0FAD49AC-9644-4BE1-B602-E8CE8F52A4B3}" type="parTrans" cxnId="{D255E215-4F57-4816-B286-112672DB0004}">
      <dgm:prSet/>
      <dgm:spPr/>
      <dgm:t>
        <a:bodyPr/>
        <a:lstStyle/>
        <a:p>
          <a:endParaRPr lang="en-US">
            <a:latin typeface="NikoshBAN" pitchFamily="2" charset="0"/>
            <a:cs typeface="NikoshBAN" pitchFamily="2" charset="0"/>
          </a:endParaRPr>
        </a:p>
      </dgm:t>
    </dgm:pt>
    <dgm:pt modelId="{9B6445F6-2F6E-4E39-AE4F-25EB1C0A91F3}" type="sibTrans" cxnId="{D255E215-4F57-4816-B286-112672DB0004}">
      <dgm:prSet/>
      <dgm:spPr/>
      <dgm:t>
        <a:bodyPr/>
        <a:lstStyle/>
        <a:p>
          <a:endParaRPr lang="en-US">
            <a:latin typeface="NikoshBAN" pitchFamily="2" charset="0"/>
            <a:cs typeface="NikoshBAN" pitchFamily="2" charset="0"/>
          </a:endParaRPr>
        </a:p>
      </dgm:t>
    </dgm:pt>
    <dgm:pt modelId="{30A69833-EE5C-4A61-8436-D6B674A38B84}">
      <dgm:prSet phldrT="[Text]" custT="1"/>
      <dgm:spPr>
        <a:solidFill>
          <a:srgbClr val="00B0F0"/>
        </a:solidFill>
      </dgm:spPr>
      <dgm:t>
        <a:bodyPr/>
        <a:lstStyle/>
        <a:p>
          <a:r>
            <a:rPr lang="bn-BD" sz="3200" b="1" dirty="0" smtClean="0">
              <a:latin typeface="Nikosh" pitchFamily="2" charset="0"/>
              <a:cs typeface="Nikosh" pitchFamily="2" charset="0"/>
            </a:rPr>
            <a:t>২। </a:t>
          </a:r>
          <a:r>
            <a:rPr lang="en-US" sz="3200" b="1" dirty="0" smtClean="0">
              <a:latin typeface="Nikosh" pitchFamily="2" charset="0"/>
              <a:cs typeface="Nikosh" pitchFamily="2" charset="0"/>
            </a:rPr>
            <a:t>T </a:t>
          </a:r>
          <a:r>
            <a:rPr lang="bn-BD" sz="3200" b="1" dirty="0" smtClean="0">
              <a:latin typeface="NikoshBAN" pitchFamily="2" charset="0"/>
              <a:cs typeface="NikoshBAN" pitchFamily="2" charset="0"/>
            </a:rPr>
            <a:t>বা চলমান জের ছক অনুসরণ</a:t>
          </a:r>
          <a:endParaRPr lang="en-US" sz="3200" b="1" dirty="0">
            <a:latin typeface="Nikosh" pitchFamily="2" charset="0"/>
            <a:cs typeface="Nikosh" pitchFamily="2" charset="0"/>
          </a:endParaRPr>
        </a:p>
      </dgm:t>
    </dgm:pt>
    <dgm:pt modelId="{20117C32-3AA0-45F3-803B-23A1FFE6E781}" type="parTrans" cxnId="{F220A1BB-DED9-4FF9-9EDD-B7254FE1A36C}">
      <dgm:prSet/>
      <dgm:spPr/>
      <dgm:t>
        <a:bodyPr/>
        <a:lstStyle/>
        <a:p>
          <a:endParaRPr lang="en-US">
            <a:latin typeface="NikoshBAN" pitchFamily="2" charset="0"/>
            <a:cs typeface="NikoshBAN" pitchFamily="2" charset="0"/>
          </a:endParaRPr>
        </a:p>
      </dgm:t>
    </dgm:pt>
    <dgm:pt modelId="{AF06B607-473D-406D-9BEF-15E17576910C}" type="sibTrans" cxnId="{F220A1BB-DED9-4FF9-9EDD-B7254FE1A36C}">
      <dgm:prSet/>
      <dgm:spPr/>
      <dgm:t>
        <a:bodyPr/>
        <a:lstStyle/>
        <a:p>
          <a:endParaRPr lang="en-US">
            <a:latin typeface="NikoshBAN" pitchFamily="2" charset="0"/>
            <a:cs typeface="NikoshBAN" pitchFamily="2" charset="0"/>
          </a:endParaRPr>
        </a:p>
      </dgm:t>
    </dgm:pt>
    <dgm:pt modelId="{459C9EAB-5848-4250-B247-8A97DA3EA735}">
      <dgm:prSet phldrT="[Text]" custT="1"/>
      <dgm:spPr>
        <a:solidFill>
          <a:schemeClr val="accent6">
            <a:lumMod val="75000"/>
          </a:schemeClr>
        </a:solidFill>
      </dgm:spPr>
      <dgm:t>
        <a:bodyPr/>
        <a:lstStyle/>
        <a:p>
          <a:r>
            <a:rPr lang="bn-BD" sz="2800" b="1" dirty="0" smtClean="0">
              <a:latin typeface="NikoshBAN" pitchFamily="2" charset="0"/>
              <a:cs typeface="NikoshBAN" pitchFamily="2" charset="0"/>
            </a:rPr>
            <a:t>৩। প্রতিটি হিসাবের পৃথক জের নির্ণয়</a:t>
          </a:r>
          <a:endParaRPr lang="en-US" sz="2800" b="1" dirty="0">
            <a:latin typeface="NikoshBAN" pitchFamily="2" charset="0"/>
            <a:cs typeface="NikoshBAN" pitchFamily="2" charset="0"/>
          </a:endParaRPr>
        </a:p>
      </dgm:t>
    </dgm:pt>
    <dgm:pt modelId="{FA6D9DFA-3A2E-4E8D-B691-E5ABDB1A995E}" type="parTrans" cxnId="{34E7C7D9-4EC7-4B05-8CDB-0ACAF666CB5C}">
      <dgm:prSet/>
      <dgm:spPr/>
      <dgm:t>
        <a:bodyPr/>
        <a:lstStyle/>
        <a:p>
          <a:endParaRPr lang="en-US">
            <a:latin typeface="NikoshBAN" pitchFamily="2" charset="0"/>
            <a:cs typeface="NikoshBAN" pitchFamily="2" charset="0"/>
          </a:endParaRPr>
        </a:p>
      </dgm:t>
    </dgm:pt>
    <dgm:pt modelId="{C268C02D-0347-458B-BC40-39A8FE446B36}" type="sibTrans" cxnId="{34E7C7D9-4EC7-4B05-8CDB-0ACAF666CB5C}">
      <dgm:prSet/>
      <dgm:spPr/>
      <dgm:t>
        <a:bodyPr/>
        <a:lstStyle/>
        <a:p>
          <a:endParaRPr lang="en-US">
            <a:latin typeface="NikoshBAN" pitchFamily="2" charset="0"/>
            <a:cs typeface="NikoshBAN" pitchFamily="2" charset="0"/>
          </a:endParaRPr>
        </a:p>
      </dgm:t>
    </dgm:pt>
    <dgm:pt modelId="{B640F712-F91B-4C72-8487-5451FAEF69A5}">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gm:t>
    </dgm:pt>
    <dgm:pt modelId="{1203614D-549A-487D-9AC5-47C2364CD255}" type="parTrans" cxnId="{47075BBF-465F-43B7-AF36-7117BDDE9E99}">
      <dgm:prSet/>
      <dgm:spPr/>
      <dgm:t>
        <a:bodyPr/>
        <a:lstStyle/>
        <a:p>
          <a:endParaRPr lang="en-US"/>
        </a:p>
      </dgm:t>
    </dgm:pt>
    <dgm:pt modelId="{3F3B5613-04B6-4E32-9A7A-EF56B94495FD}" type="sibTrans" cxnId="{47075BBF-465F-43B7-AF36-7117BDDE9E99}">
      <dgm:prSet/>
      <dgm:spPr/>
      <dgm:t>
        <a:bodyPr/>
        <a:lstStyle/>
        <a:p>
          <a:endParaRPr lang="en-US"/>
        </a:p>
      </dgm:t>
    </dgm:pt>
    <dgm:pt modelId="{E8BA7510-FC85-4679-BE41-ACA1B250AFB5}">
      <dgm:prSet custT="1"/>
      <dgm:spPr>
        <a:solidFill>
          <a:schemeClr val="accent3">
            <a:lumMod val="60000"/>
            <a:lumOff val="40000"/>
          </a:schemeClr>
        </a:solidFill>
      </dgm:spPr>
      <dgm:t>
        <a:bodyPr/>
        <a:lstStyle/>
        <a:p>
          <a:r>
            <a:rPr lang="bn-BD" sz="2800" b="1"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dirty="0">
            <a:solidFill>
              <a:schemeClr val="accent4">
                <a:lumMod val="75000"/>
              </a:schemeClr>
            </a:solidFill>
            <a:latin typeface="NikoshBAN" pitchFamily="2" charset="0"/>
            <a:cs typeface="NikoshBAN" pitchFamily="2" charset="0"/>
          </a:endParaRPr>
        </a:p>
      </dgm:t>
    </dgm:pt>
    <dgm:pt modelId="{49C5E478-E87F-4CFB-804C-1696E69B9313}" type="parTrans" cxnId="{FC643BD4-B24C-412A-AD27-E7C7AA5B6C6A}">
      <dgm:prSet/>
      <dgm:spPr/>
      <dgm:t>
        <a:bodyPr/>
        <a:lstStyle/>
        <a:p>
          <a:endParaRPr lang="en-US"/>
        </a:p>
      </dgm:t>
    </dgm:pt>
    <dgm:pt modelId="{A86C9274-E201-4D25-AE26-95828C8BB443}" type="sibTrans" cxnId="{FC643BD4-B24C-412A-AD27-E7C7AA5B6C6A}">
      <dgm:prSet/>
      <dgm:spPr/>
      <dgm:t>
        <a:bodyPr/>
        <a:lstStyle/>
        <a:p>
          <a:endParaRPr lang="en-US"/>
        </a:p>
      </dgm:t>
    </dgm:pt>
    <dgm:pt modelId="{B02F9C20-4772-4343-BBF3-408B22BC9BE0}">
      <dgm:prSet custT="1"/>
      <dgm:spPr>
        <a:solidFill>
          <a:srgbClr val="FFFF00"/>
        </a:solidFill>
      </dgm:spPr>
      <dgm:t>
        <a:bodyPr/>
        <a:lstStyle/>
        <a:p>
          <a:r>
            <a:rPr lang="bn-BD" sz="3200" b="1"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dirty="0">
            <a:solidFill>
              <a:schemeClr val="accent4">
                <a:lumMod val="75000"/>
              </a:schemeClr>
            </a:solidFill>
            <a:latin typeface="NikoshBAN" pitchFamily="2" charset="0"/>
            <a:cs typeface="NikoshBAN" pitchFamily="2" charset="0"/>
          </a:endParaRPr>
        </a:p>
      </dgm:t>
    </dgm:pt>
    <dgm:pt modelId="{8F2B33DF-A09B-456E-B5C6-74ED58F72577}" type="parTrans" cxnId="{608333D4-8351-431D-92E0-853F49D457BB}">
      <dgm:prSet/>
      <dgm:spPr/>
      <dgm:t>
        <a:bodyPr/>
        <a:lstStyle/>
        <a:p>
          <a:endParaRPr lang="en-US"/>
        </a:p>
      </dgm:t>
    </dgm:pt>
    <dgm:pt modelId="{88EE3B04-D920-4587-AD91-B7BC5584D48C}" type="sibTrans" cxnId="{608333D4-8351-431D-92E0-853F49D457BB}">
      <dgm:prSet/>
      <dgm:spPr/>
      <dgm:t>
        <a:bodyPr/>
        <a:lstStyle/>
        <a:p>
          <a:endParaRPr lang="en-US"/>
        </a:p>
      </dgm:t>
    </dgm:pt>
    <dgm:pt modelId="{1C2631D1-C5DA-481F-BB99-3D2B94CF47F4}" type="pres">
      <dgm:prSet presAssocID="{1EDD14F2-833D-4703-A8F0-0B7FEFF5DECF}" presName="linear" presStyleCnt="0">
        <dgm:presLayoutVars>
          <dgm:dir/>
          <dgm:animLvl val="lvl"/>
          <dgm:resizeHandles val="exact"/>
        </dgm:presLayoutVars>
      </dgm:prSet>
      <dgm:spPr/>
      <dgm:t>
        <a:bodyPr/>
        <a:lstStyle/>
        <a:p>
          <a:endParaRPr lang="en-US"/>
        </a:p>
      </dgm:t>
    </dgm:pt>
    <dgm:pt modelId="{C7462ACA-EB73-4ABA-8BAC-252E53D1A3CA}" type="pres">
      <dgm:prSet presAssocID="{79ACF82A-7EB6-414C-8725-EE8AF8798BD1}" presName="parentLin" presStyleCnt="0"/>
      <dgm:spPr/>
    </dgm:pt>
    <dgm:pt modelId="{1B306527-266A-48A0-B939-FD73F5774D0E}" type="pres">
      <dgm:prSet presAssocID="{79ACF82A-7EB6-414C-8725-EE8AF8798BD1}" presName="parentLeftMargin" presStyleLbl="node1" presStyleIdx="0" presStyleCnt="6"/>
      <dgm:spPr/>
      <dgm:t>
        <a:bodyPr/>
        <a:lstStyle/>
        <a:p>
          <a:endParaRPr lang="en-US"/>
        </a:p>
      </dgm:t>
    </dgm:pt>
    <dgm:pt modelId="{ECE78414-CE0C-4BC4-99B4-4BD2CA269BE5}" type="pres">
      <dgm:prSet presAssocID="{79ACF82A-7EB6-414C-8725-EE8AF8798BD1}" presName="parentText" presStyleLbl="node1" presStyleIdx="0" presStyleCnt="6" custScaleX="142857" custScaleY="267885" custLinFactNeighborX="515" custLinFactNeighborY="61179">
        <dgm:presLayoutVars>
          <dgm:chMax val="0"/>
          <dgm:bulletEnabled val="1"/>
        </dgm:presLayoutVars>
      </dgm:prSet>
      <dgm:spPr/>
      <dgm:t>
        <a:bodyPr/>
        <a:lstStyle/>
        <a:p>
          <a:endParaRPr lang="en-US"/>
        </a:p>
      </dgm:t>
    </dgm:pt>
    <dgm:pt modelId="{803BCCC3-58CC-4F8B-938D-C9CDC8EF87B9}" type="pres">
      <dgm:prSet presAssocID="{79ACF82A-7EB6-414C-8725-EE8AF8798BD1}" presName="negativeSpace" presStyleCnt="0"/>
      <dgm:spPr/>
    </dgm:pt>
    <dgm:pt modelId="{54D59550-A65D-4D94-807E-E8D03A701D83}" type="pres">
      <dgm:prSet presAssocID="{79ACF82A-7EB6-414C-8725-EE8AF8798BD1}" presName="childText" presStyleLbl="conFgAcc1" presStyleIdx="0" presStyleCnt="6">
        <dgm:presLayoutVars>
          <dgm:bulletEnabled val="1"/>
        </dgm:presLayoutVars>
      </dgm:prSet>
      <dgm:spPr/>
    </dgm:pt>
    <dgm:pt modelId="{D0184F94-532B-4588-ABE3-1E2F3A1C28F9}" type="pres">
      <dgm:prSet presAssocID="{9B6445F6-2F6E-4E39-AE4F-25EB1C0A91F3}" presName="spaceBetweenRectangles" presStyleCnt="0"/>
      <dgm:spPr/>
    </dgm:pt>
    <dgm:pt modelId="{0C56D8F5-89A2-4779-B9BF-3A5F1E4C3F37}" type="pres">
      <dgm:prSet presAssocID="{30A69833-EE5C-4A61-8436-D6B674A38B84}" presName="parentLin" presStyleCnt="0"/>
      <dgm:spPr/>
    </dgm:pt>
    <dgm:pt modelId="{99D65D9B-ABB6-4DD1-88A5-97738575FA3C}" type="pres">
      <dgm:prSet presAssocID="{30A69833-EE5C-4A61-8436-D6B674A38B84}" presName="parentLeftMargin" presStyleLbl="node1" presStyleIdx="0" presStyleCnt="6"/>
      <dgm:spPr/>
      <dgm:t>
        <a:bodyPr/>
        <a:lstStyle/>
        <a:p>
          <a:endParaRPr lang="en-US"/>
        </a:p>
      </dgm:t>
    </dgm:pt>
    <dgm:pt modelId="{C384BE2B-26E1-4CDE-A689-86EB311369D1}" type="pres">
      <dgm:prSet presAssocID="{30A69833-EE5C-4A61-8436-D6B674A38B84}" presName="parentText" presStyleLbl="node1" presStyleIdx="1" presStyleCnt="6" custScaleX="142857" custScaleY="250933" custLinFactNeighborX="515" custLinFactNeighborY="49392">
        <dgm:presLayoutVars>
          <dgm:chMax val="0"/>
          <dgm:bulletEnabled val="1"/>
        </dgm:presLayoutVars>
      </dgm:prSet>
      <dgm:spPr/>
      <dgm:t>
        <a:bodyPr/>
        <a:lstStyle/>
        <a:p>
          <a:endParaRPr lang="en-US"/>
        </a:p>
      </dgm:t>
    </dgm:pt>
    <dgm:pt modelId="{19026B02-038E-4D92-A107-DB7BFAA002A0}" type="pres">
      <dgm:prSet presAssocID="{30A69833-EE5C-4A61-8436-D6B674A38B84}" presName="negativeSpace" presStyleCnt="0"/>
      <dgm:spPr/>
    </dgm:pt>
    <dgm:pt modelId="{C0B1489C-50DC-4C99-A4B9-B2AF2A09EBB2}" type="pres">
      <dgm:prSet presAssocID="{30A69833-EE5C-4A61-8436-D6B674A38B84}" presName="childText" presStyleLbl="conFgAcc1" presStyleIdx="1" presStyleCnt="6">
        <dgm:presLayoutVars>
          <dgm:bulletEnabled val="1"/>
        </dgm:presLayoutVars>
      </dgm:prSet>
      <dgm:spPr/>
    </dgm:pt>
    <dgm:pt modelId="{BBEF2B4E-92F7-4C1F-8690-E601E5F8E94A}" type="pres">
      <dgm:prSet presAssocID="{AF06B607-473D-406D-9BEF-15E17576910C}" presName="spaceBetweenRectangles" presStyleCnt="0"/>
      <dgm:spPr/>
    </dgm:pt>
    <dgm:pt modelId="{14FBBED1-B675-4C0F-95C2-F9A23E4FD97C}" type="pres">
      <dgm:prSet presAssocID="{459C9EAB-5848-4250-B247-8A97DA3EA735}" presName="parentLin" presStyleCnt="0"/>
      <dgm:spPr/>
    </dgm:pt>
    <dgm:pt modelId="{8E453275-451F-4E12-B0AA-BE92F33C427C}" type="pres">
      <dgm:prSet presAssocID="{459C9EAB-5848-4250-B247-8A97DA3EA735}" presName="parentLeftMargin" presStyleLbl="node1" presStyleIdx="1" presStyleCnt="6"/>
      <dgm:spPr/>
      <dgm:t>
        <a:bodyPr/>
        <a:lstStyle/>
        <a:p>
          <a:endParaRPr lang="en-US"/>
        </a:p>
      </dgm:t>
    </dgm:pt>
    <dgm:pt modelId="{0A5EA5E3-BCD1-4499-96B1-A26C38E97470}" type="pres">
      <dgm:prSet presAssocID="{459C9EAB-5848-4250-B247-8A97DA3EA735}" presName="parentText" presStyleLbl="node1" presStyleIdx="2" presStyleCnt="6" custScaleX="142857" custScaleY="239477" custLinFactNeighborX="-990" custLinFactNeighborY="28743">
        <dgm:presLayoutVars>
          <dgm:chMax val="0"/>
          <dgm:bulletEnabled val="1"/>
        </dgm:presLayoutVars>
      </dgm:prSet>
      <dgm:spPr/>
      <dgm:t>
        <a:bodyPr/>
        <a:lstStyle/>
        <a:p>
          <a:endParaRPr lang="en-US"/>
        </a:p>
      </dgm:t>
    </dgm:pt>
    <dgm:pt modelId="{9547E414-7BB9-4D3D-9DDA-F2EF83058388}" type="pres">
      <dgm:prSet presAssocID="{459C9EAB-5848-4250-B247-8A97DA3EA735}" presName="negativeSpace" presStyleCnt="0"/>
      <dgm:spPr/>
    </dgm:pt>
    <dgm:pt modelId="{89DC70EC-629D-4572-B5C1-C0E1A8AC896E}" type="pres">
      <dgm:prSet presAssocID="{459C9EAB-5848-4250-B247-8A97DA3EA735}" presName="childText" presStyleLbl="conFgAcc1" presStyleIdx="2" presStyleCnt="6">
        <dgm:presLayoutVars>
          <dgm:bulletEnabled val="1"/>
        </dgm:presLayoutVars>
      </dgm:prSet>
      <dgm:spPr/>
    </dgm:pt>
    <dgm:pt modelId="{B03D4391-5ED3-4037-A31D-9D89F023D425}" type="pres">
      <dgm:prSet presAssocID="{C268C02D-0347-458B-BC40-39A8FE446B36}" presName="spaceBetweenRectangles" presStyleCnt="0"/>
      <dgm:spPr/>
    </dgm:pt>
    <dgm:pt modelId="{6E1477ED-1FCA-453B-9546-826826E07231}" type="pres">
      <dgm:prSet presAssocID="{B640F712-F91B-4C72-8487-5451FAEF69A5}" presName="parentLin" presStyleCnt="0"/>
      <dgm:spPr/>
    </dgm:pt>
    <dgm:pt modelId="{A253A376-32BF-4F7C-BF53-3F4EB34CD397}" type="pres">
      <dgm:prSet presAssocID="{B640F712-F91B-4C72-8487-5451FAEF69A5}" presName="parentLeftMargin" presStyleLbl="node1" presStyleIdx="2" presStyleCnt="6"/>
      <dgm:spPr/>
      <dgm:t>
        <a:bodyPr/>
        <a:lstStyle/>
        <a:p>
          <a:endParaRPr lang="en-US"/>
        </a:p>
      </dgm:t>
    </dgm:pt>
    <dgm:pt modelId="{501EBF66-25D3-4C74-94DD-027A333D062F}" type="pres">
      <dgm:prSet presAssocID="{B640F712-F91B-4C72-8487-5451FAEF69A5}" presName="parentText" presStyleLbl="node1" presStyleIdx="3" presStyleCnt="6" custScaleX="137219" custScaleY="301048" custLinFactNeighborX="85" custLinFactNeighborY="19551">
        <dgm:presLayoutVars>
          <dgm:chMax val="0"/>
          <dgm:bulletEnabled val="1"/>
        </dgm:presLayoutVars>
      </dgm:prSet>
      <dgm:spPr/>
      <dgm:t>
        <a:bodyPr/>
        <a:lstStyle/>
        <a:p>
          <a:endParaRPr lang="en-US"/>
        </a:p>
      </dgm:t>
    </dgm:pt>
    <dgm:pt modelId="{45763434-9506-4F39-A1CE-E9820598417A}" type="pres">
      <dgm:prSet presAssocID="{B640F712-F91B-4C72-8487-5451FAEF69A5}" presName="negativeSpace" presStyleCnt="0"/>
      <dgm:spPr/>
    </dgm:pt>
    <dgm:pt modelId="{37A41EFD-687E-4B8F-A558-5B70439DCAD5}" type="pres">
      <dgm:prSet presAssocID="{B640F712-F91B-4C72-8487-5451FAEF69A5}" presName="childText" presStyleLbl="conFgAcc1" presStyleIdx="3" presStyleCnt="6">
        <dgm:presLayoutVars>
          <dgm:bulletEnabled val="1"/>
        </dgm:presLayoutVars>
      </dgm:prSet>
      <dgm:spPr/>
    </dgm:pt>
    <dgm:pt modelId="{C185EA81-8F27-4125-8DC2-0E335778B6FA}" type="pres">
      <dgm:prSet presAssocID="{3F3B5613-04B6-4E32-9A7A-EF56B94495FD}" presName="spaceBetweenRectangles" presStyleCnt="0"/>
      <dgm:spPr/>
    </dgm:pt>
    <dgm:pt modelId="{5AD57A0B-4679-4BC8-BA8C-131936AAF3C7}" type="pres">
      <dgm:prSet presAssocID="{E8BA7510-FC85-4679-BE41-ACA1B250AFB5}" presName="parentLin" presStyleCnt="0"/>
      <dgm:spPr/>
    </dgm:pt>
    <dgm:pt modelId="{B528C8AE-9FC7-4071-AB1D-072DD94259D6}" type="pres">
      <dgm:prSet presAssocID="{E8BA7510-FC85-4679-BE41-ACA1B250AFB5}" presName="parentLeftMargin" presStyleLbl="node1" presStyleIdx="3" presStyleCnt="6"/>
      <dgm:spPr/>
      <dgm:t>
        <a:bodyPr/>
        <a:lstStyle/>
        <a:p>
          <a:endParaRPr lang="en-US"/>
        </a:p>
      </dgm:t>
    </dgm:pt>
    <dgm:pt modelId="{09A0A510-7440-4058-878D-FCA9B1E8D067}" type="pres">
      <dgm:prSet presAssocID="{E8BA7510-FC85-4679-BE41-ACA1B250AFB5}" presName="parentText" presStyleLbl="node1" presStyleIdx="4" presStyleCnt="6" custScaleX="141471" custScaleY="278361" custLinFactNeighborX="-990" custLinFactNeighborY="35246">
        <dgm:presLayoutVars>
          <dgm:chMax val="0"/>
          <dgm:bulletEnabled val="1"/>
        </dgm:presLayoutVars>
      </dgm:prSet>
      <dgm:spPr/>
      <dgm:t>
        <a:bodyPr/>
        <a:lstStyle/>
        <a:p>
          <a:endParaRPr lang="en-US"/>
        </a:p>
      </dgm:t>
    </dgm:pt>
    <dgm:pt modelId="{5F537AC1-E78B-46A3-BFF5-44CD5DC3BEBB}" type="pres">
      <dgm:prSet presAssocID="{E8BA7510-FC85-4679-BE41-ACA1B250AFB5}" presName="negativeSpace" presStyleCnt="0"/>
      <dgm:spPr/>
    </dgm:pt>
    <dgm:pt modelId="{B5960624-A985-4874-948C-B204B1EFC7F4}" type="pres">
      <dgm:prSet presAssocID="{E8BA7510-FC85-4679-BE41-ACA1B250AFB5}" presName="childText" presStyleLbl="conFgAcc1" presStyleIdx="4" presStyleCnt="6" custScaleY="195115">
        <dgm:presLayoutVars>
          <dgm:bulletEnabled val="1"/>
        </dgm:presLayoutVars>
      </dgm:prSet>
      <dgm:spPr/>
    </dgm:pt>
    <dgm:pt modelId="{91350DD6-D8FD-4318-A555-EA88C77B2187}" type="pres">
      <dgm:prSet presAssocID="{A86C9274-E201-4D25-AE26-95828C8BB443}" presName="spaceBetweenRectangles" presStyleCnt="0"/>
      <dgm:spPr/>
    </dgm:pt>
    <dgm:pt modelId="{5B18E469-B452-4CC8-ACC3-05DD68CEB98E}" type="pres">
      <dgm:prSet presAssocID="{B02F9C20-4772-4343-BBF3-408B22BC9BE0}" presName="parentLin" presStyleCnt="0"/>
      <dgm:spPr/>
    </dgm:pt>
    <dgm:pt modelId="{6FE7D623-CB6F-47FD-AB53-CCA1EC091FBE}" type="pres">
      <dgm:prSet presAssocID="{B02F9C20-4772-4343-BBF3-408B22BC9BE0}" presName="parentLeftMargin" presStyleLbl="node1" presStyleIdx="4" presStyleCnt="6"/>
      <dgm:spPr/>
      <dgm:t>
        <a:bodyPr/>
        <a:lstStyle/>
        <a:p>
          <a:endParaRPr lang="en-US"/>
        </a:p>
      </dgm:t>
    </dgm:pt>
    <dgm:pt modelId="{D60D67BB-92FC-4B08-B12A-4A6FAB7034A0}" type="pres">
      <dgm:prSet presAssocID="{B02F9C20-4772-4343-BBF3-408B22BC9BE0}" presName="parentText" presStyleLbl="node1" presStyleIdx="5" presStyleCnt="6" custScaleX="142857" custScaleY="309549">
        <dgm:presLayoutVars>
          <dgm:chMax val="0"/>
          <dgm:bulletEnabled val="1"/>
        </dgm:presLayoutVars>
      </dgm:prSet>
      <dgm:spPr/>
      <dgm:t>
        <a:bodyPr/>
        <a:lstStyle/>
        <a:p>
          <a:endParaRPr lang="en-US"/>
        </a:p>
      </dgm:t>
    </dgm:pt>
    <dgm:pt modelId="{67020EC6-18C3-4FA7-B759-97298CA15319}" type="pres">
      <dgm:prSet presAssocID="{B02F9C20-4772-4343-BBF3-408B22BC9BE0}" presName="negativeSpace" presStyleCnt="0"/>
      <dgm:spPr/>
    </dgm:pt>
    <dgm:pt modelId="{037910C2-776C-41AF-80FC-9B27F1DDB02D}" type="pres">
      <dgm:prSet presAssocID="{B02F9C20-4772-4343-BBF3-408B22BC9BE0}" presName="childText" presStyleLbl="conFgAcc1" presStyleIdx="5" presStyleCnt="6" custLinFactNeighborX="3960" custLinFactNeighborY="32406">
        <dgm:presLayoutVars>
          <dgm:bulletEnabled val="1"/>
        </dgm:presLayoutVars>
      </dgm:prSet>
      <dgm:spPr/>
    </dgm:pt>
  </dgm:ptLst>
  <dgm:cxnLst>
    <dgm:cxn modelId="{751B1AB7-1709-43A3-9903-5C5192EA7ECE}" type="presOf" srcId="{30A69833-EE5C-4A61-8436-D6B674A38B84}" destId="{99D65D9B-ABB6-4DD1-88A5-97738575FA3C}" srcOrd="0" destOrd="0" presId="urn:microsoft.com/office/officeart/2005/8/layout/list1"/>
    <dgm:cxn modelId="{4007981F-544F-45BB-A8F1-3B58ACE3FCE7}" type="presOf" srcId="{B02F9C20-4772-4343-BBF3-408B22BC9BE0}" destId="{6FE7D623-CB6F-47FD-AB53-CCA1EC091FBE}" srcOrd="0" destOrd="0" presId="urn:microsoft.com/office/officeart/2005/8/layout/list1"/>
    <dgm:cxn modelId="{4DDCFFAE-F9EA-41B9-92E5-E9F29DA06DFC}" type="presOf" srcId="{1EDD14F2-833D-4703-A8F0-0B7FEFF5DECF}" destId="{1C2631D1-C5DA-481F-BB99-3D2B94CF47F4}" srcOrd="0" destOrd="0" presId="urn:microsoft.com/office/officeart/2005/8/layout/list1"/>
    <dgm:cxn modelId="{2FEF6184-FD80-4CCD-8C6C-A64362D6EA6C}" type="presOf" srcId="{B02F9C20-4772-4343-BBF3-408B22BC9BE0}" destId="{D60D67BB-92FC-4B08-B12A-4A6FAB7034A0}" srcOrd="1" destOrd="0" presId="urn:microsoft.com/office/officeart/2005/8/layout/list1"/>
    <dgm:cxn modelId="{47075BBF-465F-43B7-AF36-7117BDDE9E99}" srcId="{1EDD14F2-833D-4703-A8F0-0B7FEFF5DECF}" destId="{B640F712-F91B-4C72-8487-5451FAEF69A5}" srcOrd="3" destOrd="0" parTransId="{1203614D-549A-487D-9AC5-47C2364CD255}" sibTransId="{3F3B5613-04B6-4E32-9A7A-EF56B94495FD}"/>
    <dgm:cxn modelId="{142F0F7D-9F14-44A6-952C-7AF9B7E83E01}" type="presOf" srcId="{459C9EAB-5848-4250-B247-8A97DA3EA735}" destId="{8E453275-451F-4E12-B0AA-BE92F33C427C}" srcOrd="0" destOrd="0" presId="urn:microsoft.com/office/officeart/2005/8/layout/list1"/>
    <dgm:cxn modelId="{F220A1BB-DED9-4FF9-9EDD-B7254FE1A36C}" srcId="{1EDD14F2-833D-4703-A8F0-0B7FEFF5DECF}" destId="{30A69833-EE5C-4A61-8436-D6B674A38B84}" srcOrd="1" destOrd="0" parTransId="{20117C32-3AA0-45F3-803B-23A1FFE6E781}" sibTransId="{AF06B607-473D-406D-9BEF-15E17576910C}"/>
    <dgm:cxn modelId="{EAB27B07-E527-45BA-97E8-D8F8D7C82E31}" type="presOf" srcId="{E8BA7510-FC85-4679-BE41-ACA1B250AFB5}" destId="{09A0A510-7440-4058-878D-FCA9B1E8D067}" srcOrd="1" destOrd="0" presId="urn:microsoft.com/office/officeart/2005/8/layout/list1"/>
    <dgm:cxn modelId="{D878A802-A796-4E33-AD8F-74759221FFCA}" type="presOf" srcId="{30A69833-EE5C-4A61-8436-D6B674A38B84}" destId="{C384BE2B-26E1-4CDE-A689-86EB311369D1}" srcOrd="1" destOrd="0" presId="urn:microsoft.com/office/officeart/2005/8/layout/list1"/>
    <dgm:cxn modelId="{D255E215-4F57-4816-B286-112672DB0004}" srcId="{1EDD14F2-833D-4703-A8F0-0B7FEFF5DECF}" destId="{79ACF82A-7EB6-414C-8725-EE8AF8798BD1}" srcOrd="0" destOrd="0" parTransId="{0FAD49AC-9644-4BE1-B602-E8CE8F52A4B3}" sibTransId="{9B6445F6-2F6E-4E39-AE4F-25EB1C0A91F3}"/>
    <dgm:cxn modelId="{ED4ED94A-95A2-47A9-A2D3-42F4B2F5B26D}" type="presOf" srcId="{79ACF82A-7EB6-414C-8725-EE8AF8798BD1}" destId="{ECE78414-CE0C-4BC4-99B4-4BD2CA269BE5}" srcOrd="1" destOrd="0" presId="urn:microsoft.com/office/officeart/2005/8/layout/list1"/>
    <dgm:cxn modelId="{67531C83-C7C2-4C31-BBE5-9A6DA6AA28C8}" type="presOf" srcId="{459C9EAB-5848-4250-B247-8A97DA3EA735}" destId="{0A5EA5E3-BCD1-4499-96B1-A26C38E97470}" srcOrd="1" destOrd="0" presId="urn:microsoft.com/office/officeart/2005/8/layout/list1"/>
    <dgm:cxn modelId="{66C9DB4F-6C75-4ED1-B5F1-658016F9B353}" type="presOf" srcId="{E8BA7510-FC85-4679-BE41-ACA1B250AFB5}" destId="{B528C8AE-9FC7-4071-AB1D-072DD94259D6}" srcOrd="0" destOrd="0" presId="urn:microsoft.com/office/officeart/2005/8/layout/list1"/>
    <dgm:cxn modelId="{FC643BD4-B24C-412A-AD27-E7C7AA5B6C6A}" srcId="{1EDD14F2-833D-4703-A8F0-0B7FEFF5DECF}" destId="{E8BA7510-FC85-4679-BE41-ACA1B250AFB5}" srcOrd="4" destOrd="0" parTransId="{49C5E478-E87F-4CFB-804C-1696E69B9313}" sibTransId="{A86C9274-E201-4D25-AE26-95828C8BB443}"/>
    <dgm:cxn modelId="{4E69C20C-BC63-4230-A814-64844D18016B}" type="presOf" srcId="{B640F712-F91B-4C72-8487-5451FAEF69A5}" destId="{501EBF66-25D3-4C74-94DD-027A333D062F}" srcOrd="1" destOrd="0" presId="urn:microsoft.com/office/officeart/2005/8/layout/list1"/>
    <dgm:cxn modelId="{34E7C7D9-4EC7-4B05-8CDB-0ACAF666CB5C}" srcId="{1EDD14F2-833D-4703-A8F0-0B7FEFF5DECF}" destId="{459C9EAB-5848-4250-B247-8A97DA3EA735}" srcOrd="2" destOrd="0" parTransId="{FA6D9DFA-3A2E-4E8D-B691-E5ABDB1A995E}" sibTransId="{C268C02D-0347-458B-BC40-39A8FE446B36}"/>
    <dgm:cxn modelId="{608333D4-8351-431D-92E0-853F49D457BB}" srcId="{1EDD14F2-833D-4703-A8F0-0B7FEFF5DECF}" destId="{B02F9C20-4772-4343-BBF3-408B22BC9BE0}" srcOrd="5" destOrd="0" parTransId="{8F2B33DF-A09B-456E-B5C6-74ED58F72577}" sibTransId="{88EE3B04-D920-4587-AD91-B7BC5584D48C}"/>
    <dgm:cxn modelId="{46401E81-7F93-4441-B052-78D413CFE7C1}" type="presOf" srcId="{79ACF82A-7EB6-414C-8725-EE8AF8798BD1}" destId="{1B306527-266A-48A0-B939-FD73F5774D0E}" srcOrd="0" destOrd="0" presId="urn:microsoft.com/office/officeart/2005/8/layout/list1"/>
    <dgm:cxn modelId="{D3057FAE-A252-4373-B670-A8E5E0A3F555}" type="presOf" srcId="{B640F712-F91B-4C72-8487-5451FAEF69A5}" destId="{A253A376-32BF-4F7C-BF53-3F4EB34CD397}" srcOrd="0" destOrd="0" presId="urn:microsoft.com/office/officeart/2005/8/layout/list1"/>
    <dgm:cxn modelId="{B6A30500-758A-4F64-9D8C-B2197727D85B}" type="presParOf" srcId="{1C2631D1-C5DA-481F-BB99-3D2B94CF47F4}" destId="{C7462ACA-EB73-4ABA-8BAC-252E53D1A3CA}" srcOrd="0" destOrd="0" presId="urn:microsoft.com/office/officeart/2005/8/layout/list1"/>
    <dgm:cxn modelId="{339D49BB-68C1-4AE7-B348-BCA4D83DA867}" type="presParOf" srcId="{C7462ACA-EB73-4ABA-8BAC-252E53D1A3CA}" destId="{1B306527-266A-48A0-B939-FD73F5774D0E}" srcOrd="0" destOrd="0" presId="urn:microsoft.com/office/officeart/2005/8/layout/list1"/>
    <dgm:cxn modelId="{FCAC2912-C7A7-4EF2-8CDC-CCFDE784D3FF}" type="presParOf" srcId="{C7462ACA-EB73-4ABA-8BAC-252E53D1A3CA}" destId="{ECE78414-CE0C-4BC4-99B4-4BD2CA269BE5}" srcOrd="1" destOrd="0" presId="urn:microsoft.com/office/officeart/2005/8/layout/list1"/>
    <dgm:cxn modelId="{B7AC2A5D-856B-4D54-9CE2-DA62479EEB9E}" type="presParOf" srcId="{1C2631D1-C5DA-481F-BB99-3D2B94CF47F4}" destId="{803BCCC3-58CC-4F8B-938D-C9CDC8EF87B9}" srcOrd="1" destOrd="0" presId="urn:microsoft.com/office/officeart/2005/8/layout/list1"/>
    <dgm:cxn modelId="{DB576679-ED36-436A-B058-7FB26D6FAA5B}" type="presParOf" srcId="{1C2631D1-C5DA-481F-BB99-3D2B94CF47F4}" destId="{54D59550-A65D-4D94-807E-E8D03A701D83}" srcOrd="2" destOrd="0" presId="urn:microsoft.com/office/officeart/2005/8/layout/list1"/>
    <dgm:cxn modelId="{9281B641-1C8D-4B60-8F18-4089F0145584}" type="presParOf" srcId="{1C2631D1-C5DA-481F-BB99-3D2B94CF47F4}" destId="{D0184F94-532B-4588-ABE3-1E2F3A1C28F9}" srcOrd="3" destOrd="0" presId="urn:microsoft.com/office/officeart/2005/8/layout/list1"/>
    <dgm:cxn modelId="{39FE9BE7-30E6-44B3-845A-522238407822}" type="presParOf" srcId="{1C2631D1-C5DA-481F-BB99-3D2B94CF47F4}" destId="{0C56D8F5-89A2-4779-B9BF-3A5F1E4C3F37}" srcOrd="4" destOrd="0" presId="urn:microsoft.com/office/officeart/2005/8/layout/list1"/>
    <dgm:cxn modelId="{B231EA7A-1AF1-4014-9B06-D3F673160EBA}" type="presParOf" srcId="{0C56D8F5-89A2-4779-B9BF-3A5F1E4C3F37}" destId="{99D65D9B-ABB6-4DD1-88A5-97738575FA3C}" srcOrd="0" destOrd="0" presId="urn:microsoft.com/office/officeart/2005/8/layout/list1"/>
    <dgm:cxn modelId="{8B397C86-6421-4C73-885E-422354FF3345}" type="presParOf" srcId="{0C56D8F5-89A2-4779-B9BF-3A5F1E4C3F37}" destId="{C384BE2B-26E1-4CDE-A689-86EB311369D1}" srcOrd="1" destOrd="0" presId="urn:microsoft.com/office/officeart/2005/8/layout/list1"/>
    <dgm:cxn modelId="{2F764AB3-8A85-41C6-A6C8-805AB8B2D24B}" type="presParOf" srcId="{1C2631D1-C5DA-481F-BB99-3D2B94CF47F4}" destId="{19026B02-038E-4D92-A107-DB7BFAA002A0}" srcOrd="5" destOrd="0" presId="urn:microsoft.com/office/officeart/2005/8/layout/list1"/>
    <dgm:cxn modelId="{7C2BA772-0A77-4819-A186-85425E3921EA}" type="presParOf" srcId="{1C2631D1-C5DA-481F-BB99-3D2B94CF47F4}" destId="{C0B1489C-50DC-4C99-A4B9-B2AF2A09EBB2}" srcOrd="6" destOrd="0" presId="urn:microsoft.com/office/officeart/2005/8/layout/list1"/>
    <dgm:cxn modelId="{1BFACC9A-6A38-4069-A09A-470462E110FA}" type="presParOf" srcId="{1C2631D1-C5DA-481F-BB99-3D2B94CF47F4}" destId="{BBEF2B4E-92F7-4C1F-8690-E601E5F8E94A}" srcOrd="7" destOrd="0" presId="urn:microsoft.com/office/officeart/2005/8/layout/list1"/>
    <dgm:cxn modelId="{72410AEF-053E-4049-A5E7-873F560464BE}" type="presParOf" srcId="{1C2631D1-C5DA-481F-BB99-3D2B94CF47F4}" destId="{14FBBED1-B675-4C0F-95C2-F9A23E4FD97C}" srcOrd="8" destOrd="0" presId="urn:microsoft.com/office/officeart/2005/8/layout/list1"/>
    <dgm:cxn modelId="{0F85F07F-D2F4-417B-AEA7-77D902ABCD19}" type="presParOf" srcId="{14FBBED1-B675-4C0F-95C2-F9A23E4FD97C}" destId="{8E453275-451F-4E12-B0AA-BE92F33C427C}" srcOrd="0" destOrd="0" presId="urn:microsoft.com/office/officeart/2005/8/layout/list1"/>
    <dgm:cxn modelId="{9F3A1D36-0E13-4797-8C6D-E78A01DBEBCA}" type="presParOf" srcId="{14FBBED1-B675-4C0F-95C2-F9A23E4FD97C}" destId="{0A5EA5E3-BCD1-4499-96B1-A26C38E97470}" srcOrd="1" destOrd="0" presId="urn:microsoft.com/office/officeart/2005/8/layout/list1"/>
    <dgm:cxn modelId="{E908665D-D895-463F-87CE-31282D3E0769}" type="presParOf" srcId="{1C2631D1-C5DA-481F-BB99-3D2B94CF47F4}" destId="{9547E414-7BB9-4D3D-9DDA-F2EF83058388}" srcOrd="9" destOrd="0" presId="urn:microsoft.com/office/officeart/2005/8/layout/list1"/>
    <dgm:cxn modelId="{26AD55A8-D2BE-4A25-9D0D-199C4651F7B0}" type="presParOf" srcId="{1C2631D1-C5DA-481F-BB99-3D2B94CF47F4}" destId="{89DC70EC-629D-4572-B5C1-C0E1A8AC896E}" srcOrd="10" destOrd="0" presId="urn:microsoft.com/office/officeart/2005/8/layout/list1"/>
    <dgm:cxn modelId="{8E332FCB-1761-4D13-99E8-DB3FB26D677A}" type="presParOf" srcId="{1C2631D1-C5DA-481F-BB99-3D2B94CF47F4}" destId="{B03D4391-5ED3-4037-A31D-9D89F023D425}" srcOrd="11" destOrd="0" presId="urn:microsoft.com/office/officeart/2005/8/layout/list1"/>
    <dgm:cxn modelId="{76FC5999-6B29-4C1A-88DB-963654832A0F}" type="presParOf" srcId="{1C2631D1-C5DA-481F-BB99-3D2B94CF47F4}" destId="{6E1477ED-1FCA-453B-9546-826826E07231}" srcOrd="12" destOrd="0" presId="urn:microsoft.com/office/officeart/2005/8/layout/list1"/>
    <dgm:cxn modelId="{A732DF3E-BDAD-4A30-BE8A-36A91B4D65EC}" type="presParOf" srcId="{6E1477ED-1FCA-453B-9546-826826E07231}" destId="{A253A376-32BF-4F7C-BF53-3F4EB34CD397}" srcOrd="0" destOrd="0" presId="urn:microsoft.com/office/officeart/2005/8/layout/list1"/>
    <dgm:cxn modelId="{EBF8B632-8126-4233-8FF0-A40B517DBA02}" type="presParOf" srcId="{6E1477ED-1FCA-453B-9546-826826E07231}" destId="{501EBF66-25D3-4C74-94DD-027A333D062F}" srcOrd="1" destOrd="0" presId="urn:microsoft.com/office/officeart/2005/8/layout/list1"/>
    <dgm:cxn modelId="{EB10FA84-DC02-481F-AE26-5D873FE51A72}" type="presParOf" srcId="{1C2631D1-C5DA-481F-BB99-3D2B94CF47F4}" destId="{45763434-9506-4F39-A1CE-E9820598417A}" srcOrd="13" destOrd="0" presId="urn:microsoft.com/office/officeart/2005/8/layout/list1"/>
    <dgm:cxn modelId="{6B434300-905B-4F4E-A4AE-CE2D988D3373}" type="presParOf" srcId="{1C2631D1-C5DA-481F-BB99-3D2B94CF47F4}" destId="{37A41EFD-687E-4B8F-A558-5B70439DCAD5}" srcOrd="14" destOrd="0" presId="urn:microsoft.com/office/officeart/2005/8/layout/list1"/>
    <dgm:cxn modelId="{E63EBFB1-7056-45A5-9486-0C28809CE97E}" type="presParOf" srcId="{1C2631D1-C5DA-481F-BB99-3D2B94CF47F4}" destId="{C185EA81-8F27-4125-8DC2-0E335778B6FA}" srcOrd="15" destOrd="0" presId="urn:microsoft.com/office/officeart/2005/8/layout/list1"/>
    <dgm:cxn modelId="{6F119CCC-9464-436D-AAB9-705FBA2592BA}" type="presParOf" srcId="{1C2631D1-C5DA-481F-BB99-3D2B94CF47F4}" destId="{5AD57A0B-4679-4BC8-BA8C-131936AAF3C7}" srcOrd="16" destOrd="0" presId="urn:microsoft.com/office/officeart/2005/8/layout/list1"/>
    <dgm:cxn modelId="{EBE7ECC4-D47B-4978-B3CB-B88119B105C5}" type="presParOf" srcId="{5AD57A0B-4679-4BC8-BA8C-131936AAF3C7}" destId="{B528C8AE-9FC7-4071-AB1D-072DD94259D6}" srcOrd="0" destOrd="0" presId="urn:microsoft.com/office/officeart/2005/8/layout/list1"/>
    <dgm:cxn modelId="{2ED7B035-738A-4672-A7B0-E3F094549AA6}" type="presParOf" srcId="{5AD57A0B-4679-4BC8-BA8C-131936AAF3C7}" destId="{09A0A510-7440-4058-878D-FCA9B1E8D067}" srcOrd="1" destOrd="0" presId="urn:microsoft.com/office/officeart/2005/8/layout/list1"/>
    <dgm:cxn modelId="{BBF6EB73-84BB-4599-872E-8D9AF5EF28E8}" type="presParOf" srcId="{1C2631D1-C5DA-481F-BB99-3D2B94CF47F4}" destId="{5F537AC1-E78B-46A3-BFF5-44CD5DC3BEBB}" srcOrd="17" destOrd="0" presId="urn:microsoft.com/office/officeart/2005/8/layout/list1"/>
    <dgm:cxn modelId="{4E47EEC5-89E3-4581-B841-039404A68325}" type="presParOf" srcId="{1C2631D1-C5DA-481F-BB99-3D2B94CF47F4}" destId="{B5960624-A985-4874-948C-B204B1EFC7F4}" srcOrd="18" destOrd="0" presId="urn:microsoft.com/office/officeart/2005/8/layout/list1"/>
    <dgm:cxn modelId="{06C7BE63-1FF3-4857-9AC9-72CADCAFB2C9}" type="presParOf" srcId="{1C2631D1-C5DA-481F-BB99-3D2B94CF47F4}" destId="{91350DD6-D8FD-4318-A555-EA88C77B2187}" srcOrd="19" destOrd="0" presId="urn:microsoft.com/office/officeart/2005/8/layout/list1"/>
    <dgm:cxn modelId="{3432AE13-D634-4F6C-80E4-4FA5FF698910}" type="presParOf" srcId="{1C2631D1-C5DA-481F-BB99-3D2B94CF47F4}" destId="{5B18E469-B452-4CC8-ACC3-05DD68CEB98E}" srcOrd="20" destOrd="0" presId="urn:microsoft.com/office/officeart/2005/8/layout/list1"/>
    <dgm:cxn modelId="{6734AE86-6215-42C1-AF23-A9F46CD48AD9}" type="presParOf" srcId="{5B18E469-B452-4CC8-ACC3-05DD68CEB98E}" destId="{6FE7D623-CB6F-47FD-AB53-CCA1EC091FBE}" srcOrd="0" destOrd="0" presId="urn:microsoft.com/office/officeart/2005/8/layout/list1"/>
    <dgm:cxn modelId="{4F68E3B7-22F0-476B-B1BC-9BAF6C78D743}" type="presParOf" srcId="{5B18E469-B452-4CC8-ACC3-05DD68CEB98E}" destId="{D60D67BB-92FC-4B08-B12A-4A6FAB7034A0}" srcOrd="1" destOrd="0" presId="urn:microsoft.com/office/officeart/2005/8/layout/list1"/>
    <dgm:cxn modelId="{D25A0FCB-E58D-4D7D-9003-DFDAC0039E88}" type="presParOf" srcId="{1C2631D1-C5DA-481F-BB99-3D2B94CF47F4}" destId="{67020EC6-18C3-4FA7-B759-97298CA15319}" srcOrd="21" destOrd="0" presId="urn:microsoft.com/office/officeart/2005/8/layout/list1"/>
    <dgm:cxn modelId="{042DD97E-6A2A-47D4-9791-9BDE27669DFD}" type="presParOf" srcId="{1C2631D1-C5DA-481F-BB99-3D2B94CF47F4}" destId="{037910C2-776C-41AF-80FC-9B27F1DDB02D}" srcOrd="22" destOrd="0" presId="urn:microsoft.com/office/officeart/2005/8/layout/list1"/>
  </dgm:cxnLst>
  <dgm:bg/>
  <dgm:whole>
    <a:ln w="76200">
      <a:solidFill>
        <a:srgbClr val="00206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59550-A65D-4D94-807E-E8D03A701D83}">
      <dsp:nvSpPr>
        <dsp:cNvPr id="0" name=""/>
        <dsp:cNvSpPr/>
      </dsp:nvSpPr>
      <dsp:spPr>
        <a:xfrm>
          <a:off x="0" y="775025"/>
          <a:ext cx="8153400" cy="226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E78414-CE0C-4BC4-99B4-4BD2CA269BE5}">
      <dsp:nvSpPr>
        <dsp:cNvPr id="0" name=""/>
        <dsp:cNvSpPr/>
      </dsp:nvSpPr>
      <dsp:spPr>
        <a:xfrm>
          <a:off x="390160" y="358689"/>
          <a:ext cx="7763239" cy="711716"/>
        </a:xfrm>
        <a:prstGeom prst="roundRect">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BAN" pitchFamily="2" charset="0"/>
              <a:cs typeface="NikoshBAN" pitchFamily="2" charset="0"/>
            </a:rPr>
            <a:t>১। প্রতিটি হিসাবের পৃথক শিরোনাম</a:t>
          </a:r>
          <a:endParaRPr lang="en-US" sz="3200" b="1" kern="1200" dirty="0">
            <a:latin typeface="NikoshBAN" pitchFamily="2" charset="0"/>
            <a:cs typeface="NikoshBAN" pitchFamily="2" charset="0"/>
          </a:endParaRPr>
        </a:p>
      </dsp:txBody>
      <dsp:txXfrm>
        <a:off x="424903" y="393432"/>
        <a:ext cx="7693753" cy="642230"/>
      </dsp:txXfrm>
    </dsp:sp>
    <dsp:sp modelId="{C0B1489C-50DC-4C99-A4B9-B2AF2A09EBB2}">
      <dsp:nvSpPr>
        <dsp:cNvPr id="0" name=""/>
        <dsp:cNvSpPr/>
      </dsp:nvSpPr>
      <dsp:spPr>
        <a:xfrm>
          <a:off x="0" y="1584264"/>
          <a:ext cx="8153400" cy="226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384BE2B-26E1-4CDE-A689-86EB311369D1}">
      <dsp:nvSpPr>
        <dsp:cNvPr id="0" name=""/>
        <dsp:cNvSpPr/>
      </dsp:nvSpPr>
      <dsp:spPr>
        <a:xfrm>
          <a:off x="390160" y="1181650"/>
          <a:ext cx="7763239" cy="666678"/>
        </a:xfrm>
        <a:prstGeom prst="roundRect">
          <a:avLst/>
        </a:prstGeom>
        <a:solidFill>
          <a:srgbClr val="00B0F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latin typeface="Nikosh" pitchFamily="2" charset="0"/>
              <a:cs typeface="Nikosh" pitchFamily="2" charset="0"/>
            </a:rPr>
            <a:t>২। </a:t>
          </a:r>
          <a:r>
            <a:rPr lang="en-US" sz="3200" b="1" kern="1200" dirty="0" smtClean="0">
              <a:latin typeface="Nikosh" pitchFamily="2" charset="0"/>
              <a:cs typeface="Nikosh" pitchFamily="2" charset="0"/>
            </a:rPr>
            <a:t>T </a:t>
          </a:r>
          <a:r>
            <a:rPr lang="bn-BD" sz="3200" b="1" kern="1200" dirty="0" smtClean="0">
              <a:latin typeface="NikoshBAN" pitchFamily="2" charset="0"/>
              <a:cs typeface="NikoshBAN" pitchFamily="2" charset="0"/>
            </a:rPr>
            <a:t>বা চলমান জের ছক অনুসরণ</a:t>
          </a:r>
          <a:endParaRPr lang="en-US" sz="3200" b="1" kern="1200" dirty="0">
            <a:latin typeface="Nikosh" pitchFamily="2" charset="0"/>
            <a:cs typeface="Nikosh" pitchFamily="2" charset="0"/>
          </a:endParaRPr>
        </a:p>
      </dsp:txBody>
      <dsp:txXfrm>
        <a:off x="422705" y="1214195"/>
        <a:ext cx="7698149" cy="601588"/>
      </dsp:txXfrm>
    </dsp:sp>
    <dsp:sp modelId="{89DC70EC-629D-4572-B5C1-C0E1A8AC896E}">
      <dsp:nvSpPr>
        <dsp:cNvPr id="0" name=""/>
        <dsp:cNvSpPr/>
      </dsp:nvSpPr>
      <dsp:spPr>
        <a:xfrm>
          <a:off x="0" y="2363066"/>
          <a:ext cx="8153400" cy="226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A5EA5E3-BCD1-4499-96B1-A26C38E97470}">
      <dsp:nvSpPr>
        <dsp:cNvPr id="0" name=""/>
        <dsp:cNvSpPr/>
      </dsp:nvSpPr>
      <dsp:spPr>
        <a:xfrm>
          <a:off x="384319" y="1936028"/>
          <a:ext cx="7763239" cy="636242"/>
        </a:xfrm>
        <a:prstGeom prst="roundRect">
          <a:avLst/>
        </a:prstGeom>
        <a:solidFill>
          <a:schemeClr val="accent6">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latin typeface="NikoshBAN" pitchFamily="2" charset="0"/>
              <a:cs typeface="NikoshBAN" pitchFamily="2" charset="0"/>
            </a:rPr>
            <a:t>৩। প্রতিটি হিসাবের পৃথক জের নির্ণয়</a:t>
          </a:r>
          <a:endParaRPr lang="en-US" sz="2800" b="1" kern="1200" dirty="0">
            <a:latin typeface="NikoshBAN" pitchFamily="2" charset="0"/>
            <a:cs typeface="NikoshBAN" pitchFamily="2" charset="0"/>
          </a:endParaRPr>
        </a:p>
      </dsp:txBody>
      <dsp:txXfrm>
        <a:off x="415378" y="1967087"/>
        <a:ext cx="7701121" cy="574124"/>
      </dsp:txXfrm>
    </dsp:sp>
    <dsp:sp modelId="{37A41EFD-687E-4B8F-A558-5B70439DCAD5}">
      <dsp:nvSpPr>
        <dsp:cNvPr id="0" name=""/>
        <dsp:cNvSpPr/>
      </dsp:nvSpPr>
      <dsp:spPr>
        <a:xfrm>
          <a:off x="0" y="3305451"/>
          <a:ext cx="8153400" cy="226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1EBF66-25D3-4C74-94DD-027A333D062F}">
      <dsp:nvSpPr>
        <dsp:cNvPr id="0" name=""/>
        <dsp:cNvSpPr/>
      </dsp:nvSpPr>
      <dsp:spPr>
        <a:xfrm>
          <a:off x="403633" y="2690409"/>
          <a:ext cx="7747481" cy="799824"/>
        </a:xfrm>
        <a:prstGeom prst="round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৪। জাবেদা সহায়ক বহি স্বরূপ খতিয়ানে জাবেদা পৃঃ নং উল্লেখ  করা হয়</a:t>
          </a:r>
        </a:p>
      </dsp:txBody>
      <dsp:txXfrm>
        <a:off x="442677" y="2729453"/>
        <a:ext cx="7669393" cy="721736"/>
      </dsp:txXfrm>
    </dsp:sp>
    <dsp:sp modelId="{B5960624-A985-4874-948C-B204B1EFC7F4}">
      <dsp:nvSpPr>
        <dsp:cNvPr id="0" name=""/>
        <dsp:cNvSpPr/>
      </dsp:nvSpPr>
      <dsp:spPr>
        <a:xfrm>
          <a:off x="0" y="4187560"/>
          <a:ext cx="8153400" cy="44252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A0A510-7440-4058-878D-FCA9B1E8D067}">
      <dsp:nvSpPr>
        <dsp:cNvPr id="0" name=""/>
        <dsp:cNvSpPr/>
      </dsp:nvSpPr>
      <dsp:spPr>
        <a:xfrm>
          <a:off x="387867" y="3674492"/>
          <a:ext cx="7758885" cy="739549"/>
        </a:xfrm>
        <a:prstGeom prst="roundRect">
          <a:avLst/>
        </a:prstGeom>
        <a:solidFill>
          <a:schemeClr val="accent3">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244600">
            <a:lnSpc>
              <a:spcPct val="90000"/>
            </a:lnSpc>
            <a:spcBef>
              <a:spcPct val="0"/>
            </a:spcBef>
            <a:spcAft>
              <a:spcPct val="35000"/>
            </a:spcAft>
          </a:pPr>
          <a:r>
            <a:rPr lang="bn-BD" sz="2800" b="1" kern="1200" dirty="0" smtClean="0">
              <a:solidFill>
                <a:schemeClr val="accent4">
                  <a:lumMod val="75000"/>
                </a:schemeClr>
              </a:solidFill>
              <a:latin typeface="NikoshBAN" pitchFamily="2" charset="0"/>
              <a:cs typeface="NikoshBAN" pitchFamily="2" charset="0"/>
            </a:rPr>
            <a:t>৫। হিসাবের গাণিতিক শুদ্ধতা যাচাইয়ে সহায়তা</a:t>
          </a:r>
          <a:endParaRPr lang="en-US" sz="2800" b="1" kern="1200" dirty="0">
            <a:solidFill>
              <a:schemeClr val="accent4">
                <a:lumMod val="75000"/>
              </a:schemeClr>
            </a:solidFill>
            <a:latin typeface="NikoshBAN" pitchFamily="2" charset="0"/>
            <a:cs typeface="NikoshBAN" pitchFamily="2" charset="0"/>
          </a:endParaRPr>
        </a:p>
      </dsp:txBody>
      <dsp:txXfrm>
        <a:off x="423969" y="3710594"/>
        <a:ext cx="7686681" cy="667345"/>
      </dsp:txXfrm>
    </dsp:sp>
    <dsp:sp modelId="{037910C2-776C-41AF-80FC-9B27F1DDB02D}">
      <dsp:nvSpPr>
        <dsp:cNvPr id="0" name=""/>
        <dsp:cNvSpPr/>
      </dsp:nvSpPr>
      <dsp:spPr>
        <a:xfrm>
          <a:off x="0" y="5411299"/>
          <a:ext cx="8153400" cy="226800"/>
        </a:xfrm>
        <a:prstGeom prst="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0D67BB-92FC-4B08-B12A-4A6FAB7034A0}">
      <dsp:nvSpPr>
        <dsp:cNvPr id="0" name=""/>
        <dsp:cNvSpPr/>
      </dsp:nvSpPr>
      <dsp:spPr>
        <a:xfrm>
          <a:off x="388162" y="4678681"/>
          <a:ext cx="7763239" cy="822409"/>
        </a:xfrm>
        <a:prstGeom prst="round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725" tIns="0" rIns="215725" bIns="0" numCol="1" spcCol="1270" anchor="ctr" anchorCtr="0">
          <a:noAutofit/>
        </a:bodyPr>
        <a:lstStyle/>
        <a:p>
          <a:pPr lvl="0" algn="l" defTabSz="1422400">
            <a:lnSpc>
              <a:spcPct val="90000"/>
            </a:lnSpc>
            <a:spcBef>
              <a:spcPct val="0"/>
            </a:spcBef>
            <a:spcAft>
              <a:spcPct val="35000"/>
            </a:spcAft>
          </a:pPr>
          <a:r>
            <a:rPr lang="bn-BD" sz="3200" b="1" kern="1200" dirty="0" smtClean="0">
              <a:solidFill>
                <a:schemeClr val="accent4">
                  <a:lumMod val="75000"/>
                </a:schemeClr>
              </a:solidFill>
              <a:latin typeface="NikoshBAN" pitchFamily="2" charset="0"/>
              <a:cs typeface="NikoshBAN" pitchFamily="2" charset="0"/>
            </a:rPr>
            <a:t>৬। খতিয়ানের উদ্দ্বৃত্ত্ব দ্বারা রেওয়ামিল প্রস্তুত</a:t>
          </a:r>
          <a:endParaRPr lang="en-US" sz="3200" b="1" kern="1200" dirty="0">
            <a:solidFill>
              <a:schemeClr val="accent4">
                <a:lumMod val="75000"/>
              </a:schemeClr>
            </a:solidFill>
            <a:latin typeface="NikoshBAN" pitchFamily="2" charset="0"/>
            <a:cs typeface="NikoshBAN" pitchFamily="2" charset="0"/>
          </a:endParaRPr>
        </a:p>
      </dsp:txBody>
      <dsp:txXfrm>
        <a:off x="428309" y="4718828"/>
        <a:ext cx="7682945" cy="7421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3069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219236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103015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740105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757527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188122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14188037"/>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20718769"/>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098189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656003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23548090"/>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8232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109202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405333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830352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682BC50-BCF6-4CA2-98BC-F1CCAA50E04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5300078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815326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934242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704992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3916517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1001953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2879240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16078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4231998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2823381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95861704"/>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704740143"/>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0622548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633632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25763244"/>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1074134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360410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397391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5569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300924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242405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73883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367261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256241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5596377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94988488"/>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2988968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287860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18513758"/>
      </p:ext>
    </p:extLst>
  </p:cSld>
  <p:clrMapOvr>
    <a:masterClrMapping/>
  </p:clrMapOvr>
  <p:extLst>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013893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710101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314546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010627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63609718"/>
      </p:ext>
    </p:extLst>
  </p:cSld>
  <p:clrMapOvr>
    <a:masterClrMapping/>
  </p:clrMapOvr>
  <p:extLst>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137841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692636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642020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574494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256098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428037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43173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7381311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057338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93152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8835540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3527859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047972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96888578"/>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77766862"/>
      </p:ext>
    </p:extLst>
  </p:cSld>
  <p:clrMapOvr>
    <a:masterClrMapping/>
  </p:clrMapOvr>
  <p:extLst>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486557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34480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6896380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294521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0575967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2607733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0839932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6632119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327558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5772804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0682590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6196601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8123746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4A65-828A-4F8A-839F-F981FE090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F3E8CE-1C5F-42FA-A0B5-65BEC7406C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6CE53-EFAA-449A-A15A-61A725669832}"/>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a:extLst>
              <a:ext uri="{FF2B5EF4-FFF2-40B4-BE49-F238E27FC236}">
                <a16:creationId xmlns:a16="http://schemas.microsoft.com/office/drawing/2014/main" id="{50B62CEB-E780-4D20-9EF6-0658C8F4F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EFEE4-2420-478E-9D4B-49CDE839FB8F}"/>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05132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817514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C501-CEAF-4DED-AE7C-86CA0E7C85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6E6E4-64C8-413B-A359-265ECFC32F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B86AB-67AA-45D3-8DAC-C3D93BB752C5}"/>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a:extLst>
              <a:ext uri="{FF2B5EF4-FFF2-40B4-BE49-F238E27FC236}">
                <a16:creationId xmlns:a16="http://schemas.microsoft.com/office/drawing/2014/main" id="{40784D61-B5B7-45E5-B215-AF800F7C4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861A13-D4A5-4514-B951-C3612D836101}"/>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372332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8BB9-6F07-41A0-A0A3-7F0D12EB7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C3CBE9-0063-4285-9569-A0737CD44C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E37FB4-B34B-4C4A-BDEF-8E3E597D6E7E}"/>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a:extLst>
              <a:ext uri="{FF2B5EF4-FFF2-40B4-BE49-F238E27FC236}">
                <a16:creationId xmlns:a16="http://schemas.microsoft.com/office/drawing/2014/main" id="{4DCE2836-60A3-4A74-9AE6-1F41A6971E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88CD0-0FC7-4077-8FFB-F631E9D5AC7B}"/>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16271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A809-9FE4-42D1-99B7-DFDBCE9A9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7D172E-6F3E-4019-A6DB-10B084D50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F2368-D29C-497A-8533-91C49A0D0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1A99BE-F48E-4B36-970B-FAEA4A8D0F41}"/>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a:extLst>
              <a:ext uri="{FF2B5EF4-FFF2-40B4-BE49-F238E27FC236}">
                <a16:creationId xmlns:a16="http://schemas.microsoft.com/office/drawing/2014/main" id="{0AD20DD2-03CE-495F-B220-46915CCAF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B09EC-E079-4ADF-A609-D3856664FC22}"/>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773142538"/>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6A4A-4B07-4023-95F1-C1299C66BB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34E3E8-1B10-4DAF-90CA-A124358BE2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B84DFB-10D8-4CEF-804A-1EB143DC68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25A978-D03A-4618-BF40-3C4F930D4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6BD6CC-66CF-45CC-AEFE-BC85DA9B72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797621-E0CA-495F-9608-0AF05F02F8AE}"/>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a:extLst>
              <a:ext uri="{FF2B5EF4-FFF2-40B4-BE49-F238E27FC236}">
                <a16:creationId xmlns:a16="http://schemas.microsoft.com/office/drawing/2014/main" id="{25321C52-7F46-42A4-BB82-0B6B645A7C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C64C8-05A6-4E71-A000-8A73A1C9E528}"/>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13687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0102C-5630-4AAA-BA9A-F47D5B8E6D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D90759-BE95-4DCC-BB8E-FE6477BF7B0D}"/>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a:extLst>
              <a:ext uri="{FF2B5EF4-FFF2-40B4-BE49-F238E27FC236}">
                <a16:creationId xmlns:a16="http://schemas.microsoft.com/office/drawing/2014/main" id="{A092FA3C-852F-4594-86C1-D93E215E8F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F2BFB-D0BD-426B-A34D-B3CBD5C99462}"/>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83255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5AB1F-B087-4906-A7FB-BB319052E7E1}"/>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a:extLst>
              <a:ext uri="{FF2B5EF4-FFF2-40B4-BE49-F238E27FC236}">
                <a16:creationId xmlns:a16="http://schemas.microsoft.com/office/drawing/2014/main" id="{3C3CD6CC-D580-4517-8C5C-FED4FC51F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F351B6-2894-41FB-A2CD-396BE2C30B20}"/>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8783630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8AB-66D6-4A2B-B33D-6A43E9E24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BCEA0-1385-4024-912D-3CB95CEBA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4F34A5-F797-4A10-AFC5-D434701A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126C5-4976-4B50-B111-242FFE55EF8F}"/>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a:extLst>
              <a:ext uri="{FF2B5EF4-FFF2-40B4-BE49-F238E27FC236}">
                <a16:creationId xmlns:a16="http://schemas.microsoft.com/office/drawing/2014/main" id="{38FA85E6-2FD6-4521-82A6-1CAFF1775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ED78A7-7D23-4C98-9BC9-5507CEC22264}"/>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44867317"/>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CC0A-61FD-476A-B36B-3BD2ECCF70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108B7F-863D-4335-A666-7FAD9D3C1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A7C726-231C-4208-9B78-D4BDDC921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C5C4E6-9297-4D65-963F-924FC23CDD0E}"/>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a:extLst>
              <a:ext uri="{FF2B5EF4-FFF2-40B4-BE49-F238E27FC236}">
                <a16:creationId xmlns:a16="http://schemas.microsoft.com/office/drawing/2014/main" id="{D8F94142-1A56-4B9A-8E6E-47719BD296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84B384-E333-46C1-814C-A47092D9384D}"/>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7862277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1CA4-2FF3-4339-9565-92DE609648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56098-DCA2-4AD9-88CA-A94A2B9903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BFAFD-55E4-44F9-A459-56E02F0226F1}"/>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a:extLst>
              <a:ext uri="{FF2B5EF4-FFF2-40B4-BE49-F238E27FC236}">
                <a16:creationId xmlns:a16="http://schemas.microsoft.com/office/drawing/2014/main" id="{8232B777-A46C-43C1-91EB-2DB0DB574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0B110-2A94-4242-82B2-B26B8D726D1E}"/>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967355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AA9049-29B0-44BB-8825-0D9534EDED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F2F9CD-B40D-4667-A6D8-5F00E9476B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FE12A-05BD-4F1A-B6E4-9ED47E374A87}"/>
              </a:ext>
            </a:extLst>
          </p:cNvPr>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a:extLst>
              <a:ext uri="{FF2B5EF4-FFF2-40B4-BE49-F238E27FC236}">
                <a16:creationId xmlns:a16="http://schemas.microsoft.com/office/drawing/2014/main" id="{78C1E10D-75AC-44D2-972D-DDA8B0547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A7413-4A57-4A1F-A9A6-333CD1768847}"/>
              </a:ext>
            </a:extLst>
          </p:cNvPr>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3008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9682BC50-BCF6-4CA2-98BC-F1CCAA50E04B}" type="slidenum">
              <a:rPr lang="en-US" smtClean="0"/>
              <a:t>‹#›</a:t>
            </a:fld>
            <a:endParaRPr lang="en-US"/>
          </a:p>
        </p:txBody>
      </p:sp>
    </p:spTree>
    <p:extLst>
      <p:ext uri="{BB962C8B-B14F-4D97-AF65-F5344CB8AC3E}">
        <p14:creationId xmlns:p14="http://schemas.microsoft.com/office/powerpoint/2010/main" val="311587097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8275523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361963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412057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4831823"/>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62246589"/>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7035364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0548522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38210736"/>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69555985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5532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574435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003862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250660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266658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3760918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539139729"/>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48669474"/>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01211105"/>
      </p:ext>
    </p:extLst>
  </p:cSld>
  <p:clrMapOvr>
    <a:overrideClrMapping bg1="dk1" tx1="lt1" bg2="dk2" tx2="lt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622179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51527103"/>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3383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3044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4449024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3463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6390061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2019437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871456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4838960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7832880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3125873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9421967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0123916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003930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256405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467705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540538613"/>
      </p:ext>
    </p:extLst>
  </p:cSld>
  <p:clrMapOvr>
    <a:masterClrMapping/>
  </p:clrMapOvr>
  <p:extLst>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47945506"/>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199048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83385909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008255308"/>
      </p:ext>
    </p:extLst>
  </p:cSld>
  <p:clrMapOvr>
    <a:masterClrMapping/>
  </p:clrMapOvr>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828531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578704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07932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682BC50-BCF6-4CA2-98BC-F1CCAA50E04B}"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9075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72273184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4242400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6940527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739983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69957246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1138866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682BC50-BCF6-4CA2-98BC-F1CCAA50E04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8594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900854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04119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16795901"/>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25699633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982406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5207547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278146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723437448"/>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2026206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411518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6021378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9682BC50-BCF6-4CA2-98BC-F1CCAA50E04B}"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27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9788187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6655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7207304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6500577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06979888"/>
      </p:ext>
    </p:extLst>
  </p:cSld>
  <p:clrMapOvr>
    <a:masterClrMapping/>
  </p:clrMapOvr>
  <p:extLst>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369540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27825132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93491341"/>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16642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8194801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03949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94504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769206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94795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19325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62964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28189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24749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13046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39449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194403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94094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54768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54506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46239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896611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3612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431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24565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53434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457897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213279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183859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160823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682BC50-BCF6-4CA2-98BC-F1CCAA50E04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1620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6371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061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727583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14485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416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025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5475030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747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11454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69341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2555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961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371658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30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394239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0072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374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676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80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064149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74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264953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735614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0791338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543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48104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6541403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099062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036402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701798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3785493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84727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0648461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575074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41495386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5739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5868410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857755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2021961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449135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4732416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682BC50-BCF6-4CA2-98BC-F1CCAA50E04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78839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942773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2BC50-BCF6-4CA2-98BC-F1CCAA50E04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7795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1399336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6732655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1693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9791760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5270514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550119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785775565"/>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8200237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17B95-718C-4544-80DD-AED29517ED34}" type="datetimeFigureOut">
              <a:rPr lang="en-US" smtClean="0"/>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1915077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017B95-718C-4544-80DD-AED29517ED34}" type="datetimeFigureOut">
              <a:rPr lang="en-US" smtClean="0"/>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16710291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17B95-718C-4544-80DD-AED29517ED34}" type="datetimeFigureOut">
              <a:rPr lang="en-US" smtClean="0"/>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3622876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39853204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017B95-718C-4544-80DD-AED29517ED34}" type="datetimeFigureOut">
              <a:rPr lang="en-US" smtClean="0"/>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28957964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017B95-718C-4544-80DD-AED29517ED34}" type="datetimeFigureOut">
              <a:rPr lang="en-US" smtClean="0"/>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82BC50-BCF6-4CA2-98BC-F1CCAA50E04B}" type="slidenum">
              <a:rPr lang="en-US" smtClean="0"/>
              <a:t>‹#›</a:t>
            </a:fld>
            <a:endParaRPr lang="en-US"/>
          </a:p>
        </p:txBody>
      </p:sp>
    </p:spTree>
    <p:extLst>
      <p:ext uri="{BB962C8B-B14F-4D97-AF65-F5344CB8AC3E}">
        <p14:creationId xmlns:p14="http://schemas.microsoft.com/office/powerpoint/2010/main" val="94215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18" Type="http://schemas.openxmlformats.org/officeDocument/2006/relationships/theme" Target="../theme/theme10.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1.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21.png"/><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2.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3.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theme" Target="../theme/theme14.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18" Type="http://schemas.openxmlformats.org/officeDocument/2006/relationships/theme" Target="../theme/theme15.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slideLayout" Target="../slideLayouts/slideLayout222.xml"/><Relationship Id="rId10" Type="http://schemas.openxmlformats.org/officeDocument/2006/relationships/slideLayout" Target="../slideLayouts/slideLayout217.xml"/><Relationship Id="rId19" Type="http://schemas.openxmlformats.org/officeDocument/2006/relationships/image" Target="../media/image23.png"/><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1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1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heme" Target="../theme/theme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19" Type="http://schemas.openxmlformats.org/officeDocument/2006/relationships/image" Target="../media/image10.png"/><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theme" Target="../theme/theme9.xml"/><Relationship Id="rId3" Type="http://schemas.openxmlformats.org/officeDocument/2006/relationships/slideLayout" Target="../slideLayouts/slideLayout120.xml"/><Relationship Id="rId21" Type="http://schemas.openxmlformats.org/officeDocument/2006/relationships/image" Target="../media/image15.png"/><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image" Target="../media/image14.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10" Type="http://schemas.openxmlformats.org/officeDocument/2006/relationships/slideLayout" Target="../slideLayouts/slideLayout127.xml"/><Relationship Id="rId19" Type="http://schemas.openxmlformats.org/officeDocument/2006/relationships/image" Target="../media/image13.png"/><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805186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4254690025"/>
      </p:ext>
    </p:extLst>
  </p:cSld>
  <p:clrMap bg1="dk1" tx1="lt1" bg2="dk2" tx2="lt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166803266"/>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B5CAF-8E77-423F-BA80-C7C468B31E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82B838-5E94-42E9-86FC-78DF26308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AA68D-5F11-4909-88A0-C7103C38DA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17B95-718C-4544-80DD-AED29517ED34}" type="datetimeFigureOut">
              <a:rPr lang="en-US" smtClean="0"/>
              <a:t>1/5/2021</a:t>
            </a:fld>
            <a:endParaRPr lang="en-US"/>
          </a:p>
        </p:txBody>
      </p:sp>
      <p:sp>
        <p:nvSpPr>
          <p:cNvPr id="5" name="Footer Placeholder 4">
            <a:extLst>
              <a:ext uri="{FF2B5EF4-FFF2-40B4-BE49-F238E27FC236}">
                <a16:creationId xmlns:a16="http://schemas.microsoft.com/office/drawing/2014/main" id="{F8638AD4-AA5C-4F98-A82F-CD7A50F12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8BD57-2DC9-491D-B95E-EB7C9102C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63803758"/>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601030705"/>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066439047"/>
      </p:ext>
    </p:extLst>
  </p:cSld>
  <p:clrMap bg1="dk1" tx1="lt1" bg2="dk2" tx2="lt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025068569"/>
      </p:ext>
    </p:extLst>
  </p:cSld>
  <p:clrMap bg1="dk1" tx1="lt1" bg2="dk2" tx2="lt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173637047"/>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215762615"/>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9017B95-718C-4544-80DD-AED29517ED34}" type="datetimeFigureOut">
              <a:rPr lang="en-US" smtClean="0"/>
              <a:t>1/5/2021</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7305811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8994548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40265435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682BC50-BCF6-4CA2-98BC-F1CCAA50E04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37699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42340499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3194001483"/>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2994071975"/>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9017B95-718C-4544-80DD-AED29517ED34}" type="datetimeFigureOut">
              <a:rPr lang="en-US" smtClean="0"/>
              <a:t>1/5/2021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682BC50-BCF6-4CA2-98BC-F1CCAA50E04B}" type="slidenum">
              <a:rPr lang="en-US" smtClean="0"/>
              <a:t>‹#›</a:t>
            </a:fld>
            <a:endParaRPr lang="en-US"/>
          </a:p>
        </p:txBody>
      </p:sp>
    </p:spTree>
    <p:extLst>
      <p:ext uri="{BB962C8B-B14F-4D97-AF65-F5344CB8AC3E}">
        <p14:creationId xmlns:p14="http://schemas.microsoft.com/office/powerpoint/2010/main" val="1229304507"/>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0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26.xml.rels><?xml version="1.0" encoding="UTF-8" standalone="yes"?>
<Relationships xmlns="http://schemas.openxmlformats.org/package/2006/relationships"><Relationship Id="rId2" Type="http://schemas.openxmlformats.org/officeDocument/2006/relationships/image" Target="../media/image42.jfif"/><Relationship Id="rId1" Type="http://schemas.openxmlformats.org/officeDocument/2006/relationships/slideLayout" Target="../slideLayouts/slideLayout196.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1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41.xml"/></Relationships>
</file>

<file path=ppt/slides/_rels/slide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C2F5CDC-531B-47D4-A96C-8DE107CD049D}"/>
              </a:ext>
            </a:extLst>
          </p:cNvPr>
          <p:cNvGrpSpPr/>
          <p:nvPr/>
        </p:nvGrpSpPr>
        <p:grpSpPr>
          <a:xfrm>
            <a:off x="1159790" y="495946"/>
            <a:ext cx="8542149" cy="5866108"/>
            <a:chOff x="1159790" y="495946"/>
            <a:chExt cx="8542149" cy="5866108"/>
          </a:xfrm>
        </p:grpSpPr>
        <p:pic>
          <p:nvPicPr>
            <p:cNvPr id="5" name="Picture 4">
              <a:extLst>
                <a:ext uri="{FF2B5EF4-FFF2-40B4-BE49-F238E27FC236}">
                  <a16:creationId xmlns:a16="http://schemas.microsoft.com/office/drawing/2014/main" id="{CC684B9F-D105-48F6-B854-DE61644D08C6}"/>
                </a:ext>
              </a:extLst>
            </p:cNvPr>
            <p:cNvPicPr>
              <a:picLocks noChangeAspect="1"/>
            </p:cNvPicPr>
            <p:nvPr/>
          </p:nvPicPr>
          <p:blipFill rotWithShape="1">
            <a:blip r:embed="rId2">
              <a:extLst>
                <a:ext uri="{28A0092B-C50C-407E-A947-70E740481C1C}">
                  <a14:useLocalDpi xmlns:a14="http://schemas.microsoft.com/office/drawing/2010/main" val="0"/>
                </a:ext>
              </a:extLst>
            </a:blip>
            <a:srcRect l="7981" r="7043" b="78399"/>
            <a:stretch/>
          </p:blipFill>
          <p:spPr>
            <a:xfrm>
              <a:off x="1224367" y="495946"/>
              <a:ext cx="8415580" cy="1472339"/>
            </a:xfrm>
            <a:prstGeom prst="rect">
              <a:avLst/>
            </a:prstGeom>
          </p:spPr>
        </p:pic>
        <p:pic>
          <p:nvPicPr>
            <p:cNvPr id="7" name="Picture 6">
              <a:extLst>
                <a:ext uri="{FF2B5EF4-FFF2-40B4-BE49-F238E27FC236}">
                  <a16:creationId xmlns:a16="http://schemas.microsoft.com/office/drawing/2014/main" id="{A73F276E-D98E-4AA2-B509-7B03B2A17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790" y="1968285"/>
              <a:ext cx="8542149" cy="4393769"/>
            </a:xfrm>
            <a:prstGeom prst="rect">
              <a:avLst/>
            </a:prstGeom>
          </p:spPr>
        </p:pic>
      </p:grpSp>
    </p:spTree>
    <p:extLst>
      <p:ext uri="{BB962C8B-B14F-4D97-AF65-F5344CB8AC3E}">
        <p14:creationId xmlns:p14="http://schemas.microsoft.com/office/powerpoint/2010/main" val="31149729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267200"/>
            <a:ext cx="8153400" cy="990600"/>
          </a:xfrm>
        </p:spPr>
        <p:txBody>
          <a:bodyPr>
            <a:normAutofit fontScale="90000"/>
          </a:bodyPr>
          <a:lstStyle/>
          <a:p>
            <a:pPr algn="ctr"/>
            <a:r>
              <a:rPr lang="bn-BD" sz="5300" dirty="0">
                <a:solidFill>
                  <a:schemeClr val="tx1"/>
                </a:solidFill>
                <a:latin typeface="NikoshBAN" pitchFamily="2" charset="0"/>
                <a:cs typeface="NikoshBAN" pitchFamily="2" charset="0"/>
              </a:rPr>
              <a:t>তাকের ইংরেজী প্রতিশব্দ কী তা জানো ?</a:t>
            </a:r>
            <a:endParaRPr lang="en-US" dirty="0">
              <a:solidFill>
                <a:schemeClr val="tx1"/>
              </a:solidFill>
              <a:latin typeface="NikoshBAN" pitchFamily="2" charset="0"/>
              <a:cs typeface="NikoshBAN" pitchFamily="2" charset="0"/>
            </a:endParaRPr>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6629400" y="381000"/>
            <a:ext cx="3200400" cy="3352800"/>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6975" y="381000"/>
            <a:ext cx="3429000" cy="3352800"/>
          </a:xfrm>
          <a:prstGeom prst="rect">
            <a:avLst/>
          </a:prstGeom>
        </p:spPr>
      </p:pic>
      <p:sp>
        <p:nvSpPr>
          <p:cNvPr id="5" name="Title 1"/>
          <p:cNvSpPr txBox="1">
            <a:spLocks/>
          </p:cNvSpPr>
          <p:nvPr/>
        </p:nvSpPr>
        <p:spPr>
          <a:xfrm>
            <a:off x="2743200" y="5334000"/>
            <a:ext cx="4572000" cy="838200"/>
          </a:xfrm>
          <a:prstGeom prst="rect">
            <a:avLst/>
          </a:prstGeom>
        </p:spPr>
        <p:txBody>
          <a:bodyPr bIns="91440" anchor="b" anchorCtr="0">
            <a:normAutofit fontScale="97500"/>
          </a:bodyPr>
          <a:lstStyle/>
          <a:p>
            <a:pPr algn="ctr" defTabSz="914400">
              <a:spcBef>
                <a:spcPct val="0"/>
              </a:spcBef>
              <a:defRPr/>
            </a:pPr>
            <a:r>
              <a:rPr lang="en-US" sz="4000" dirty="0">
                <a:solidFill>
                  <a:schemeClr val="accent5">
                    <a:lumMod val="50000"/>
                  </a:schemeClr>
                </a:solidFill>
                <a:latin typeface="NikoshBAN" pitchFamily="2" charset="0"/>
                <a:ea typeface="+mj-ea"/>
                <a:cs typeface="NikoshBAN" pitchFamily="2" charset="0"/>
              </a:rPr>
              <a:t>self</a:t>
            </a:r>
            <a:endParaRPr lang="en-US" sz="4000" dirty="0">
              <a:solidFill>
                <a:schemeClr val="accent5">
                  <a:lumMod val="50000"/>
                </a:schemeClr>
              </a:solidFill>
              <a:latin typeface="NikoshBAN" pitchFamily="2" charset="0"/>
              <a:ea typeface="+mj-ea"/>
              <a:cs typeface="NikoshBAN" pitchFamily="2" charset="0"/>
            </a:endParaRPr>
          </a:p>
        </p:txBody>
      </p:sp>
    </p:spTree>
    <p:extLst>
      <p:ext uri="{BB962C8B-B14F-4D97-AF65-F5344CB8AC3E}">
        <p14:creationId xmlns:p14="http://schemas.microsoft.com/office/powerpoint/2010/main" val="161201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295400"/>
            <a:ext cx="7315200" cy="3046988"/>
          </a:xfrm>
          <a:prstGeom prst="rect">
            <a:avLst/>
          </a:prstGeom>
          <a:solidFill>
            <a:schemeClr val="bg1"/>
          </a:solidFill>
          <a:ln>
            <a:solidFill>
              <a:schemeClr val="bg1"/>
            </a:solidFill>
          </a:ln>
        </p:spPr>
        <p:txBody>
          <a:bodyPr wrap="square" rtlCol="0">
            <a:spAutoFit/>
          </a:bodyPr>
          <a:lstStyle/>
          <a:p>
            <a:pPr algn="just"/>
            <a:r>
              <a:rPr lang="bn-BD" sz="4000" dirty="0">
                <a:latin typeface="NikoshBAN" pitchFamily="2" charset="0"/>
                <a:cs typeface="NikoshBAN" pitchFamily="2" charset="0"/>
              </a:rPr>
              <a:t>        </a:t>
            </a:r>
            <a:r>
              <a:rPr lang="bn-BD" sz="4800" dirty="0">
                <a:latin typeface="NikoshBAN" pitchFamily="2" charset="0"/>
                <a:cs typeface="NikoshBAN" pitchFamily="2" charset="0"/>
              </a:rPr>
              <a:t>তাকে যেমন জিনিসপত্র সাজিয়ে রাখা হয় তেমনি জাবেদা থেকে লেনদেনগুলো কোথায় সাজিয়ে লিখতে হয় ?</a:t>
            </a:r>
          </a:p>
        </p:txBody>
      </p:sp>
    </p:spTree>
    <p:extLst>
      <p:ext uri="{BB962C8B-B14F-4D97-AF65-F5344CB8AC3E}">
        <p14:creationId xmlns:p14="http://schemas.microsoft.com/office/powerpoint/2010/main" val="1270724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1997458"/>
            <a:ext cx="5867400" cy="923330"/>
          </a:xfrm>
          <a:prstGeom prst="rect">
            <a:avLst/>
          </a:prstGeom>
          <a:noFill/>
        </p:spPr>
        <p:txBody>
          <a:bodyPr wrap="square" rtlCol="0">
            <a:spAutoFit/>
          </a:bodyPr>
          <a:lstStyle/>
          <a:p>
            <a:pPr algn="ctr"/>
            <a:r>
              <a:rPr lang="bn-BD" sz="5400" dirty="0">
                <a:solidFill>
                  <a:srgbClr val="7030A0"/>
                </a:solidFill>
                <a:latin typeface="NikoshBAN" pitchFamily="2" charset="0"/>
                <a:cs typeface="NikoshBAN" pitchFamily="2" charset="0"/>
              </a:rPr>
              <a:t>আজকের পাঠ </a:t>
            </a:r>
            <a:r>
              <a:rPr lang="en-US" sz="5400" dirty="0">
                <a:solidFill>
                  <a:srgbClr val="7030A0"/>
                </a:solidFill>
                <a:latin typeface="NikoshBAN" pitchFamily="2" charset="0"/>
                <a:cs typeface="NikoshBAN" pitchFamily="2" charset="0"/>
              </a:rPr>
              <a:t>:</a:t>
            </a:r>
          </a:p>
        </p:txBody>
      </p:sp>
      <p:sp>
        <p:nvSpPr>
          <p:cNvPr id="3" name="TextBox 2"/>
          <p:cNvSpPr txBox="1"/>
          <p:nvPr/>
        </p:nvSpPr>
        <p:spPr>
          <a:xfrm>
            <a:off x="2971800" y="3581401"/>
            <a:ext cx="5867400" cy="1323439"/>
          </a:xfrm>
          <a:prstGeom prst="rect">
            <a:avLst/>
          </a:prstGeom>
          <a:noFill/>
        </p:spPr>
        <p:txBody>
          <a:bodyPr wrap="square" rtlCol="0">
            <a:spAutoFit/>
          </a:bodyPr>
          <a:lstStyle/>
          <a:p>
            <a:pPr algn="ctr"/>
            <a:r>
              <a:rPr lang="bn-BD" sz="8000" dirty="0">
                <a:solidFill>
                  <a:srgbClr val="FF0000"/>
                </a:solidFill>
                <a:latin typeface="NikoshBAN" pitchFamily="2" charset="0"/>
                <a:cs typeface="NikoshBAN" pitchFamily="2" charset="0"/>
              </a:rPr>
              <a:t>খতিয়ান</a:t>
            </a:r>
            <a:endParaRPr lang="en-US" sz="8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9943345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2CE361-EC95-4B14-A422-405B60706465}"/>
              </a:ext>
            </a:extLst>
          </p:cNvPr>
          <p:cNvSpPr txBox="1"/>
          <p:nvPr/>
        </p:nvSpPr>
        <p:spPr>
          <a:xfrm>
            <a:off x="4448013" y="852407"/>
            <a:ext cx="1492716" cy="64633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খতিয়ানঃ</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A6A3B54C-9A12-4F26-98CE-15D177C79E09}"/>
              </a:ext>
            </a:extLst>
          </p:cNvPr>
          <p:cNvSpPr txBox="1"/>
          <p:nvPr/>
        </p:nvSpPr>
        <p:spPr>
          <a:xfrm>
            <a:off x="402955" y="3239146"/>
            <a:ext cx="1132926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IN" sz="3200" dirty="0">
                <a:latin typeface="NikoshBAN" panose="02000000000000000000" pitchFamily="2" charset="0"/>
                <a:cs typeface="NikoshBAN" panose="02000000000000000000" pitchFamily="2" charset="0"/>
              </a:rPr>
              <a:t>কোন প্রতিষ্ঠানের জাবেদায় লিপিবদ্ধকৃত লেনদেনগুলোকে বৈশিষ্ট্যের ভিত্তিতে বিভিন্ন শিরোনামে ভাগ করে পাকাপাকিভাবে হিসাবভুক্ত করার প্রক্রিয়াকে খতিয়ান বলে।  খতিয়ানকে চূড়ান্ত বই, পাকা বই, প্রধান বই ও হিসাবের রাজা বলা হয়ে থাকে।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9859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BOOKS-facebook.jpg"/>
          <p:cNvPicPr>
            <a:picLocks noGrp="1" noChangeAspect="1"/>
          </p:cNvPicPr>
          <p:nvPr>
            <p:ph sz="quarter" idx="1"/>
          </p:nvPr>
        </p:nvPicPr>
        <p:blipFill>
          <a:blip r:embed="rId2" cstate="print"/>
          <a:stretch>
            <a:fillRect/>
          </a:stretch>
        </p:blipFill>
        <p:spPr>
          <a:xfrm>
            <a:off x="1835614" y="457200"/>
            <a:ext cx="4428662" cy="3581400"/>
          </a:xfrm>
        </p:spPr>
      </p:pic>
      <p:pic>
        <p:nvPicPr>
          <p:cNvPr id="6" name="Content Placeholder 5" descr="Old_Book_Spines.pngced84352-d6c9-45d1-bb61-443f32b447f0Original.jpg"/>
          <p:cNvPicPr>
            <a:picLocks noGrp="1" noChangeAspect="1"/>
          </p:cNvPicPr>
          <p:nvPr>
            <p:ph sz="quarter" idx="2"/>
          </p:nvPr>
        </p:nvPicPr>
        <p:blipFill>
          <a:blip r:embed="rId3" cstate="print"/>
          <a:stretch>
            <a:fillRect/>
          </a:stretch>
        </p:blipFill>
        <p:spPr>
          <a:xfrm>
            <a:off x="6629401" y="533401"/>
            <a:ext cx="3749675" cy="3657600"/>
          </a:xfrm>
        </p:spPr>
      </p:pic>
      <p:sp>
        <p:nvSpPr>
          <p:cNvPr id="7" name="TextBox 6"/>
          <p:cNvSpPr txBox="1"/>
          <p:nvPr/>
        </p:nvSpPr>
        <p:spPr>
          <a:xfrm>
            <a:off x="2514600" y="4648201"/>
            <a:ext cx="2895600" cy="646331"/>
          </a:xfrm>
          <a:prstGeom prst="rect">
            <a:avLst/>
          </a:prstGeom>
          <a:noFill/>
        </p:spPr>
        <p:txBody>
          <a:bodyPr wrap="square" rtlCol="0">
            <a:spAutoFit/>
          </a:bodyPr>
          <a:lstStyle/>
          <a:p>
            <a:pPr algn="ctr"/>
            <a:r>
              <a:rPr lang="bn-BD" sz="3600" dirty="0">
                <a:solidFill>
                  <a:srgbClr val="00B050"/>
                </a:solidFill>
                <a:latin typeface="NikoshBAN" pitchFamily="2" charset="0"/>
                <a:cs typeface="NikoshBAN" pitchFamily="2" charset="0"/>
              </a:rPr>
              <a:t>জাবেদা</a:t>
            </a:r>
            <a:endParaRPr lang="bn-BD" sz="3600" dirty="0">
              <a:latin typeface="NikoshBAN" pitchFamily="2" charset="0"/>
              <a:cs typeface="NikoshBAN" pitchFamily="2" charset="0"/>
            </a:endParaRPr>
          </a:p>
        </p:txBody>
      </p:sp>
      <p:sp>
        <p:nvSpPr>
          <p:cNvPr id="8" name="TextBox 7"/>
          <p:cNvSpPr txBox="1"/>
          <p:nvPr/>
        </p:nvSpPr>
        <p:spPr>
          <a:xfrm>
            <a:off x="6934200" y="4687670"/>
            <a:ext cx="2895600" cy="646331"/>
          </a:xfrm>
          <a:prstGeom prst="rect">
            <a:avLst/>
          </a:prstGeom>
          <a:noFill/>
        </p:spPr>
        <p:txBody>
          <a:bodyPr wrap="square" rtlCol="0">
            <a:spAutoFit/>
          </a:bodyPr>
          <a:lstStyle/>
          <a:p>
            <a:pPr algn="ctr"/>
            <a:r>
              <a:rPr lang="bn-BD" sz="3600" dirty="0">
                <a:latin typeface="NikoshBAN" pitchFamily="2" charset="0"/>
                <a:cs typeface="NikoshBAN" pitchFamily="2" charset="0"/>
              </a:rPr>
              <a:t>খতিয়ান</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78008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 calcmode="lin" valueType="num">
                                      <p:cBhvr>
                                        <p:cTn id="17" dur="500" fill="hold"/>
                                        <p:tgtEl>
                                          <p:spTgt spid="8"/>
                                        </p:tgtEl>
                                        <p:attrNameLst>
                                          <p:attrName>style.rotation</p:attrName>
                                        </p:attrNameLst>
                                      </p:cBhvr>
                                      <p:tavLst>
                                        <p:tav tm="0">
                                          <p:val>
                                            <p:fltVal val="360"/>
                                          </p:val>
                                        </p:tav>
                                        <p:tav tm="100000">
                                          <p:val>
                                            <p:fltVal val="0"/>
                                          </p:val>
                                        </p:tav>
                                      </p:tavLst>
                                    </p:anim>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93894"/>
            <a:ext cx="9144000" cy="6740307"/>
          </a:xfrm>
          <a:prstGeom prst="rect">
            <a:avLst/>
          </a:prstGeom>
          <a:noFill/>
        </p:spPr>
        <p:txBody>
          <a:bodyPr wrap="square" rtlCol="0">
            <a:spAutoFit/>
          </a:bodyPr>
          <a:lstStyle/>
          <a:p>
            <a:r>
              <a:rPr lang="bn-BD" sz="4000" dirty="0">
                <a:solidFill>
                  <a:srgbClr val="00B050"/>
                </a:solidFill>
                <a:latin typeface="NikoshBAN" pitchFamily="2" charset="0"/>
                <a:cs typeface="NikoshBAN" pitchFamily="2" charset="0"/>
              </a:rPr>
              <a:t>সম্পদ</a:t>
            </a:r>
            <a:r>
              <a:rPr lang="bn-BD" sz="4000" dirty="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a:solidFill>
                  <a:srgbClr val="00B050"/>
                </a:solidFill>
                <a:latin typeface="NikoshBAN" pitchFamily="2" charset="0"/>
                <a:cs typeface="NikoshBAN" pitchFamily="2" charset="0"/>
              </a:rPr>
              <a:t>দায়</a:t>
            </a:r>
            <a:r>
              <a:rPr lang="bn-BD" sz="4000" dirty="0">
                <a:latin typeface="NikoshBAN" pitchFamily="2" charset="0"/>
                <a:cs typeface="NikoshBAN" pitchFamily="2" charset="0"/>
              </a:rPr>
              <a:t>                  </a:t>
            </a:r>
          </a:p>
          <a:p>
            <a:endParaRPr lang="bn-BD" sz="3600" dirty="0">
              <a:latin typeface="NikoshBAN" pitchFamily="2" charset="0"/>
              <a:cs typeface="NikoshBAN" pitchFamily="2" charset="0"/>
            </a:endParaRPr>
          </a:p>
          <a:p>
            <a:r>
              <a:rPr lang="bn-BD" sz="4000" dirty="0">
                <a:solidFill>
                  <a:srgbClr val="00B050"/>
                </a:solidFill>
                <a:latin typeface="NikoshBAN" pitchFamily="2" charset="0"/>
                <a:cs typeface="NikoshBAN" pitchFamily="2" charset="0"/>
              </a:rPr>
              <a:t>মালিকানাস্বত্ব</a:t>
            </a:r>
          </a:p>
          <a:p>
            <a:endParaRPr lang="bn-BD" sz="3600" dirty="0">
              <a:latin typeface="NikoshBAN" pitchFamily="2" charset="0"/>
              <a:cs typeface="NikoshBAN" pitchFamily="2" charset="0"/>
            </a:endParaRPr>
          </a:p>
          <a:p>
            <a:r>
              <a:rPr lang="bn-BD" sz="4000" dirty="0">
                <a:solidFill>
                  <a:srgbClr val="00B050"/>
                </a:solidFill>
                <a:latin typeface="NikoshBAN" pitchFamily="2" charset="0"/>
                <a:cs typeface="NikoshBAN" pitchFamily="2" charset="0"/>
              </a:rPr>
              <a:t>আয়</a:t>
            </a:r>
          </a:p>
          <a:p>
            <a:endParaRPr lang="bn-BD" sz="3600" dirty="0">
              <a:latin typeface="NikoshBAN" pitchFamily="2" charset="0"/>
              <a:cs typeface="NikoshBAN" pitchFamily="2" charset="0"/>
            </a:endParaRPr>
          </a:p>
          <a:p>
            <a:r>
              <a:rPr lang="bn-BD" sz="4000" dirty="0">
                <a:solidFill>
                  <a:srgbClr val="00B050"/>
                </a:solidFill>
                <a:latin typeface="NikoshBAN" pitchFamily="2" charset="0"/>
                <a:cs typeface="NikoshBAN" pitchFamily="2" charset="0"/>
              </a:rPr>
              <a:t>ব্যয়</a:t>
            </a:r>
          </a:p>
          <a:p>
            <a:endParaRPr lang="bn-BD" sz="4000" dirty="0">
              <a:latin typeface="NikoshBAN" pitchFamily="2" charset="0"/>
              <a:cs typeface="NikoshBAN" pitchFamily="2" charset="0"/>
            </a:endParaRPr>
          </a:p>
          <a:p>
            <a:r>
              <a:rPr lang="bn-BD" sz="4000" dirty="0">
                <a:latin typeface="NikoshBAN" pitchFamily="2" charset="0"/>
                <a:cs typeface="NikoshBAN" pitchFamily="2" charset="0"/>
              </a:rPr>
              <a:t>           </a:t>
            </a:r>
            <a:r>
              <a:rPr lang="bn-BD" sz="4800" b="1" dirty="0">
                <a:latin typeface="NikoshBAN" pitchFamily="2" charset="0"/>
                <a:cs typeface="NikoshBAN" pitchFamily="2" charset="0"/>
              </a:rPr>
              <a:t>বিভিন্ন শ্রেণীর হিসাব</a:t>
            </a:r>
            <a:endParaRPr lang="en-US" sz="4000" b="1"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0976" y="24618"/>
            <a:ext cx="2486025" cy="18383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143001"/>
            <a:ext cx="2590800" cy="14478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3350" y="2175892"/>
            <a:ext cx="2533650" cy="18002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3286481"/>
            <a:ext cx="2590800" cy="134721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0774" y="4509165"/>
            <a:ext cx="3429000" cy="1828800"/>
          </a:xfrm>
          <a:prstGeom prst="rect">
            <a:avLst/>
          </a:prstGeom>
        </p:spPr>
      </p:pic>
      <p:sp>
        <p:nvSpPr>
          <p:cNvPr id="9" name="Right Arrow 8"/>
          <p:cNvSpPr/>
          <p:nvPr/>
        </p:nvSpPr>
        <p:spPr>
          <a:xfrm>
            <a:off x="2898414" y="228600"/>
            <a:ext cx="4721586" cy="562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514600" y="1447800"/>
            <a:ext cx="2057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941768" y="2667000"/>
            <a:ext cx="39901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514601" y="3733800"/>
            <a:ext cx="142716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514600" y="4953000"/>
            <a:ext cx="441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153400" y="1336173"/>
            <a:ext cx="2133600" cy="707886"/>
          </a:xfrm>
          <a:prstGeom prst="rect">
            <a:avLst/>
          </a:prstGeom>
          <a:noFill/>
        </p:spPr>
        <p:txBody>
          <a:bodyPr wrap="square" rtlCol="0">
            <a:spAutoFit/>
          </a:bodyPr>
          <a:lstStyle/>
          <a:p>
            <a:r>
              <a:rPr lang="bn-BD" sz="4000" dirty="0">
                <a:solidFill>
                  <a:srgbClr val="FF0000"/>
                </a:solidFill>
                <a:latin typeface="NikoshBAN" pitchFamily="2" charset="0"/>
                <a:cs typeface="NikoshBAN" pitchFamily="2" charset="0"/>
              </a:rPr>
              <a:t>আসবাবপত্র</a:t>
            </a:r>
            <a:endParaRPr lang="en-US" sz="4000" dirty="0">
              <a:solidFill>
                <a:srgbClr val="FF0000"/>
              </a:solidFill>
              <a:latin typeface="NikoshBAN" pitchFamily="2" charset="0"/>
              <a:cs typeface="NikoshBAN" pitchFamily="2" charset="0"/>
            </a:endParaRPr>
          </a:p>
        </p:txBody>
      </p:sp>
      <p:sp>
        <p:nvSpPr>
          <p:cNvPr id="10" name="TextBox 9"/>
          <p:cNvSpPr txBox="1"/>
          <p:nvPr/>
        </p:nvSpPr>
        <p:spPr>
          <a:xfrm>
            <a:off x="5343588" y="689843"/>
            <a:ext cx="1568842" cy="646331"/>
          </a:xfrm>
          <a:prstGeom prst="rect">
            <a:avLst/>
          </a:prstGeom>
          <a:noFill/>
        </p:spPr>
        <p:txBody>
          <a:bodyPr wrap="square" rtlCol="0">
            <a:spAutoFit/>
          </a:bodyPr>
          <a:lstStyle/>
          <a:p>
            <a:r>
              <a:rPr lang="bn-BD" sz="3600" dirty="0">
                <a:latin typeface="NikoshBAN" pitchFamily="2" charset="0"/>
                <a:cs typeface="NikoshBAN" pitchFamily="2" charset="0"/>
              </a:rPr>
              <a:t>ঋণ গ্রহণ</a:t>
            </a:r>
            <a:endParaRPr lang="en-US" sz="3600" dirty="0">
              <a:latin typeface="NikoshBAN" pitchFamily="2" charset="0"/>
              <a:cs typeface="NikoshBAN" pitchFamily="2" charset="0"/>
            </a:endParaRPr>
          </a:p>
        </p:txBody>
      </p:sp>
      <p:sp>
        <p:nvSpPr>
          <p:cNvPr id="17" name="TextBox 16"/>
          <p:cNvSpPr txBox="1"/>
          <p:nvPr/>
        </p:nvSpPr>
        <p:spPr>
          <a:xfrm>
            <a:off x="8916356" y="2586151"/>
            <a:ext cx="1771650" cy="646331"/>
          </a:xfrm>
          <a:prstGeom prst="rect">
            <a:avLst/>
          </a:prstGeom>
          <a:noFill/>
        </p:spPr>
        <p:txBody>
          <a:bodyPr wrap="square" rtlCol="0">
            <a:spAutoFit/>
          </a:bodyPr>
          <a:lstStyle/>
          <a:p>
            <a:r>
              <a:rPr lang="bn-BD" sz="3600" dirty="0">
                <a:solidFill>
                  <a:srgbClr val="FF0000"/>
                </a:solidFill>
                <a:latin typeface="NikoshBAN" pitchFamily="2" charset="0"/>
                <a:cs typeface="NikoshBAN" pitchFamily="2" charset="0"/>
              </a:rPr>
              <a:t>মূলধন</a:t>
            </a:r>
            <a:endParaRPr lang="en-US" sz="3600" dirty="0">
              <a:solidFill>
                <a:srgbClr val="FF0000"/>
              </a:solidFill>
              <a:latin typeface="NikoshBAN" pitchFamily="2" charset="0"/>
              <a:cs typeface="NikoshBAN" pitchFamily="2" charset="0"/>
            </a:endParaRPr>
          </a:p>
        </p:txBody>
      </p:sp>
      <p:sp>
        <p:nvSpPr>
          <p:cNvPr id="18" name="TextBox 17"/>
          <p:cNvSpPr txBox="1"/>
          <p:nvPr/>
        </p:nvSpPr>
        <p:spPr>
          <a:xfrm>
            <a:off x="6629400" y="3733801"/>
            <a:ext cx="1123950" cy="646331"/>
          </a:xfrm>
          <a:prstGeom prst="rect">
            <a:avLst/>
          </a:prstGeom>
          <a:noFill/>
        </p:spPr>
        <p:txBody>
          <a:bodyPr wrap="square" rtlCol="0">
            <a:spAutoFit/>
          </a:bodyPr>
          <a:lstStyle/>
          <a:p>
            <a:r>
              <a:rPr lang="bn-BD" sz="3600" dirty="0">
                <a:latin typeface="NikoshBAN" pitchFamily="2" charset="0"/>
                <a:cs typeface="NikoshBAN" pitchFamily="2" charset="0"/>
              </a:rPr>
              <a:t>বিক্রয়</a:t>
            </a:r>
            <a:endParaRPr lang="en-US" sz="3600" dirty="0">
              <a:latin typeface="NikoshBAN" pitchFamily="2" charset="0"/>
              <a:cs typeface="NikoshBAN" pitchFamily="2" charset="0"/>
            </a:endParaRPr>
          </a:p>
        </p:txBody>
      </p:sp>
      <p:sp>
        <p:nvSpPr>
          <p:cNvPr id="19" name="TextBox 18"/>
          <p:cNvSpPr txBox="1"/>
          <p:nvPr/>
        </p:nvSpPr>
        <p:spPr>
          <a:xfrm>
            <a:off x="8586788" y="5300801"/>
            <a:ext cx="914400" cy="707886"/>
          </a:xfrm>
          <a:prstGeom prst="rect">
            <a:avLst/>
          </a:prstGeom>
          <a:noFill/>
        </p:spPr>
        <p:txBody>
          <a:bodyPr wrap="square" rtlCol="0">
            <a:spAutoFit/>
          </a:bodyPr>
          <a:lstStyle/>
          <a:p>
            <a:r>
              <a:rPr lang="bn-BD" sz="4000" dirty="0">
                <a:solidFill>
                  <a:srgbClr val="FF0000"/>
                </a:solidFill>
                <a:latin typeface="NikoshBAN" pitchFamily="2" charset="0"/>
                <a:cs typeface="NikoshBAN" pitchFamily="2" charset="0"/>
              </a:rPr>
              <a:t>ক্রয়</a:t>
            </a:r>
            <a:endParaRPr lang="en-US" sz="40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9143838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circle(in)">
                                      <p:cBhvr>
                                        <p:cTn id="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2CEE5-6678-4425-8217-8AE97078B404}"/>
              </a:ext>
            </a:extLst>
          </p:cNvPr>
          <p:cNvSpPr txBox="1"/>
          <p:nvPr/>
        </p:nvSpPr>
        <p:spPr>
          <a:xfrm>
            <a:off x="4280668" y="139485"/>
            <a:ext cx="4580100"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খতিয়ানের ছক সমূহ ২ ধরণেরঃ</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A598BE4-89B4-43E1-9189-0BB16B7EC0EA}"/>
              </a:ext>
            </a:extLst>
          </p:cNvPr>
          <p:cNvSpPr txBox="1"/>
          <p:nvPr/>
        </p:nvSpPr>
        <p:spPr>
          <a:xfrm>
            <a:off x="4687029" y="973810"/>
            <a:ext cx="376737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3200" dirty="0">
                <a:latin typeface="NikoshBAN" panose="02000000000000000000" pitchFamily="2" charset="0"/>
                <a:cs typeface="NikoshBAN" panose="02000000000000000000" pitchFamily="2" charset="0"/>
              </a:rPr>
              <a:t>1</a:t>
            </a:r>
            <a:r>
              <a:rPr lang="bn-IN" sz="3200" dirty="0">
                <a:latin typeface="NikoshBAN" panose="02000000000000000000" pitchFamily="2" charset="0"/>
                <a:cs typeface="NikoshBAN" panose="02000000000000000000" pitchFamily="2" charset="0"/>
              </a:rPr>
              <a:t>। সনাতন পদ্ধতি বা </a:t>
            </a:r>
            <a:r>
              <a:rPr lang="en-US" sz="32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T’</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ছক</a:t>
            </a:r>
            <a:endParaRPr lang="en-US" sz="3200" dirty="0">
              <a:latin typeface="NikoshBAN" panose="02000000000000000000" pitchFamily="2" charset="0"/>
              <a:cs typeface="NikoshBAN" panose="02000000000000000000" pitchFamily="2" charset="0"/>
            </a:endParaRPr>
          </a:p>
        </p:txBody>
      </p:sp>
      <p:graphicFrame>
        <p:nvGraphicFramePr>
          <p:cNvPr id="8" name="Table 8">
            <a:extLst>
              <a:ext uri="{FF2B5EF4-FFF2-40B4-BE49-F238E27FC236}">
                <a16:creationId xmlns:a16="http://schemas.microsoft.com/office/drawing/2014/main" id="{D80E0DC1-5573-4FD9-8EF4-89E731CAA884}"/>
              </a:ext>
            </a:extLst>
          </p:cNvPr>
          <p:cNvGraphicFramePr>
            <a:graphicFrameLocks noGrp="1"/>
          </p:cNvGraphicFramePr>
          <p:nvPr>
            <p:extLst>
              <p:ext uri="{D42A27DB-BD31-4B8C-83A1-F6EECF244321}">
                <p14:modId xmlns:p14="http://schemas.microsoft.com/office/powerpoint/2010/main" val="1720438224"/>
              </p:ext>
            </p:extLst>
          </p:nvPr>
        </p:nvGraphicFramePr>
        <p:xfrm>
          <a:off x="123992" y="1792301"/>
          <a:ext cx="11944024" cy="1793806"/>
        </p:xfrm>
        <a:graphic>
          <a:graphicData uri="http://schemas.openxmlformats.org/drawingml/2006/table">
            <a:tbl>
              <a:tblPr firstRow="1" bandRow="1">
                <a:tableStyleId>{616DA210-FB5B-4158-B5E0-FEB733F419BA}</a:tableStyleId>
              </a:tblPr>
              <a:tblGrid>
                <a:gridCol w="1084876">
                  <a:extLst>
                    <a:ext uri="{9D8B030D-6E8A-4147-A177-3AD203B41FA5}">
                      <a16:colId xmlns:a16="http://schemas.microsoft.com/office/drawing/2014/main" val="2348816805"/>
                    </a:ext>
                  </a:extLst>
                </a:gridCol>
                <a:gridCol w="2309247">
                  <a:extLst>
                    <a:ext uri="{9D8B030D-6E8A-4147-A177-3AD203B41FA5}">
                      <a16:colId xmlns:a16="http://schemas.microsoft.com/office/drawing/2014/main" val="4181949880"/>
                    </a:ext>
                  </a:extLst>
                </a:gridCol>
                <a:gridCol w="1084886">
                  <a:extLst>
                    <a:ext uri="{9D8B030D-6E8A-4147-A177-3AD203B41FA5}">
                      <a16:colId xmlns:a16="http://schemas.microsoft.com/office/drawing/2014/main" val="2113139081"/>
                    </a:ext>
                  </a:extLst>
                </a:gridCol>
                <a:gridCol w="1493003">
                  <a:extLst>
                    <a:ext uri="{9D8B030D-6E8A-4147-A177-3AD203B41FA5}">
                      <a16:colId xmlns:a16="http://schemas.microsoft.com/office/drawing/2014/main" val="3611142132"/>
                    </a:ext>
                  </a:extLst>
                </a:gridCol>
                <a:gridCol w="1188199">
                  <a:extLst>
                    <a:ext uri="{9D8B030D-6E8A-4147-A177-3AD203B41FA5}">
                      <a16:colId xmlns:a16="http://schemas.microsoft.com/office/drawing/2014/main" val="3219127879"/>
                    </a:ext>
                  </a:extLst>
                </a:gridCol>
                <a:gridCol w="2154265">
                  <a:extLst>
                    <a:ext uri="{9D8B030D-6E8A-4147-A177-3AD203B41FA5}">
                      <a16:colId xmlns:a16="http://schemas.microsoft.com/office/drawing/2014/main" val="464686189"/>
                    </a:ext>
                  </a:extLst>
                </a:gridCol>
                <a:gridCol w="1136545">
                  <a:extLst>
                    <a:ext uri="{9D8B030D-6E8A-4147-A177-3AD203B41FA5}">
                      <a16:colId xmlns:a16="http://schemas.microsoft.com/office/drawing/2014/main" val="529923198"/>
                    </a:ext>
                  </a:extLst>
                </a:gridCol>
                <a:gridCol w="1493003">
                  <a:extLst>
                    <a:ext uri="{9D8B030D-6E8A-4147-A177-3AD203B41FA5}">
                      <a16:colId xmlns:a16="http://schemas.microsoft.com/office/drawing/2014/main" val="882632468"/>
                    </a:ext>
                  </a:extLst>
                </a:gridCol>
              </a:tblGrid>
              <a:tr h="367559">
                <a:tc>
                  <a:txBody>
                    <a:bodyPr/>
                    <a:lstStyle/>
                    <a:p>
                      <a:r>
                        <a:rPr lang="bn-IN" sz="2800" dirty="0">
                          <a:solidFill>
                            <a:schemeClr val="tx1"/>
                          </a:solidFill>
                          <a:latin typeface="NikoshBAN" panose="02000000000000000000" pitchFamily="2" charset="0"/>
                          <a:cs typeface="NikoshBAN" panose="02000000000000000000" pitchFamily="2" charset="0"/>
                        </a:rPr>
                        <a:t>তারিখ</a:t>
                      </a:r>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800" dirty="0">
                          <a:solidFill>
                            <a:schemeClr val="tx1"/>
                          </a:solidFill>
                          <a:latin typeface="NikoshBAN" panose="02000000000000000000" pitchFamily="2" charset="0"/>
                          <a:cs typeface="NikoshBAN" panose="02000000000000000000" pitchFamily="2" charset="0"/>
                        </a:rPr>
                        <a:t>হিসাবের নাম</a:t>
                      </a:r>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800" dirty="0">
                          <a:solidFill>
                            <a:schemeClr val="tx1"/>
                          </a:solidFill>
                          <a:latin typeface="NikoshBAN" panose="02000000000000000000" pitchFamily="2" charset="0"/>
                          <a:cs typeface="NikoshBAN" panose="02000000000000000000" pitchFamily="2" charset="0"/>
                        </a:rPr>
                        <a:t>রেফাঃ</a:t>
                      </a:r>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800" dirty="0">
                          <a:solidFill>
                            <a:schemeClr val="tx1"/>
                          </a:solidFill>
                          <a:latin typeface="NikoshBAN" panose="02000000000000000000" pitchFamily="2" charset="0"/>
                          <a:cs typeface="NikoshBAN" panose="02000000000000000000" pitchFamily="2" charset="0"/>
                        </a:rPr>
                        <a:t>টাকা</a:t>
                      </a:r>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800" dirty="0">
                          <a:solidFill>
                            <a:schemeClr val="tx1"/>
                          </a:solidFill>
                          <a:latin typeface="NikoshBAN" panose="02000000000000000000" pitchFamily="2" charset="0"/>
                          <a:cs typeface="NikoshBAN" panose="02000000000000000000" pitchFamily="2" charset="0"/>
                        </a:rPr>
                        <a:t>তারিখ</a:t>
                      </a:r>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800" dirty="0">
                          <a:solidFill>
                            <a:schemeClr val="tx1"/>
                          </a:solidFill>
                          <a:latin typeface="NikoshBAN" panose="02000000000000000000" pitchFamily="2" charset="0"/>
                          <a:cs typeface="NikoshBAN" panose="02000000000000000000" pitchFamily="2" charset="0"/>
                        </a:rPr>
                        <a:t>হিসাবের নাম</a:t>
                      </a:r>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800" dirty="0">
                          <a:solidFill>
                            <a:schemeClr val="tx1"/>
                          </a:solidFill>
                          <a:latin typeface="NikoshBAN" panose="02000000000000000000" pitchFamily="2" charset="0"/>
                          <a:cs typeface="NikoshBAN" panose="02000000000000000000" pitchFamily="2" charset="0"/>
                        </a:rPr>
                        <a:t>রেফাঃ</a:t>
                      </a:r>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800" dirty="0">
                          <a:solidFill>
                            <a:schemeClr val="tx1"/>
                          </a:solidFill>
                          <a:latin typeface="NikoshBAN" panose="02000000000000000000" pitchFamily="2" charset="0"/>
                          <a:cs typeface="NikoshBAN" panose="02000000000000000000" pitchFamily="2" charset="0"/>
                        </a:rPr>
                        <a:t>টাকা</a:t>
                      </a:r>
                      <a:endParaRPr lang="en-US" sz="28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651941790"/>
                  </a:ext>
                </a:extLst>
              </a:tr>
              <a:tr h="1275646">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8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
        <p:nvSpPr>
          <p:cNvPr id="9" name="TextBox 8">
            <a:extLst>
              <a:ext uri="{FF2B5EF4-FFF2-40B4-BE49-F238E27FC236}">
                <a16:creationId xmlns:a16="http://schemas.microsoft.com/office/drawing/2014/main" id="{E9E3A025-ABCC-41DA-9160-D652A46B9D0F}"/>
              </a:ext>
            </a:extLst>
          </p:cNvPr>
          <p:cNvSpPr txBox="1"/>
          <p:nvPr/>
        </p:nvSpPr>
        <p:spPr>
          <a:xfrm>
            <a:off x="123987" y="1296975"/>
            <a:ext cx="857927" cy="523220"/>
          </a:xfrm>
          <a:prstGeom prst="rect">
            <a:avLst/>
          </a:prstGeom>
          <a:noFill/>
        </p:spPr>
        <p:txBody>
          <a:bodyPr wrap="none" rtlCol="0">
            <a:spAutoFit/>
          </a:bodyPr>
          <a:lstStyle/>
          <a:p>
            <a:r>
              <a:rPr lang="bn-IN" sz="2800" dirty="0">
                <a:latin typeface="NikoshBAN" panose="02000000000000000000" pitchFamily="2" charset="0"/>
                <a:cs typeface="NikoshBAN" panose="02000000000000000000" pitchFamily="2" charset="0"/>
              </a:rPr>
              <a:t>ডেবিট</a:t>
            </a:r>
            <a:endParaRPr lang="en-US" sz="28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05F261C0-D896-4818-922E-FD5876684C24}"/>
              </a:ext>
            </a:extLst>
          </p:cNvPr>
          <p:cNvSpPr txBox="1"/>
          <p:nvPr/>
        </p:nvSpPr>
        <p:spPr>
          <a:xfrm>
            <a:off x="11200108" y="1296975"/>
            <a:ext cx="931665" cy="523220"/>
          </a:xfrm>
          <a:prstGeom prst="rect">
            <a:avLst/>
          </a:prstGeom>
          <a:noFill/>
        </p:spPr>
        <p:txBody>
          <a:bodyPr wrap="none" rtlCol="0">
            <a:spAutoFit/>
          </a:bodyPr>
          <a:lstStyle/>
          <a:p>
            <a:r>
              <a:rPr lang="bn-IN" sz="2800" dirty="0">
                <a:latin typeface="NikoshBAN" panose="02000000000000000000" pitchFamily="2" charset="0"/>
                <a:cs typeface="NikoshBAN" panose="02000000000000000000" pitchFamily="2" charset="0"/>
              </a:rPr>
              <a:t>ক্রেডিট</a:t>
            </a:r>
            <a:endParaRPr lang="en-US" sz="28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1C83F54-1EC0-4AC8-9C6B-8E9EC40D4B47}"/>
              </a:ext>
            </a:extLst>
          </p:cNvPr>
          <p:cNvSpPr txBox="1"/>
          <p:nvPr/>
        </p:nvSpPr>
        <p:spPr>
          <a:xfrm>
            <a:off x="4028195" y="3766471"/>
            <a:ext cx="5085046"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২। আধুনিক পদ্ধতি বা চলমান জের ছক</a:t>
            </a:r>
            <a:endParaRPr lang="en-US" sz="3200" dirty="0">
              <a:latin typeface="NikoshBAN" panose="02000000000000000000" pitchFamily="2" charset="0"/>
              <a:cs typeface="NikoshBAN" panose="02000000000000000000" pitchFamily="2" charset="0"/>
            </a:endParaRPr>
          </a:p>
        </p:txBody>
      </p:sp>
      <p:graphicFrame>
        <p:nvGraphicFramePr>
          <p:cNvPr id="15" name="Table 8">
            <a:extLst>
              <a:ext uri="{FF2B5EF4-FFF2-40B4-BE49-F238E27FC236}">
                <a16:creationId xmlns:a16="http://schemas.microsoft.com/office/drawing/2014/main" id="{51A7B21A-060E-41CA-A31A-A0C1B11E8C78}"/>
              </a:ext>
            </a:extLst>
          </p:cNvPr>
          <p:cNvGraphicFramePr>
            <a:graphicFrameLocks noGrp="1"/>
          </p:cNvGraphicFramePr>
          <p:nvPr>
            <p:extLst>
              <p:ext uri="{D42A27DB-BD31-4B8C-83A1-F6EECF244321}">
                <p14:modId xmlns:p14="http://schemas.microsoft.com/office/powerpoint/2010/main" val="3966366438"/>
              </p:ext>
            </p:extLst>
          </p:nvPr>
        </p:nvGraphicFramePr>
        <p:xfrm>
          <a:off x="123987" y="4562873"/>
          <a:ext cx="11944023" cy="2103120"/>
        </p:xfrm>
        <a:graphic>
          <a:graphicData uri="http://schemas.openxmlformats.org/drawingml/2006/table">
            <a:tbl>
              <a:tblPr firstRow="1" bandRow="1">
                <a:tableStyleId>{616DA210-FB5B-4158-B5E0-FEB733F419BA}</a:tableStyleId>
              </a:tblPr>
              <a:tblGrid>
                <a:gridCol w="1162372">
                  <a:extLst>
                    <a:ext uri="{9D8B030D-6E8A-4147-A177-3AD203B41FA5}">
                      <a16:colId xmlns:a16="http://schemas.microsoft.com/office/drawing/2014/main" val="2348816805"/>
                    </a:ext>
                  </a:extLst>
                </a:gridCol>
                <a:gridCol w="2250206">
                  <a:extLst>
                    <a:ext uri="{9D8B030D-6E8A-4147-A177-3AD203B41FA5}">
                      <a16:colId xmlns:a16="http://schemas.microsoft.com/office/drawing/2014/main" val="4181949880"/>
                    </a:ext>
                  </a:extLst>
                </a:gridCol>
                <a:gridCol w="1706289">
                  <a:extLst>
                    <a:ext uri="{9D8B030D-6E8A-4147-A177-3AD203B41FA5}">
                      <a16:colId xmlns:a16="http://schemas.microsoft.com/office/drawing/2014/main" val="2113139081"/>
                    </a:ext>
                  </a:extLst>
                </a:gridCol>
                <a:gridCol w="1706289">
                  <a:extLst>
                    <a:ext uri="{9D8B030D-6E8A-4147-A177-3AD203B41FA5}">
                      <a16:colId xmlns:a16="http://schemas.microsoft.com/office/drawing/2014/main" val="3611142132"/>
                    </a:ext>
                  </a:extLst>
                </a:gridCol>
                <a:gridCol w="1706289">
                  <a:extLst>
                    <a:ext uri="{9D8B030D-6E8A-4147-A177-3AD203B41FA5}">
                      <a16:colId xmlns:a16="http://schemas.microsoft.com/office/drawing/2014/main" val="3219127879"/>
                    </a:ext>
                  </a:extLst>
                </a:gridCol>
                <a:gridCol w="1706289">
                  <a:extLst>
                    <a:ext uri="{9D8B030D-6E8A-4147-A177-3AD203B41FA5}">
                      <a16:colId xmlns:a16="http://schemas.microsoft.com/office/drawing/2014/main" val="464686189"/>
                    </a:ext>
                  </a:extLst>
                </a:gridCol>
                <a:gridCol w="1706289">
                  <a:extLst>
                    <a:ext uri="{9D8B030D-6E8A-4147-A177-3AD203B41FA5}">
                      <a16:colId xmlns:a16="http://schemas.microsoft.com/office/drawing/2014/main" val="529923198"/>
                    </a:ext>
                  </a:extLst>
                </a:gridCol>
              </a:tblGrid>
              <a:tr h="358938">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358938">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1166547">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bn-IN" sz="2400" dirty="0">
                        <a:solidFill>
                          <a:schemeClr val="tx1"/>
                        </a:solidFill>
                        <a:latin typeface="NikoshBAN" panose="02000000000000000000" pitchFamily="2" charset="0"/>
                        <a:cs typeface="NikoshBAN" panose="02000000000000000000" pitchFamily="2" charset="0"/>
                      </a:endParaRPr>
                    </a:p>
                    <a:p>
                      <a:endParaRPr lang="bn-IN" sz="2400" dirty="0">
                        <a:solidFill>
                          <a:schemeClr val="tx1"/>
                        </a:solidFill>
                        <a:latin typeface="NikoshBAN" panose="02000000000000000000" pitchFamily="2" charset="0"/>
                        <a:cs typeface="NikoshBAN" panose="02000000000000000000" pitchFamily="2" charset="0"/>
                      </a:endParaRPr>
                    </a:p>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Tree>
    <p:extLst>
      <p:ext uri="{BB962C8B-B14F-4D97-AF65-F5344CB8AC3E}">
        <p14:creationId xmlns:p14="http://schemas.microsoft.com/office/powerpoint/2010/main" val="304951839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11"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sz="quarter" idx="1"/>
          </p:nvPr>
        </p:nvSpPr>
        <p:spPr>
          <a:xfrm>
            <a:off x="2362200" y="3276600"/>
            <a:ext cx="7772400" cy="1295400"/>
          </a:xfrm>
        </p:spPr>
        <p:txBody>
          <a:bodyPr>
            <a:noAutofit/>
          </a:bodyPr>
          <a:lstStyle/>
          <a:p>
            <a:pPr marL="0" indent="0" algn="ctr">
              <a:buNone/>
            </a:pPr>
            <a:r>
              <a:rPr lang="bn-BD" sz="6000" dirty="0">
                <a:latin typeface="NikoshBAN" pitchFamily="2" charset="0"/>
                <a:cs typeface="NikoshBAN" pitchFamily="2" charset="0"/>
              </a:rPr>
              <a:t>খতিয়ানের বৈশিষ্ট্যগুলো লেখ।</a:t>
            </a:r>
            <a:endParaRPr lang="en-US" sz="6000" dirty="0">
              <a:latin typeface="NikoshBAN" pitchFamily="2" charset="0"/>
              <a:cs typeface="NikoshBAN" pitchFamily="2" charset="0"/>
            </a:endParaRPr>
          </a:p>
        </p:txBody>
      </p:sp>
    </p:spTree>
    <p:extLst>
      <p:ext uri="{BB962C8B-B14F-4D97-AF65-F5344CB8AC3E}">
        <p14:creationId xmlns:p14="http://schemas.microsoft.com/office/powerpoint/2010/main" val="1323299027"/>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209800" y="838200"/>
          <a:ext cx="81534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18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71600"/>
            <a:ext cx="8077200" cy="3785652"/>
          </a:xfrm>
          <a:prstGeom prst="rect">
            <a:avLst/>
          </a:prstGeom>
          <a:noFill/>
        </p:spPr>
        <p:txBody>
          <a:bodyPr wrap="square" rtlCol="0">
            <a:spAutoFit/>
          </a:bodyPr>
          <a:lstStyle/>
          <a:p>
            <a:pPr algn="just"/>
            <a:r>
              <a:rPr lang="bn-BD" sz="4000" dirty="0">
                <a:latin typeface="NikoshBAN" pitchFamily="2" charset="0"/>
                <a:cs typeface="NikoshBAN" pitchFamily="2" charset="0"/>
              </a:rPr>
              <a:t>   </a:t>
            </a:r>
            <a:r>
              <a:rPr lang="bn-BD" sz="4800" dirty="0">
                <a:latin typeface="NikoshBAN" pitchFamily="2" charset="0"/>
                <a:cs typeface="NikoshBAN" pitchFamily="2" charset="0"/>
              </a:rPr>
              <a:t>খতিয়ান হতে মোট আয়, মোট ব্যয়, মোট সম্পদ ও মোট দায় সম্পর্কে ধারনা পাওয়া যায়। খতিয়ান উদ্বৃত্ত দ্বারা রেওয়ামিল ও আর্থিক বিবরণী তৈরী করা হয়। এজন্য </a:t>
            </a:r>
            <a:r>
              <a:rPr lang="bn-BD" sz="4800" dirty="0">
                <a:solidFill>
                  <a:srgbClr val="00B050"/>
                </a:solidFill>
                <a:latin typeface="NikoshBAN" pitchFamily="2" charset="0"/>
                <a:cs typeface="NikoshBAN" pitchFamily="2" charset="0"/>
              </a:rPr>
              <a:t>‘</a:t>
            </a:r>
            <a:r>
              <a:rPr lang="bn-BD" sz="4800" dirty="0">
                <a:solidFill>
                  <a:srgbClr val="002060"/>
                </a:solidFill>
                <a:latin typeface="NikoshBAN" pitchFamily="2" charset="0"/>
                <a:cs typeface="NikoshBAN" pitchFamily="2" charset="0"/>
              </a:rPr>
              <a:t>খতিয়ানকে সকল বইয়ের রাজা</a:t>
            </a:r>
            <a:r>
              <a:rPr lang="en-US" sz="4800" dirty="0">
                <a:solidFill>
                  <a:srgbClr val="00B050"/>
                </a:solidFill>
                <a:latin typeface="NikoshBAN" pitchFamily="2" charset="0"/>
                <a:cs typeface="NikoshBAN" pitchFamily="2" charset="0"/>
              </a:rPr>
              <a:t>’</a:t>
            </a:r>
            <a:r>
              <a:rPr lang="bn-BD" sz="4800" dirty="0">
                <a:solidFill>
                  <a:srgbClr val="00B050"/>
                </a:solidFill>
                <a:latin typeface="NikoshBAN" pitchFamily="2" charset="0"/>
                <a:cs typeface="NikoshBAN" pitchFamily="2" charset="0"/>
              </a:rPr>
              <a:t> </a:t>
            </a:r>
            <a:r>
              <a:rPr lang="bn-BD" sz="4800" dirty="0">
                <a:latin typeface="NikoshBAN" pitchFamily="2" charset="0"/>
                <a:cs typeface="NikoshBAN" pitchFamily="2" charset="0"/>
              </a:rPr>
              <a:t>বলা হয়।</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3406107614"/>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648956-456B-4861-86D7-D35DA701B997}"/>
              </a:ext>
            </a:extLst>
          </p:cNvPr>
          <p:cNvSpPr txBox="1"/>
          <p:nvPr/>
        </p:nvSpPr>
        <p:spPr>
          <a:xfrm>
            <a:off x="5207430" y="945396"/>
            <a:ext cx="2452916" cy="646331"/>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শিক্ষক পরিচিতি</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B2AB7E50-1104-41B1-971F-FFBEB1BA4371}"/>
              </a:ext>
            </a:extLst>
          </p:cNvPr>
          <p:cNvSpPr txBox="1"/>
          <p:nvPr/>
        </p:nvSpPr>
        <p:spPr>
          <a:xfrm>
            <a:off x="2877541" y="2930236"/>
            <a:ext cx="6876057" cy="193899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err="1" smtClean="0">
                <a:solidFill>
                  <a:schemeClr val="tx1"/>
                </a:solidFill>
                <a:latin typeface="NikoshBAN" panose="02000000000000000000" pitchFamily="2" charset="0"/>
                <a:cs typeface="NikoshBAN" panose="02000000000000000000" pitchFamily="2" charset="0"/>
              </a:rPr>
              <a:t>শিবু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কুমার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রায়</a:t>
            </a:r>
            <a:endParaRPr lang="bn-IN" sz="3200" dirty="0" smtClean="0">
              <a:solidFill>
                <a:schemeClr val="tx1"/>
              </a:solidFill>
              <a:latin typeface="NikoshBAN" panose="02000000000000000000" pitchFamily="2" charset="0"/>
              <a:cs typeface="NikoshBAN" panose="02000000000000000000" pitchFamily="2" charset="0"/>
            </a:endParaRPr>
          </a:p>
          <a:p>
            <a:pPr algn="ctr"/>
            <a:r>
              <a:rPr lang="bn-IN" sz="3200" dirty="0" smtClean="0">
                <a:solidFill>
                  <a:schemeClr val="tx1"/>
                </a:solidFill>
                <a:latin typeface="NikoshBAN" panose="02000000000000000000" pitchFamily="2" charset="0"/>
                <a:cs typeface="NikoshBAN" panose="02000000000000000000" pitchFamily="2" charset="0"/>
              </a:rPr>
              <a:t>প্রভাষক</a:t>
            </a:r>
          </a:p>
          <a:p>
            <a:pPr algn="ctr"/>
            <a:r>
              <a:rPr lang="bn-IN" sz="2800" dirty="0" smtClean="0">
                <a:solidFill>
                  <a:schemeClr val="tx1"/>
                </a:solidFill>
                <a:latin typeface="NikoshBAN" panose="02000000000000000000" pitchFamily="2" charset="0"/>
                <a:cs typeface="NikoshBAN" panose="02000000000000000000" pitchFamily="2" charset="0"/>
              </a:rPr>
              <a:t>হিসাববিজ্ঞান </a:t>
            </a:r>
            <a:endParaRPr lang="bn-IN" sz="2800" dirty="0">
              <a:solidFill>
                <a:schemeClr val="tx1"/>
              </a:solidFill>
              <a:latin typeface="NikoshBAN" panose="02000000000000000000" pitchFamily="2" charset="0"/>
              <a:cs typeface="NikoshBAN" panose="02000000000000000000" pitchFamily="2" charset="0"/>
            </a:endParaRPr>
          </a:p>
          <a:p>
            <a:pPr algn="ctr"/>
            <a:r>
              <a:rPr lang="en-US" sz="2800" dirty="0" err="1" smtClean="0">
                <a:solidFill>
                  <a:schemeClr val="tx1"/>
                </a:solidFill>
                <a:latin typeface="NikoshBAN" panose="02000000000000000000" pitchFamily="2" charset="0"/>
                <a:cs typeface="NikoshBAN" panose="02000000000000000000" pitchFamily="2" charset="0"/>
              </a:rPr>
              <a:t>বিবিয়ানা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মডেল</a:t>
            </a:r>
            <a:r>
              <a:rPr lang="bn-IN" sz="2800" dirty="0" smtClean="0">
                <a:solidFill>
                  <a:schemeClr val="tx1"/>
                </a:solidFill>
                <a:latin typeface="NikoshBAN" panose="02000000000000000000" pitchFamily="2" charset="0"/>
                <a:cs typeface="NikoshBAN" panose="02000000000000000000" pitchFamily="2" charset="0"/>
              </a:rPr>
              <a:t> কলে</a:t>
            </a:r>
            <a:r>
              <a:rPr lang="en-US" sz="2800" dirty="0" smtClean="0">
                <a:solidFill>
                  <a:schemeClr val="tx1"/>
                </a:solidFill>
                <a:latin typeface="NikoshBAN" panose="02000000000000000000" pitchFamily="2" charset="0"/>
                <a:cs typeface="NikoshBAN" panose="02000000000000000000" pitchFamily="2" charset="0"/>
              </a:rPr>
              <a:t>জ</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5834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6943" y="781167"/>
            <a:ext cx="8534399" cy="5262979"/>
          </a:xfrm>
          <a:prstGeom prst="rect">
            <a:avLst/>
          </a:prstGeom>
          <a:noFill/>
        </p:spPr>
        <p:txBody>
          <a:bodyPr wrap="square" rtlCol="0">
            <a:spAutoFit/>
          </a:bodyPr>
          <a:lstStyle/>
          <a:p>
            <a:pPr algn="just"/>
            <a:r>
              <a:rPr lang="bn-BD" sz="4000" dirty="0">
                <a:solidFill>
                  <a:schemeClr val="accent2"/>
                </a:solidFill>
                <a:latin typeface="NikoshBAN" pitchFamily="2" charset="0"/>
                <a:cs typeface="NikoshBAN" pitchFamily="2" charset="0"/>
              </a:rPr>
              <a:t>        </a:t>
            </a:r>
            <a:r>
              <a:rPr lang="bn-BD" sz="4800" dirty="0">
                <a:solidFill>
                  <a:schemeClr val="tx2"/>
                </a:solidFill>
                <a:latin typeface="NikoshBAN" pitchFamily="2" charset="0"/>
                <a:cs typeface="NikoshBAN" pitchFamily="2" charset="0"/>
              </a:rPr>
              <a:t>জাবেদা হতে লেনদেন খতিয়ানে লেখাকে খতিয়ানভুক্তকরণ বা পোস্টিং বলে। জাবেদার ডেবিট দিকের টাকা একই খতিয়ানের ডেবিট দিকে এবং ক্রেডিট দিকের টাকা একই খতিয়ানের ক্রেডিট দিকে লিখতে হয় তবে বিবরণের ঘরে বিপরীত হিসাবের নাম লেখা হয়।</a:t>
            </a:r>
            <a:endParaRPr lang="en-US" sz="4800" dirty="0">
              <a:solidFill>
                <a:schemeClr val="tx2"/>
              </a:solidFill>
              <a:latin typeface="NikoshBAN" pitchFamily="2" charset="0"/>
              <a:cs typeface="NikoshBAN" pitchFamily="2" charset="0"/>
            </a:endParaRPr>
          </a:p>
        </p:txBody>
      </p:sp>
    </p:spTree>
    <p:extLst>
      <p:ext uri="{BB962C8B-B14F-4D97-AF65-F5344CB8AC3E}">
        <p14:creationId xmlns:p14="http://schemas.microsoft.com/office/powerpoint/2010/main" val="3706943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661BFC-E992-4A49-933A-C860D6AB8B72}"/>
              </a:ext>
            </a:extLst>
          </p:cNvPr>
          <p:cNvSpPr txBox="1"/>
          <p:nvPr/>
        </p:nvSpPr>
        <p:spPr>
          <a:xfrm>
            <a:off x="4788976" y="108489"/>
            <a:ext cx="2340705" cy="646331"/>
          </a:xfrm>
          <a:prstGeom prst="rect">
            <a:avLst/>
          </a:prstGeom>
          <a:ln w="38100">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খতিয়ান প্রস্তুতঃ</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E4A3056-A005-431F-87B8-39ABF60FB066}"/>
              </a:ext>
            </a:extLst>
          </p:cNvPr>
          <p:cNvSpPr txBox="1"/>
          <p:nvPr/>
        </p:nvSpPr>
        <p:spPr>
          <a:xfrm>
            <a:off x="307384" y="739278"/>
            <a:ext cx="1441420"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a:latin typeface="NikoshBAN" panose="02000000000000000000" pitchFamily="2" charset="0"/>
                <a:cs typeface="NikoshBAN" panose="02000000000000000000" pitchFamily="2" charset="0"/>
              </a:rPr>
              <a:t>সমস্যাঃ ০৪</a:t>
            </a:r>
            <a:endParaRPr lang="en-US" sz="2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1CC898E-CE80-4426-AF20-7A42308B3666}"/>
              </a:ext>
            </a:extLst>
          </p:cNvPr>
          <p:cNvSpPr txBox="1"/>
          <p:nvPr/>
        </p:nvSpPr>
        <p:spPr>
          <a:xfrm>
            <a:off x="307385" y="1306615"/>
            <a:ext cx="11502324" cy="954107"/>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জনাব কলিম ২০২০ সালের মে মাসে নগদ ৫০,০০০ টাকা নিয়ে ব্যবসায় আরম্ভ করলেন। উক্ত মাসে তার অন্যান্য লেনদেন সমূহ নিম্নরূপঃ</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A06394BA-780F-490F-AE31-C059CEC5295C}"/>
              </a:ext>
            </a:extLst>
          </p:cNvPr>
          <p:cNvSpPr txBox="1"/>
          <p:nvPr/>
        </p:nvSpPr>
        <p:spPr>
          <a:xfrm>
            <a:off x="307385" y="2349269"/>
            <a:ext cx="5349496"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মে ০৩	ব্যাংকে নগদ জমাদান ২০,০০০ টাকা।</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7F55EEFC-3872-44BD-80A9-FF47C82A07C7}"/>
              </a:ext>
            </a:extLst>
          </p:cNvPr>
          <p:cNvSpPr txBox="1"/>
          <p:nvPr/>
        </p:nvSpPr>
        <p:spPr>
          <a:xfrm>
            <a:off x="320377" y="3061497"/>
            <a:ext cx="5349496"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মে ১০ 	বাকিতে পণ্য ক্রয় ১৫,০০০ টাকা।</a:t>
            </a:r>
            <a:endParaRPr lang="en-US" sz="28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56C3EC97-185F-4AE6-A959-F7803CCC49B4}"/>
              </a:ext>
            </a:extLst>
          </p:cNvPr>
          <p:cNvSpPr txBox="1"/>
          <p:nvPr/>
        </p:nvSpPr>
        <p:spPr>
          <a:xfrm>
            <a:off x="307384" y="3769203"/>
            <a:ext cx="5349496"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মে ১৯ 	নগদে পণ্য বিক্রয় ১৮,০০০ টাকা।</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F7B3893D-CD77-4F02-96B7-C40941EBE554}"/>
              </a:ext>
            </a:extLst>
          </p:cNvPr>
          <p:cNvSpPr txBox="1"/>
          <p:nvPr/>
        </p:nvSpPr>
        <p:spPr>
          <a:xfrm>
            <a:off x="307384" y="4500743"/>
            <a:ext cx="6809303"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মে ২৭ 	চেকে প্রদেয় হিসাবকে পরিশোধ ১২,০০০ টাকা।</a:t>
            </a:r>
            <a:endParaRPr lang="en-US" sz="28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48C830A9-0DF0-44E9-B77C-6896C78513C8}"/>
              </a:ext>
            </a:extLst>
          </p:cNvPr>
          <p:cNvSpPr txBox="1"/>
          <p:nvPr/>
        </p:nvSpPr>
        <p:spPr>
          <a:xfrm>
            <a:off x="307384" y="5194047"/>
            <a:ext cx="5349496"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মে ৩০ 	ব্যাংক সুদ মঞ্জুর করেছে ৮০০ টাকা।</a:t>
            </a:r>
            <a:endParaRPr lang="en-US" sz="28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539771B1-415D-44AB-BB53-6867F862FF92}"/>
              </a:ext>
            </a:extLst>
          </p:cNvPr>
          <p:cNvSpPr txBox="1"/>
          <p:nvPr/>
        </p:nvSpPr>
        <p:spPr>
          <a:xfrm>
            <a:off x="307384" y="5899741"/>
            <a:ext cx="1189749"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2800" b="1" dirty="0">
                <a:latin typeface="NikoshBAN" panose="02000000000000000000" pitchFamily="2" charset="0"/>
                <a:cs typeface="NikoshBAN" panose="02000000000000000000" pitchFamily="2" charset="0"/>
              </a:rPr>
              <a:t>করণীয়ঃ </a:t>
            </a:r>
            <a:endParaRPr lang="en-US" sz="2800" b="1" dirty="0">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DE4C56C1-3C93-4B4A-B46C-B6235C3F8ACD}"/>
              </a:ext>
            </a:extLst>
          </p:cNvPr>
          <p:cNvSpPr txBox="1"/>
          <p:nvPr/>
        </p:nvSpPr>
        <p:spPr>
          <a:xfrm>
            <a:off x="1748804" y="5910126"/>
            <a:ext cx="7207422"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a:latin typeface="NikoshBAN" panose="02000000000000000000" pitchFamily="2" charset="0"/>
                <a:cs typeface="NikoshBAN" panose="02000000000000000000" pitchFamily="2" charset="0"/>
              </a:rPr>
              <a:t>উপর্যুক্ত লেনদেন সমূহ থেকে জনাব কলিমের খতিয়ান প্রস্তুত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918480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4" grpId="0" animBg="1"/>
      <p:bldP spid="16" grpId="0" animBg="1"/>
      <p:bldP spid="18" grpId="0" animBg="1"/>
      <p:bldP spid="20" grpId="0" animBg="1"/>
      <p:bldP spid="22"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5D1357-62ED-41EC-AF6E-07669F5C2F4D}"/>
              </a:ext>
            </a:extLst>
          </p:cNvPr>
          <p:cNvSpPr txBox="1"/>
          <p:nvPr/>
        </p:nvSpPr>
        <p:spPr>
          <a:xfrm>
            <a:off x="5121213" y="46498"/>
            <a:ext cx="1949573" cy="120032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bn-IN" sz="3600" dirty="0">
                <a:latin typeface="NikoshBAN" panose="02000000000000000000" pitchFamily="2" charset="0"/>
                <a:cs typeface="NikoshBAN" panose="02000000000000000000" pitchFamily="2" charset="0"/>
              </a:rPr>
              <a:t>জনাব কলিম</a:t>
            </a:r>
          </a:p>
          <a:p>
            <a:pPr algn="ctr"/>
            <a:r>
              <a:rPr lang="bn-IN" sz="3600" dirty="0">
                <a:latin typeface="NikoshBAN" panose="02000000000000000000" pitchFamily="2" charset="0"/>
                <a:cs typeface="NikoshBAN" panose="02000000000000000000" pitchFamily="2" charset="0"/>
              </a:rPr>
              <a:t>জাবেদা</a:t>
            </a:r>
            <a:endParaRPr lang="en-US" sz="3600" dirty="0">
              <a:latin typeface="NikoshBAN" panose="02000000000000000000" pitchFamily="2" charset="0"/>
              <a:cs typeface="NikoshBAN" panose="02000000000000000000" pitchFamily="2" charset="0"/>
            </a:endParaRPr>
          </a:p>
        </p:txBody>
      </p:sp>
      <p:graphicFrame>
        <p:nvGraphicFramePr>
          <p:cNvPr id="5" name="Table 25">
            <a:extLst>
              <a:ext uri="{FF2B5EF4-FFF2-40B4-BE49-F238E27FC236}">
                <a16:creationId xmlns:a16="http://schemas.microsoft.com/office/drawing/2014/main" id="{59648A29-FD50-436B-AB9F-209F440A3FFD}"/>
              </a:ext>
            </a:extLst>
          </p:cNvPr>
          <p:cNvGraphicFramePr>
            <a:graphicFrameLocks noGrp="1"/>
          </p:cNvGraphicFramePr>
          <p:nvPr>
            <p:extLst>
              <p:ext uri="{D42A27DB-BD31-4B8C-83A1-F6EECF244321}">
                <p14:modId xmlns:p14="http://schemas.microsoft.com/office/powerpoint/2010/main" val="2482066715"/>
              </p:ext>
            </p:extLst>
          </p:nvPr>
        </p:nvGraphicFramePr>
        <p:xfrm>
          <a:off x="325464" y="1328005"/>
          <a:ext cx="11623730" cy="5394960"/>
        </p:xfrm>
        <a:graphic>
          <a:graphicData uri="http://schemas.openxmlformats.org/drawingml/2006/table">
            <a:tbl>
              <a:tblPr firstRow="1" bandRow="1">
                <a:tableStyleId>{616DA210-FB5B-4158-B5E0-FEB733F419BA}</a:tableStyleId>
              </a:tblPr>
              <a:tblGrid>
                <a:gridCol w="1069383">
                  <a:extLst>
                    <a:ext uri="{9D8B030D-6E8A-4147-A177-3AD203B41FA5}">
                      <a16:colId xmlns:a16="http://schemas.microsoft.com/office/drawing/2014/main" val="613961722"/>
                    </a:ext>
                  </a:extLst>
                </a:gridCol>
                <a:gridCol w="5315919">
                  <a:extLst>
                    <a:ext uri="{9D8B030D-6E8A-4147-A177-3AD203B41FA5}">
                      <a16:colId xmlns:a16="http://schemas.microsoft.com/office/drawing/2014/main" val="2281123290"/>
                    </a:ext>
                  </a:extLst>
                </a:gridCol>
                <a:gridCol w="1177871">
                  <a:extLst>
                    <a:ext uri="{9D8B030D-6E8A-4147-A177-3AD203B41FA5}">
                      <a16:colId xmlns:a16="http://schemas.microsoft.com/office/drawing/2014/main" val="3914411454"/>
                    </a:ext>
                  </a:extLst>
                </a:gridCol>
                <a:gridCol w="2076773">
                  <a:extLst>
                    <a:ext uri="{9D8B030D-6E8A-4147-A177-3AD203B41FA5}">
                      <a16:colId xmlns:a16="http://schemas.microsoft.com/office/drawing/2014/main" val="1252064677"/>
                    </a:ext>
                  </a:extLst>
                </a:gridCol>
                <a:gridCol w="1983784">
                  <a:extLst>
                    <a:ext uri="{9D8B030D-6E8A-4147-A177-3AD203B41FA5}">
                      <a16:colId xmlns:a16="http://schemas.microsoft.com/office/drawing/2014/main" val="2810929400"/>
                    </a:ext>
                  </a:extLst>
                </a:gridCol>
              </a:tblGrid>
              <a:tr h="373534">
                <a:tc>
                  <a:txBody>
                    <a:bodyPr/>
                    <a:lstStyle/>
                    <a:p>
                      <a:pPr algn="ctr"/>
                      <a:r>
                        <a:rPr lang="bn-IN" sz="2400" b="1" dirty="0">
                          <a:latin typeface="NikoshBAN" panose="02000000000000000000" pitchFamily="2" charset="0"/>
                          <a:cs typeface="NikoshBAN" panose="02000000000000000000" pitchFamily="2" charset="0"/>
                        </a:rPr>
                        <a:t>তারিখ</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bn-IN" sz="2400" b="1" dirty="0">
                          <a:latin typeface="NikoshBAN" panose="02000000000000000000" pitchFamily="2" charset="0"/>
                          <a:cs typeface="NikoshBAN" panose="02000000000000000000" pitchFamily="2" charset="0"/>
                        </a:rPr>
                        <a:t>হিসাবের নাম</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bn-IN" sz="2400" b="1" dirty="0">
                          <a:latin typeface="NikoshBAN" panose="02000000000000000000" pitchFamily="2" charset="0"/>
                          <a:cs typeface="NikoshBAN" panose="02000000000000000000" pitchFamily="2" charset="0"/>
                        </a:rPr>
                        <a:t>রেফাঃ </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bn-IN" sz="2400" b="1" dirty="0">
                          <a:latin typeface="NikoshBAN" panose="02000000000000000000" pitchFamily="2" charset="0"/>
                          <a:cs typeface="NikoshBAN" panose="02000000000000000000" pitchFamily="2" charset="0"/>
                        </a:rPr>
                        <a:t>ডেবিট টাকা</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bn-IN" sz="2400" b="1" dirty="0">
                          <a:latin typeface="NikoshBAN" panose="02000000000000000000" pitchFamily="2" charset="0"/>
                          <a:cs typeface="NikoshBAN" panose="02000000000000000000" pitchFamily="2" charset="0"/>
                        </a:rPr>
                        <a:t>ক্রেডিট টাকা</a:t>
                      </a:r>
                      <a:endParaRPr lang="en-US" sz="24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769063507"/>
                  </a:ext>
                </a:extLst>
              </a:tr>
              <a:tr h="373534">
                <a:tc>
                  <a:txBody>
                    <a:bodyPr/>
                    <a:lstStyle/>
                    <a:p>
                      <a:pPr algn="ctr"/>
                      <a:r>
                        <a:rPr lang="bn-IN" sz="2400" b="1" dirty="0">
                          <a:latin typeface="NikoshBAN" panose="02000000000000000000" pitchFamily="2" charset="0"/>
                          <a:cs typeface="NikoshBAN" panose="02000000000000000000" pitchFamily="2" charset="0"/>
                        </a:rPr>
                        <a:t>২০২০</a:t>
                      </a:r>
                    </a:p>
                    <a:p>
                      <a:pPr algn="ctr"/>
                      <a:r>
                        <a:rPr lang="bn-IN" sz="2400" b="1" dirty="0">
                          <a:latin typeface="NikoshBAN" panose="02000000000000000000" pitchFamily="2" charset="0"/>
                          <a:cs typeface="NikoshBAN" panose="02000000000000000000" pitchFamily="2" charset="0"/>
                        </a:rPr>
                        <a:t>মে ০১</a:t>
                      </a:r>
                      <a:endParaRPr lang="en-US" sz="2400" b="1" dirty="0">
                        <a:latin typeface="NikoshBAN" panose="02000000000000000000" pitchFamily="2" charset="0"/>
                        <a:cs typeface="NikoshBAN" panose="02000000000000000000" pitchFamily="2" charset="0"/>
                      </a:endParaRPr>
                    </a:p>
                  </a:txBody>
                  <a:tcPr/>
                </a:tc>
                <a:tc>
                  <a:txBody>
                    <a:bodyPr/>
                    <a:lstStyle/>
                    <a:p>
                      <a:pPr algn="l"/>
                      <a:r>
                        <a:rPr lang="bn-IN" sz="2400" b="1" dirty="0">
                          <a:latin typeface="NikoshBAN" panose="02000000000000000000" pitchFamily="2" charset="0"/>
                          <a:cs typeface="NikoshBAN" panose="02000000000000000000" pitchFamily="2" charset="0"/>
                        </a:rPr>
                        <a:t>নগদান হিসাব                                            ডেবিট</a:t>
                      </a:r>
                    </a:p>
                    <a:p>
                      <a:pPr algn="r"/>
                      <a:r>
                        <a:rPr lang="bn-IN" sz="2400" b="1" dirty="0">
                          <a:latin typeface="NikoshBAN" panose="02000000000000000000" pitchFamily="2" charset="0"/>
                          <a:cs typeface="NikoshBAN" panose="02000000000000000000" pitchFamily="2" charset="0"/>
                        </a:rPr>
                        <a:t>মূলধন হিসাব                             ক্রেডিট</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bn-IN" sz="2400" b="1" dirty="0">
                          <a:latin typeface="NikoshBAN" panose="02000000000000000000" pitchFamily="2" charset="0"/>
                          <a:cs typeface="NikoshBAN" panose="02000000000000000000" pitchFamily="2" charset="0"/>
                        </a:rPr>
                        <a:t>০১</a:t>
                      </a:r>
                    </a:p>
                    <a:p>
                      <a:pPr algn="ctr"/>
                      <a:r>
                        <a:rPr lang="bn-IN" sz="2400" b="1" dirty="0">
                          <a:latin typeface="NikoshBAN" panose="02000000000000000000" pitchFamily="2" charset="0"/>
                          <a:cs typeface="NikoshBAN" panose="02000000000000000000" pitchFamily="2" charset="0"/>
                        </a:rPr>
                        <a:t>০২</a:t>
                      </a:r>
                      <a:endParaRPr lang="en-US" sz="2400" b="1" dirty="0">
                        <a:latin typeface="NikoshBAN" panose="02000000000000000000" pitchFamily="2" charset="0"/>
                        <a:cs typeface="NikoshBAN" panose="02000000000000000000" pitchFamily="2" charset="0"/>
                      </a:endParaRPr>
                    </a:p>
                  </a:txBody>
                  <a:tcPr/>
                </a:tc>
                <a:tc>
                  <a:txBody>
                    <a:bodyPr/>
                    <a:lstStyle/>
                    <a:p>
                      <a:pPr algn="r"/>
                      <a:r>
                        <a:rPr lang="bn-IN" sz="2400" b="1" dirty="0">
                          <a:latin typeface="NikoshBAN" panose="02000000000000000000" pitchFamily="2" charset="0"/>
                          <a:cs typeface="NikoshBAN" panose="02000000000000000000" pitchFamily="2" charset="0"/>
                        </a:rPr>
                        <a:t>৫০,০০০</a:t>
                      </a:r>
                      <a:endParaRPr lang="en-US" sz="2400" b="1" dirty="0">
                        <a:latin typeface="NikoshBAN" panose="02000000000000000000" pitchFamily="2" charset="0"/>
                        <a:cs typeface="NikoshBAN" panose="02000000000000000000" pitchFamily="2" charset="0"/>
                      </a:endParaRPr>
                    </a:p>
                  </a:txBody>
                  <a:tcPr/>
                </a:tc>
                <a:tc>
                  <a:txBody>
                    <a:bodyPr/>
                    <a:lstStyle/>
                    <a:p>
                      <a:pPr algn="r"/>
                      <a:endParaRPr lang="bn-IN" sz="2400" b="1" dirty="0">
                        <a:latin typeface="NikoshBAN" panose="02000000000000000000" pitchFamily="2" charset="0"/>
                        <a:cs typeface="NikoshBAN" panose="02000000000000000000" pitchFamily="2" charset="0"/>
                      </a:endParaRPr>
                    </a:p>
                    <a:p>
                      <a:pPr algn="r"/>
                      <a:r>
                        <a:rPr lang="bn-IN" sz="2400" b="1" dirty="0">
                          <a:latin typeface="NikoshBAN" panose="02000000000000000000" pitchFamily="2" charset="0"/>
                          <a:cs typeface="NikoshBAN" panose="02000000000000000000" pitchFamily="2" charset="0"/>
                        </a:rPr>
                        <a:t>৫০,০০০</a:t>
                      </a:r>
                      <a:endParaRPr lang="en-US" sz="24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922168935"/>
                  </a:ext>
                </a:extLst>
              </a:tr>
              <a:tr h="373534">
                <a:tc>
                  <a:txBody>
                    <a:bodyPr/>
                    <a:lstStyle/>
                    <a:p>
                      <a:pPr algn="ctr"/>
                      <a:r>
                        <a:rPr lang="bn-IN" sz="2400" b="1" dirty="0">
                          <a:latin typeface="NikoshBAN" panose="02000000000000000000" pitchFamily="2" charset="0"/>
                          <a:cs typeface="NikoshBAN" panose="02000000000000000000" pitchFamily="2" charset="0"/>
                        </a:rPr>
                        <a:t>মে ০৩ </a:t>
                      </a:r>
                      <a:endParaRPr lang="en-US" sz="2400" b="1" dirty="0">
                        <a:latin typeface="NikoshBAN" panose="02000000000000000000" pitchFamily="2" charset="0"/>
                        <a:cs typeface="NikoshBAN" panose="02000000000000000000" pitchFamily="2" charset="0"/>
                      </a:endParaRPr>
                    </a:p>
                  </a:txBody>
                  <a:tcPr/>
                </a:tc>
                <a:tc>
                  <a:txBody>
                    <a:bodyPr/>
                    <a:lstStyle/>
                    <a:p>
                      <a:pPr algn="l"/>
                      <a:r>
                        <a:rPr lang="bn-IN" sz="2400" b="1" dirty="0">
                          <a:latin typeface="NikoshBAN" panose="02000000000000000000" pitchFamily="2" charset="0"/>
                          <a:cs typeface="NikoshBAN" panose="02000000000000000000" pitchFamily="2" charset="0"/>
                        </a:rPr>
                        <a:t>ব্যাংক হিসাব                                            ডেবিট</a:t>
                      </a:r>
                    </a:p>
                    <a:p>
                      <a:pPr algn="r"/>
                      <a:r>
                        <a:rPr lang="bn-IN" sz="2400" b="1" dirty="0">
                          <a:latin typeface="NikoshBAN" panose="02000000000000000000" pitchFamily="2" charset="0"/>
                          <a:cs typeface="NikoshBAN" panose="02000000000000000000" pitchFamily="2" charset="0"/>
                        </a:rPr>
                        <a:t>নগদান হিসাব                            ক্রেডিট</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bn-IN" sz="2400" b="1" dirty="0">
                          <a:latin typeface="NikoshBAN" panose="02000000000000000000" pitchFamily="2" charset="0"/>
                          <a:cs typeface="NikoshBAN" panose="02000000000000000000" pitchFamily="2" charset="0"/>
                        </a:rPr>
                        <a:t>০৩</a:t>
                      </a:r>
                      <a:endParaRPr lang="en-US" sz="2400" b="1" dirty="0">
                        <a:latin typeface="NikoshBAN" panose="02000000000000000000" pitchFamily="2" charset="0"/>
                        <a:cs typeface="NikoshBAN" panose="02000000000000000000" pitchFamily="2" charset="0"/>
                      </a:endParaRPr>
                    </a:p>
                  </a:txBody>
                  <a:tcPr/>
                </a:tc>
                <a:tc>
                  <a:txBody>
                    <a:bodyPr/>
                    <a:lstStyle/>
                    <a:p>
                      <a:pPr algn="r"/>
                      <a:r>
                        <a:rPr lang="bn-IN" sz="2400" b="1" dirty="0">
                          <a:latin typeface="NikoshBAN" panose="02000000000000000000" pitchFamily="2" charset="0"/>
                          <a:cs typeface="NikoshBAN" panose="02000000000000000000" pitchFamily="2" charset="0"/>
                        </a:rPr>
                        <a:t>২০,০০০</a:t>
                      </a:r>
                      <a:endParaRPr lang="en-US" sz="2400" b="1" dirty="0">
                        <a:latin typeface="NikoshBAN" panose="02000000000000000000" pitchFamily="2" charset="0"/>
                        <a:cs typeface="NikoshBAN" panose="02000000000000000000" pitchFamily="2" charset="0"/>
                      </a:endParaRPr>
                    </a:p>
                  </a:txBody>
                  <a:tcPr/>
                </a:tc>
                <a:tc>
                  <a:txBody>
                    <a:bodyPr/>
                    <a:lstStyle/>
                    <a:p>
                      <a:pPr algn="r"/>
                      <a:endParaRPr lang="bn-IN" sz="2400" b="1" dirty="0">
                        <a:latin typeface="NikoshBAN" panose="02000000000000000000" pitchFamily="2" charset="0"/>
                        <a:cs typeface="NikoshBAN" panose="02000000000000000000" pitchFamily="2" charset="0"/>
                      </a:endParaRPr>
                    </a:p>
                    <a:p>
                      <a:pPr algn="r"/>
                      <a:r>
                        <a:rPr lang="bn-IN" sz="2400" b="1" dirty="0">
                          <a:latin typeface="NikoshBAN" panose="02000000000000000000" pitchFamily="2" charset="0"/>
                          <a:cs typeface="NikoshBAN" panose="02000000000000000000" pitchFamily="2" charset="0"/>
                        </a:rPr>
                        <a:t>২০,০০০</a:t>
                      </a:r>
                      <a:endParaRPr lang="en-US" sz="24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906991891"/>
                  </a:ext>
                </a:extLst>
              </a:tr>
              <a:tr h="373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rPr>
                        <a:t>মে ১০</a:t>
                      </a:r>
                      <a:endParaRPr kumimoji="0" lang="en-US"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endParaRPr>
                    </a:p>
                  </a:txBody>
                  <a:tcPr/>
                </a:tc>
                <a:tc>
                  <a:txBody>
                    <a:bodyPr/>
                    <a:lstStyle/>
                    <a:p>
                      <a:pPr algn="l"/>
                      <a:r>
                        <a:rPr lang="bn-IN" sz="2400" b="1" dirty="0">
                          <a:latin typeface="NikoshBAN" panose="02000000000000000000" pitchFamily="2" charset="0"/>
                          <a:cs typeface="NikoshBAN" panose="02000000000000000000" pitchFamily="2" charset="0"/>
                        </a:rPr>
                        <a:t>ক্রয় হিসাব                                                ডেবিট</a:t>
                      </a:r>
                    </a:p>
                    <a:p>
                      <a:pPr algn="r"/>
                      <a:r>
                        <a:rPr lang="bn-IN" sz="2400" b="1" dirty="0">
                          <a:latin typeface="NikoshBAN" panose="02000000000000000000" pitchFamily="2" charset="0"/>
                          <a:cs typeface="NikoshBAN" panose="02000000000000000000" pitchFamily="2" charset="0"/>
                        </a:rPr>
                        <a:t>প্রদেয় হিসাব                               ক্রেডিট</a:t>
                      </a:r>
                      <a:endParaRPr lang="en-US" sz="2400" b="1" dirty="0">
                        <a:latin typeface="NikoshBAN" panose="02000000000000000000" pitchFamily="2" charset="0"/>
                        <a:cs typeface="NikoshBAN" panose="02000000000000000000" pitchFamily="2" charset="0"/>
                      </a:endParaRPr>
                    </a:p>
                  </a:txBody>
                  <a:tcPr/>
                </a:tc>
                <a:tc>
                  <a:txBody>
                    <a:bodyPr/>
                    <a:lstStyle/>
                    <a:p>
                      <a:pPr algn="ctr"/>
                      <a:r>
                        <a:rPr lang="bn-IN" sz="2400" b="1" dirty="0">
                          <a:latin typeface="NikoshBAN" panose="02000000000000000000" pitchFamily="2" charset="0"/>
                          <a:cs typeface="NikoshBAN" panose="02000000000000000000" pitchFamily="2" charset="0"/>
                        </a:rPr>
                        <a:t>০৪</a:t>
                      </a:r>
                    </a:p>
                    <a:p>
                      <a:pPr algn="ctr"/>
                      <a:r>
                        <a:rPr lang="bn-IN" sz="2400" b="1" dirty="0">
                          <a:latin typeface="NikoshBAN" panose="02000000000000000000" pitchFamily="2" charset="0"/>
                          <a:cs typeface="NikoshBAN" panose="02000000000000000000" pitchFamily="2" charset="0"/>
                        </a:rPr>
                        <a:t>০৫</a:t>
                      </a:r>
                      <a:endParaRPr lang="en-US" sz="2400" b="1" dirty="0">
                        <a:latin typeface="NikoshBAN" panose="02000000000000000000" pitchFamily="2" charset="0"/>
                        <a:cs typeface="NikoshBAN" panose="02000000000000000000" pitchFamily="2" charset="0"/>
                      </a:endParaRPr>
                    </a:p>
                  </a:txBody>
                  <a:tcPr/>
                </a:tc>
                <a:tc>
                  <a:txBody>
                    <a:bodyPr/>
                    <a:lstStyle/>
                    <a:p>
                      <a:pPr algn="r"/>
                      <a:r>
                        <a:rPr lang="bn-IN" sz="2400" b="1" dirty="0">
                          <a:latin typeface="NikoshBAN" panose="02000000000000000000" pitchFamily="2" charset="0"/>
                          <a:cs typeface="NikoshBAN" panose="02000000000000000000" pitchFamily="2" charset="0"/>
                        </a:rPr>
                        <a:t>১৫,০০০</a:t>
                      </a:r>
                      <a:endParaRPr lang="en-US" sz="2400" b="1" dirty="0">
                        <a:latin typeface="NikoshBAN" panose="02000000000000000000" pitchFamily="2" charset="0"/>
                        <a:cs typeface="NikoshBAN" panose="02000000000000000000" pitchFamily="2" charset="0"/>
                      </a:endParaRPr>
                    </a:p>
                  </a:txBody>
                  <a:tcPr/>
                </a:tc>
                <a:tc>
                  <a:txBody>
                    <a:bodyPr/>
                    <a:lstStyle/>
                    <a:p>
                      <a:pPr algn="r"/>
                      <a:endParaRPr lang="bn-IN" sz="2400" b="1" dirty="0">
                        <a:latin typeface="NikoshBAN" panose="02000000000000000000" pitchFamily="2" charset="0"/>
                        <a:cs typeface="NikoshBAN" panose="02000000000000000000" pitchFamily="2" charset="0"/>
                      </a:endParaRPr>
                    </a:p>
                    <a:p>
                      <a:pPr algn="r"/>
                      <a:r>
                        <a:rPr lang="bn-IN" sz="2400" b="1" dirty="0">
                          <a:latin typeface="NikoshBAN" panose="02000000000000000000" pitchFamily="2" charset="0"/>
                          <a:cs typeface="NikoshBAN" panose="02000000000000000000" pitchFamily="2" charset="0"/>
                        </a:rPr>
                        <a:t>১৫,০০০</a:t>
                      </a:r>
                      <a:endParaRPr lang="en-US" sz="24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497031078"/>
                  </a:ext>
                </a:extLst>
              </a:tr>
              <a:tr h="373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rPr>
                        <a:t>মে ১৯</a:t>
                      </a:r>
                      <a:endParaRPr kumimoji="0" lang="en-US"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endParaRPr>
                    </a:p>
                  </a:txBody>
                  <a:tcPr/>
                </a:tc>
                <a:tc>
                  <a:txBody>
                    <a:bodyPr/>
                    <a:lstStyle/>
                    <a:p>
                      <a:pPr algn="l"/>
                      <a:r>
                        <a:rPr lang="bn-IN" sz="2400" b="1" dirty="0">
                          <a:latin typeface="NikoshBAN" panose="02000000000000000000" pitchFamily="2" charset="0"/>
                          <a:cs typeface="NikoshBAN" panose="02000000000000000000" pitchFamily="2" charset="0"/>
                        </a:rPr>
                        <a:t>নগদান হিসাব                                            ডেবিট</a:t>
                      </a:r>
                    </a:p>
                    <a:p>
                      <a:pPr algn="r"/>
                      <a:r>
                        <a:rPr lang="bn-IN" sz="2400" b="1" dirty="0">
                          <a:latin typeface="NikoshBAN" panose="02000000000000000000" pitchFamily="2" charset="0"/>
                          <a:cs typeface="NikoshBAN" panose="02000000000000000000" pitchFamily="2" charset="0"/>
                        </a:rPr>
                        <a:t>বিক্রয় হিসাব                               ক্রেডিট </a:t>
                      </a:r>
                      <a:endParaRPr lang="en-US" sz="2400" b="1" dirty="0">
                        <a:latin typeface="NikoshBAN" panose="02000000000000000000" pitchFamily="2" charset="0"/>
                        <a:cs typeface="NikoshBAN" panose="02000000000000000000" pitchFamily="2" charset="0"/>
                      </a:endParaRPr>
                    </a:p>
                  </a:txBody>
                  <a:tcPr/>
                </a:tc>
                <a:tc>
                  <a:txBody>
                    <a:bodyPr/>
                    <a:lstStyle/>
                    <a:p>
                      <a:pPr algn="ctr"/>
                      <a:endParaRPr lang="bn-IN" sz="2400" b="1" dirty="0">
                        <a:latin typeface="NikoshBAN" panose="02000000000000000000" pitchFamily="2" charset="0"/>
                        <a:cs typeface="NikoshBAN" panose="02000000000000000000" pitchFamily="2" charset="0"/>
                      </a:endParaRPr>
                    </a:p>
                    <a:p>
                      <a:pPr algn="ctr"/>
                      <a:r>
                        <a:rPr lang="bn-IN" sz="2400" b="1" dirty="0">
                          <a:latin typeface="NikoshBAN" panose="02000000000000000000" pitchFamily="2" charset="0"/>
                          <a:cs typeface="NikoshBAN" panose="02000000000000000000" pitchFamily="2" charset="0"/>
                        </a:rPr>
                        <a:t>০৬</a:t>
                      </a:r>
                      <a:endParaRPr lang="en-US" sz="2400" b="1" dirty="0">
                        <a:latin typeface="NikoshBAN" panose="02000000000000000000" pitchFamily="2" charset="0"/>
                        <a:cs typeface="NikoshBAN" panose="02000000000000000000" pitchFamily="2" charset="0"/>
                      </a:endParaRPr>
                    </a:p>
                  </a:txBody>
                  <a:tcPr/>
                </a:tc>
                <a:tc>
                  <a:txBody>
                    <a:bodyPr/>
                    <a:lstStyle/>
                    <a:p>
                      <a:pPr algn="r"/>
                      <a:r>
                        <a:rPr lang="bn-IN" sz="2400" b="1" dirty="0">
                          <a:latin typeface="NikoshBAN" panose="02000000000000000000" pitchFamily="2" charset="0"/>
                          <a:cs typeface="NikoshBAN" panose="02000000000000000000" pitchFamily="2" charset="0"/>
                        </a:rPr>
                        <a:t>১৮,০০০</a:t>
                      </a:r>
                      <a:endParaRPr lang="en-US" sz="2400" b="1" dirty="0">
                        <a:latin typeface="NikoshBAN" panose="02000000000000000000" pitchFamily="2" charset="0"/>
                        <a:cs typeface="NikoshBAN" panose="02000000000000000000" pitchFamily="2" charset="0"/>
                      </a:endParaRPr>
                    </a:p>
                  </a:txBody>
                  <a:tcPr/>
                </a:tc>
                <a:tc>
                  <a:txBody>
                    <a:bodyPr/>
                    <a:lstStyle/>
                    <a:p>
                      <a:pPr algn="r"/>
                      <a:endParaRPr lang="bn-IN" sz="2400" b="1" dirty="0">
                        <a:latin typeface="NikoshBAN" panose="02000000000000000000" pitchFamily="2" charset="0"/>
                        <a:cs typeface="NikoshBAN" panose="02000000000000000000" pitchFamily="2" charset="0"/>
                      </a:endParaRPr>
                    </a:p>
                    <a:p>
                      <a:pPr algn="r"/>
                      <a:r>
                        <a:rPr lang="bn-IN" sz="2400" b="1" dirty="0">
                          <a:latin typeface="NikoshBAN" panose="02000000000000000000" pitchFamily="2" charset="0"/>
                          <a:cs typeface="NikoshBAN" panose="02000000000000000000" pitchFamily="2" charset="0"/>
                        </a:rPr>
                        <a:t>১৮,০০০</a:t>
                      </a:r>
                      <a:endParaRPr lang="en-US" sz="24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217103510"/>
                  </a:ext>
                </a:extLst>
              </a:tr>
              <a:tr h="373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rPr>
                        <a:t>মে ২৭</a:t>
                      </a:r>
                      <a:endParaRPr kumimoji="0" lang="en-US"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endParaRPr>
                    </a:p>
                  </a:txBody>
                  <a:tcPr/>
                </a:tc>
                <a:tc>
                  <a:txBody>
                    <a:bodyPr/>
                    <a:lstStyle/>
                    <a:p>
                      <a:pPr algn="l"/>
                      <a:r>
                        <a:rPr lang="bn-IN" sz="2400" b="1" dirty="0">
                          <a:latin typeface="NikoshBAN" panose="02000000000000000000" pitchFamily="2" charset="0"/>
                          <a:cs typeface="NikoshBAN" panose="02000000000000000000" pitchFamily="2" charset="0"/>
                        </a:rPr>
                        <a:t>প্রদেয় হিসাব                                             ডেবিট</a:t>
                      </a:r>
                    </a:p>
                    <a:p>
                      <a:pPr algn="r"/>
                      <a:r>
                        <a:rPr lang="bn-IN" sz="2400" b="1" dirty="0">
                          <a:latin typeface="NikoshBAN" panose="02000000000000000000" pitchFamily="2" charset="0"/>
                          <a:cs typeface="NikoshBAN" panose="02000000000000000000" pitchFamily="2" charset="0"/>
                        </a:rPr>
                        <a:t>ব্যাংক হিসাব                               ক্রেডিট</a:t>
                      </a:r>
                      <a:endParaRPr lang="en-US" sz="2400" b="1" dirty="0">
                        <a:latin typeface="NikoshBAN" panose="02000000000000000000" pitchFamily="2" charset="0"/>
                        <a:cs typeface="NikoshBAN" panose="02000000000000000000" pitchFamily="2" charset="0"/>
                      </a:endParaRPr>
                    </a:p>
                  </a:txBody>
                  <a:tcPr/>
                </a:tc>
                <a:tc>
                  <a:txBody>
                    <a:bodyPr/>
                    <a:lstStyle/>
                    <a:p>
                      <a:pPr algn="ctr"/>
                      <a:endParaRPr lang="en-US" sz="2400" b="1" dirty="0">
                        <a:latin typeface="NikoshBAN" panose="02000000000000000000" pitchFamily="2" charset="0"/>
                        <a:cs typeface="NikoshBAN" panose="02000000000000000000" pitchFamily="2" charset="0"/>
                      </a:endParaRPr>
                    </a:p>
                  </a:txBody>
                  <a:tcPr/>
                </a:tc>
                <a:tc>
                  <a:txBody>
                    <a:bodyPr/>
                    <a:lstStyle/>
                    <a:p>
                      <a:pPr algn="r"/>
                      <a:r>
                        <a:rPr lang="bn-IN" sz="2400" b="1" dirty="0">
                          <a:latin typeface="NikoshBAN" panose="02000000000000000000" pitchFamily="2" charset="0"/>
                          <a:cs typeface="NikoshBAN" panose="02000000000000000000" pitchFamily="2" charset="0"/>
                        </a:rPr>
                        <a:t>১২,০০০</a:t>
                      </a:r>
                      <a:endParaRPr lang="en-US" sz="2400" b="1" dirty="0">
                        <a:latin typeface="NikoshBAN" panose="02000000000000000000" pitchFamily="2" charset="0"/>
                        <a:cs typeface="NikoshBAN" panose="02000000000000000000" pitchFamily="2" charset="0"/>
                      </a:endParaRPr>
                    </a:p>
                  </a:txBody>
                  <a:tcPr/>
                </a:tc>
                <a:tc>
                  <a:txBody>
                    <a:bodyPr/>
                    <a:lstStyle/>
                    <a:p>
                      <a:pPr algn="r"/>
                      <a:endParaRPr lang="bn-IN" sz="2400" b="1" dirty="0">
                        <a:latin typeface="NikoshBAN" panose="02000000000000000000" pitchFamily="2" charset="0"/>
                        <a:cs typeface="NikoshBAN" panose="02000000000000000000" pitchFamily="2" charset="0"/>
                      </a:endParaRPr>
                    </a:p>
                    <a:p>
                      <a:pPr algn="r"/>
                      <a:r>
                        <a:rPr lang="bn-IN" sz="2400" b="1" dirty="0">
                          <a:latin typeface="NikoshBAN" panose="02000000000000000000" pitchFamily="2" charset="0"/>
                          <a:cs typeface="NikoshBAN" panose="02000000000000000000" pitchFamily="2" charset="0"/>
                        </a:rPr>
                        <a:t>১২,০০০</a:t>
                      </a:r>
                      <a:endParaRPr lang="en-US" sz="24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539596839"/>
                  </a:ext>
                </a:extLst>
              </a:tr>
              <a:tr h="373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rPr>
                        <a:t>মে ৩০</a:t>
                      </a:r>
                      <a:endParaRPr kumimoji="0" lang="en-US" sz="2400" b="1" i="0" u="none" strike="noStrike" kern="1200" cap="none" spc="0" normalizeH="0" baseline="0" noProof="0" dirty="0">
                        <a:ln>
                          <a:noFill/>
                        </a:ln>
                        <a:solidFill>
                          <a:prstClr val="white"/>
                        </a:solidFill>
                        <a:effectLst/>
                        <a:uLnTx/>
                        <a:uFillTx/>
                        <a:latin typeface="NikoshBAN" panose="02000000000000000000" pitchFamily="2" charset="0"/>
                        <a:ea typeface="+mn-ea"/>
                        <a:cs typeface="NikoshBAN" panose="02000000000000000000" pitchFamily="2" charset="0"/>
                      </a:endParaRPr>
                    </a:p>
                  </a:txBody>
                  <a:tcPr/>
                </a:tc>
                <a:tc>
                  <a:txBody>
                    <a:bodyPr/>
                    <a:lstStyle/>
                    <a:p>
                      <a:pPr algn="l"/>
                      <a:r>
                        <a:rPr lang="bn-IN" sz="2400" b="1" dirty="0">
                          <a:latin typeface="NikoshBAN" panose="02000000000000000000" pitchFamily="2" charset="0"/>
                          <a:cs typeface="NikoshBAN" panose="02000000000000000000" pitchFamily="2" charset="0"/>
                        </a:rPr>
                        <a:t>ব্যাংক হিসাব                                            ডেবিট</a:t>
                      </a:r>
                    </a:p>
                    <a:p>
                      <a:pPr algn="r"/>
                      <a:r>
                        <a:rPr lang="bn-IN" sz="2400" b="1" dirty="0">
                          <a:latin typeface="NikoshBAN" panose="02000000000000000000" pitchFamily="2" charset="0"/>
                          <a:cs typeface="NikoshBAN" panose="02000000000000000000" pitchFamily="2" charset="0"/>
                        </a:rPr>
                        <a:t>ব্যাংক সুদ হিসাব                         ক্রেডিট</a:t>
                      </a:r>
                      <a:endParaRPr lang="en-US" sz="2400" b="1" dirty="0">
                        <a:latin typeface="NikoshBAN" panose="02000000000000000000" pitchFamily="2" charset="0"/>
                        <a:cs typeface="NikoshBAN" panose="02000000000000000000" pitchFamily="2" charset="0"/>
                      </a:endParaRPr>
                    </a:p>
                  </a:txBody>
                  <a:tcPr/>
                </a:tc>
                <a:tc>
                  <a:txBody>
                    <a:bodyPr/>
                    <a:lstStyle/>
                    <a:p>
                      <a:pPr algn="ctr"/>
                      <a:endParaRPr lang="bn-IN" sz="2400" b="1" dirty="0">
                        <a:latin typeface="NikoshBAN" panose="02000000000000000000" pitchFamily="2" charset="0"/>
                        <a:cs typeface="NikoshBAN" panose="02000000000000000000" pitchFamily="2" charset="0"/>
                      </a:endParaRPr>
                    </a:p>
                    <a:p>
                      <a:pPr algn="ctr"/>
                      <a:r>
                        <a:rPr lang="bn-IN" sz="2400" b="1" dirty="0">
                          <a:latin typeface="NikoshBAN" panose="02000000000000000000" pitchFamily="2" charset="0"/>
                          <a:cs typeface="NikoshBAN" panose="02000000000000000000" pitchFamily="2" charset="0"/>
                        </a:rPr>
                        <a:t>০৭</a:t>
                      </a:r>
                      <a:endParaRPr lang="en-US" sz="2400" b="1" dirty="0">
                        <a:latin typeface="NikoshBAN" panose="02000000000000000000" pitchFamily="2" charset="0"/>
                        <a:cs typeface="NikoshBAN" panose="02000000000000000000" pitchFamily="2" charset="0"/>
                      </a:endParaRPr>
                    </a:p>
                  </a:txBody>
                  <a:tcPr/>
                </a:tc>
                <a:tc>
                  <a:txBody>
                    <a:bodyPr/>
                    <a:lstStyle/>
                    <a:p>
                      <a:pPr algn="r"/>
                      <a:r>
                        <a:rPr lang="bn-IN" sz="2400" b="1" dirty="0">
                          <a:latin typeface="NikoshBAN" panose="02000000000000000000" pitchFamily="2" charset="0"/>
                          <a:cs typeface="NikoshBAN" panose="02000000000000000000" pitchFamily="2" charset="0"/>
                        </a:rPr>
                        <a:t>৮০০</a:t>
                      </a:r>
                      <a:endParaRPr lang="en-US" sz="2400" b="1" dirty="0">
                        <a:latin typeface="NikoshBAN" panose="02000000000000000000" pitchFamily="2" charset="0"/>
                        <a:cs typeface="NikoshBAN" panose="02000000000000000000" pitchFamily="2" charset="0"/>
                      </a:endParaRPr>
                    </a:p>
                  </a:txBody>
                  <a:tcPr/>
                </a:tc>
                <a:tc>
                  <a:txBody>
                    <a:bodyPr/>
                    <a:lstStyle/>
                    <a:p>
                      <a:pPr algn="r"/>
                      <a:endParaRPr lang="bn-IN" sz="2400" b="1" dirty="0">
                        <a:latin typeface="NikoshBAN" panose="02000000000000000000" pitchFamily="2" charset="0"/>
                        <a:cs typeface="NikoshBAN" panose="02000000000000000000" pitchFamily="2" charset="0"/>
                      </a:endParaRPr>
                    </a:p>
                    <a:p>
                      <a:pPr algn="r"/>
                      <a:r>
                        <a:rPr lang="bn-IN" sz="2400" b="1" dirty="0">
                          <a:latin typeface="NikoshBAN" panose="02000000000000000000" pitchFamily="2" charset="0"/>
                          <a:cs typeface="NikoshBAN" panose="02000000000000000000" pitchFamily="2" charset="0"/>
                        </a:rPr>
                        <a:t>৮০০০</a:t>
                      </a:r>
                      <a:endParaRPr lang="en-US" sz="2400" b="1"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57956802"/>
                  </a:ext>
                </a:extLst>
              </a:tr>
            </a:tbl>
          </a:graphicData>
        </a:graphic>
      </p:graphicFrame>
    </p:spTree>
    <p:extLst>
      <p:ext uri="{BB962C8B-B14F-4D97-AF65-F5344CB8AC3E}">
        <p14:creationId xmlns:p14="http://schemas.microsoft.com/office/powerpoint/2010/main" val="1735021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B13F12-7DAE-42D5-852D-DB0C9533DB41}"/>
              </a:ext>
            </a:extLst>
          </p:cNvPr>
          <p:cNvSpPr txBox="1"/>
          <p:nvPr/>
        </p:nvSpPr>
        <p:spPr>
          <a:xfrm>
            <a:off x="4942595" y="754439"/>
            <a:ext cx="186781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নগদান হিসাব</a:t>
            </a:r>
            <a:endParaRPr lang="en-US" sz="3200" dirty="0">
              <a:latin typeface="NikoshBAN" panose="02000000000000000000" pitchFamily="2" charset="0"/>
              <a:cs typeface="NikoshBAN" panose="02000000000000000000" pitchFamily="2" charset="0"/>
            </a:endParaRPr>
          </a:p>
        </p:txBody>
      </p:sp>
      <p:graphicFrame>
        <p:nvGraphicFramePr>
          <p:cNvPr id="4" name="Table 8">
            <a:extLst>
              <a:ext uri="{FF2B5EF4-FFF2-40B4-BE49-F238E27FC236}">
                <a16:creationId xmlns:a16="http://schemas.microsoft.com/office/drawing/2014/main" id="{05600BA5-1E86-4B8B-B35D-3116669041D6}"/>
              </a:ext>
            </a:extLst>
          </p:cNvPr>
          <p:cNvGraphicFramePr>
            <a:graphicFrameLocks noGrp="1"/>
          </p:cNvGraphicFramePr>
          <p:nvPr>
            <p:extLst>
              <p:ext uri="{D42A27DB-BD31-4B8C-83A1-F6EECF244321}">
                <p14:modId xmlns:p14="http://schemas.microsoft.com/office/powerpoint/2010/main" val="2277284138"/>
              </p:ext>
            </p:extLst>
          </p:nvPr>
        </p:nvGraphicFramePr>
        <p:xfrm>
          <a:off x="123987" y="1463198"/>
          <a:ext cx="11944023" cy="2103120"/>
        </p:xfrm>
        <a:graphic>
          <a:graphicData uri="http://schemas.openxmlformats.org/drawingml/2006/table">
            <a:tbl>
              <a:tblPr firstRow="1" bandRow="1">
                <a:tableStyleId>{616DA210-FB5B-4158-B5E0-FEB733F419BA}</a:tableStyleId>
              </a:tblPr>
              <a:tblGrid>
                <a:gridCol w="1038386">
                  <a:extLst>
                    <a:ext uri="{9D8B030D-6E8A-4147-A177-3AD203B41FA5}">
                      <a16:colId xmlns:a16="http://schemas.microsoft.com/office/drawing/2014/main" val="2348816805"/>
                    </a:ext>
                  </a:extLst>
                </a:gridCol>
                <a:gridCol w="3363132">
                  <a:extLst>
                    <a:ext uri="{9D8B030D-6E8A-4147-A177-3AD203B41FA5}">
                      <a16:colId xmlns:a16="http://schemas.microsoft.com/office/drawing/2014/main" val="4181949880"/>
                    </a:ext>
                  </a:extLst>
                </a:gridCol>
                <a:gridCol w="883403">
                  <a:extLst>
                    <a:ext uri="{9D8B030D-6E8A-4147-A177-3AD203B41FA5}">
                      <a16:colId xmlns:a16="http://schemas.microsoft.com/office/drawing/2014/main" val="2113139081"/>
                    </a:ext>
                  </a:extLst>
                </a:gridCol>
                <a:gridCol w="1673817">
                  <a:extLst>
                    <a:ext uri="{9D8B030D-6E8A-4147-A177-3AD203B41FA5}">
                      <a16:colId xmlns:a16="http://schemas.microsoft.com/office/drawing/2014/main" val="3611142132"/>
                    </a:ext>
                  </a:extLst>
                </a:gridCol>
                <a:gridCol w="1735811">
                  <a:extLst>
                    <a:ext uri="{9D8B030D-6E8A-4147-A177-3AD203B41FA5}">
                      <a16:colId xmlns:a16="http://schemas.microsoft.com/office/drawing/2014/main" val="3219127879"/>
                    </a:ext>
                  </a:extLst>
                </a:gridCol>
                <a:gridCol w="1673817">
                  <a:extLst>
                    <a:ext uri="{9D8B030D-6E8A-4147-A177-3AD203B41FA5}">
                      <a16:colId xmlns:a16="http://schemas.microsoft.com/office/drawing/2014/main" val="464686189"/>
                    </a:ext>
                  </a:extLst>
                </a:gridCol>
                <a:gridCol w="1575657">
                  <a:extLst>
                    <a:ext uri="{9D8B030D-6E8A-4147-A177-3AD203B41FA5}">
                      <a16:colId xmlns:a16="http://schemas.microsoft.com/office/drawing/2014/main" val="529923198"/>
                    </a:ext>
                  </a:extLst>
                </a:gridCol>
              </a:tblGrid>
              <a:tr h="358938">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p>
                    <a:p>
                      <a:r>
                        <a:rPr lang="bn-IN" sz="2400" dirty="0">
                          <a:solidFill>
                            <a:schemeClr val="tx1"/>
                          </a:solidFill>
                          <a:latin typeface="NikoshBAN" panose="02000000000000000000" pitchFamily="2" charset="0"/>
                          <a:cs typeface="NikoshBAN" panose="02000000000000000000" pitchFamily="2" charset="0"/>
                        </a:rPr>
                        <a:t>২০২০ইং</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358938">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1166547">
                <a:tc>
                  <a:txBody>
                    <a:bodyPr/>
                    <a:lstStyle/>
                    <a:p>
                      <a:r>
                        <a:rPr lang="bn-IN" sz="2400" dirty="0">
                          <a:solidFill>
                            <a:schemeClr val="tx1"/>
                          </a:solidFill>
                          <a:latin typeface="NikoshBAN" panose="02000000000000000000" pitchFamily="2" charset="0"/>
                          <a:cs typeface="NikoshBAN" panose="02000000000000000000" pitchFamily="2" charset="0"/>
                        </a:rPr>
                        <a:t>মে   ০১</a:t>
                      </a:r>
                    </a:p>
                    <a:p>
                      <a:r>
                        <a:rPr lang="bn-IN" sz="2400" dirty="0">
                          <a:solidFill>
                            <a:schemeClr val="tx1"/>
                          </a:solidFill>
                          <a:latin typeface="NikoshBAN" panose="02000000000000000000" pitchFamily="2" charset="0"/>
                          <a:cs typeface="NikoshBAN" panose="02000000000000000000" pitchFamily="2" charset="0"/>
                        </a:rPr>
                        <a:t>মে   ০৬</a:t>
                      </a:r>
                    </a:p>
                    <a:p>
                      <a:r>
                        <a:rPr lang="bn-IN" sz="2400" dirty="0">
                          <a:solidFill>
                            <a:schemeClr val="tx1"/>
                          </a:solidFill>
                          <a:latin typeface="NikoshBAN" panose="02000000000000000000" pitchFamily="2" charset="0"/>
                          <a:cs typeface="NikoshBAN" panose="02000000000000000000" pitchFamily="2" charset="0"/>
                        </a:rPr>
                        <a:t>মে    ১৯</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মূলধন হিসাব</a:t>
                      </a:r>
                    </a:p>
                    <a:p>
                      <a:r>
                        <a:rPr lang="bn-IN" sz="2400" dirty="0">
                          <a:solidFill>
                            <a:schemeClr val="tx1"/>
                          </a:solidFill>
                          <a:latin typeface="NikoshBAN" panose="02000000000000000000" pitchFamily="2" charset="0"/>
                          <a:cs typeface="NikoshBAN" panose="02000000000000000000" pitchFamily="2" charset="0"/>
                        </a:rPr>
                        <a:t>ব্যাংক হিসাব</a:t>
                      </a:r>
                    </a:p>
                    <a:p>
                      <a:r>
                        <a:rPr lang="bn-IN" sz="2400" dirty="0">
                          <a:solidFill>
                            <a:schemeClr val="tx1"/>
                          </a:solidFill>
                          <a:latin typeface="NikoshBAN" panose="02000000000000000000" pitchFamily="2" charset="0"/>
                          <a:cs typeface="NikoshBAN" panose="02000000000000000000" pitchFamily="2" charset="0"/>
                        </a:rPr>
                        <a:t>বিক্রয় হিসাব</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৫০,০০০</a:t>
                      </a:r>
                    </a:p>
                    <a:p>
                      <a:pPr algn="r"/>
                      <a:endParaRPr lang="bn-IN" sz="2400" dirty="0">
                        <a:solidFill>
                          <a:schemeClr val="tx1"/>
                        </a:solidFill>
                        <a:latin typeface="NikoshBAN" panose="02000000000000000000" pitchFamily="2" charset="0"/>
                        <a:cs typeface="NikoshBAN" panose="02000000000000000000" pitchFamily="2" charset="0"/>
                      </a:endParaRPr>
                    </a:p>
                    <a:p>
                      <a:pPr algn="r"/>
                      <a:r>
                        <a:rPr lang="bn-IN" sz="2400" dirty="0">
                          <a:solidFill>
                            <a:schemeClr val="tx1"/>
                          </a:solidFill>
                          <a:latin typeface="NikoshBAN" panose="02000000000000000000" pitchFamily="2" charset="0"/>
                          <a:cs typeface="NikoshBAN" panose="02000000000000000000" pitchFamily="2" charset="0"/>
                        </a:rPr>
                        <a:t>১৮,০০০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bn-IN" sz="2400" dirty="0">
                        <a:solidFill>
                          <a:schemeClr val="tx1"/>
                        </a:solidFill>
                        <a:latin typeface="NikoshBAN" panose="02000000000000000000" pitchFamily="2" charset="0"/>
                        <a:cs typeface="NikoshBAN" panose="02000000000000000000" pitchFamily="2" charset="0"/>
                      </a:endParaRPr>
                    </a:p>
                    <a:p>
                      <a:pPr algn="r"/>
                      <a:r>
                        <a:rPr lang="bn-IN" sz="2400" dirty="0">
                          <a:solidFill>
                            <a:schemeClr val="tx1"/>
                          </a:solidFill>
                          <a:latin typeface="NikoshBAN" panose="02000000000000000000" pitchFamily="2" charset="0"/>
                          <a:cs typeface="NikoshBAN" panose="02000000000000000000" pitchFamily="2" charset="0"/>
                        </a:rPr>
                        <a:t>২০,০০০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৫০,০০০</a:t>
                      </a:r>
                    </a:p>
                    <a:p>
                      <a:pPr algn="r"/>
                      <a:r>
                        <a:rPr lang="bn-IN" sz="2400" dirty="0">
                          <a:solidFill>
                            <a:schemeClr val="tx1"/>
                          </a:solidFill>
                          <a:latin typeface="NikoshBAN" panose="02000000000000000000" pitchFamily="2" charset="0"/>
                          <a:cs typeface="NikoshBAN" panose="02000000000000000000" pitchFamily="2" charset="0"/>
                        </a:rPr>
                        <a:t>৩০,০০০</a:t>
                      </a:r>
                    </a:p>
                    <a:p>
                      <a:pPr algn="r"/>
                      <a:r>
                        <a:rPr lang="bn-IN" sz="2400" dirty="0">
                          <a:solidFill>
                            <a:schemeClr val="tx1"/>
                          </a:solidFill>
                          <a:latin typeface="NikoshBAN" panose="02000000000000000000" pitchFamily="2" charset="0"/>
                          <a:cs typeface="NikoshBAN" panose="02000000000000000000" pitchFamily="2" charset="0"/>
                        </a:rPr>
                        <a:t>৪৮,০০০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
        <p:nvSpPr>
          <p:cNvPr id="5" name="TextBox 4">
            <a:extLst>
              <a:ext uri="{FF2B5EF4-FFF2-40B4-BE49-F238E27FC236}">
                <a16:creationId xmlns:a16="http://schemas.microsoft.com/office/drawing/2014/main" id="{E438BBC8-824D-4512-8AAF-BED62F383871}"/>
              </a:ext>
            </a:extLst>
          </p:cNvPr>
          <p:cNvSpPr txBox="1"/>
          <p:nvPr/>
        </p:nvSpPr>
        <p:spPr>
          <a:xfrm>
            <a:off x="4803110" y="0"/>
            <a:ext cx="2340705"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খতিয়ান প্রস্তুতঃ</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E10FF18-EF34-4186-98F2-4D96BBC64197}"/>
              </a:ext>
            </a:extLst>
          </p:cNvPr>
          <p:cNvSpPr txBox="1"/>
          <p:nvPr/>
        </p:nvSpPr>
        <p:spPr>
          <a:xfrm>
            <a:off x="5068406" y="4075299"/>
            <a:ext cx="1810111"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মূলধন হিসাব</a:t>
            </a:r>
            <a:endParaRPr lang="en-US" sz="3200" dirty="0">
              <a:latin typeface="NikoshBAN" panose="02000000000000000000" pitchFamily="2" charset="0"/>
              <a:cs typeface="NikoshBAN" panose="02000000000000000000" pitchFamily="2" charset="0"/>
            </a:endParaRPr>
          </a:p>
        </p:txBody>
      </p:sp>
      <p:graphicFrame>
        <p:nvGraphicFramePr>
          <p:cNvPr id="7" name="Table 8">
            <a:extLst>
              <a:ext uri="{FF2B5EF4-FFF2-40B4-BE49-F238E27FC236}">
                <a16:creationId xmlns:a16="http://schemas.microsoft.com/office/drawing/2014/main" id="{F16AFB9D-AE5C-4583-B69C-83B897691493}"/>
              </a:ext>
            </a:extLst>
          </p:cNvPr>
          <p:cNvGraphicFramePr>
            <a:graphicFrameLocks noGrp="1"/>
          </p:cNvGraphicFramePr>
          <p:nvPr>
            <p:extLst>
              <p:ext uri="{D42A27DB-BD31-4B8C-83A1-F6EECF244321}">
                <p14:modId xmlns:p14="http://schemas.microsoft.com/office/powerpoint/2010/main" val="998845478"/>
              </p:ext>
            </p:extLst>
          </p:nvPr>
        </p:nvGraphicFramePr>
        <p:xfrm>
          <a:off x="183399" y="4971080"/>
          <a:ext cx="11944023" cy="1547302"/>
        </p:xfrm>
        <a:graphic>
          <a:graphicData uri="http://schemas.openxmlformats.org/drawingml/2006/table">
            <a:tbl>
              <a:tblPr firstRow="1" bandRow="1">
                <a:tableStyleId>{616DA210-FB5B-4158-B5E0-FEB733F419BA}</a:tableStyleId>
              </a:tblPr>
              <a:tblGrid>
                <a:gridCol w="1038386">
                  <a:extLst>
                    <a:ext uri="{9D8B030D-6E8A-4147-A177-3AD203B41FA5}">
                      <a16:colId xmlns:a16="http://schemas.microsoft.com/office/drawing/2014/main" val="2348816805"/>
                    </a:ext>
                  </a:extLst>
                </a:gridCol>
                <a:gridCol w="3363132">
                  <a:extLst>
                    <a:ext uri="{9D8B030D-6E8A-4147-A177-3AD203B41FA5}">
                      <a16:colId xmlns:a16="http://schemas.microsoft.com/office/drawing/2014/main" val="4181949880"/>
                    </a:ext>
                  </a:extLst>
                </a:gridCol>
                <a:gridCol w="883403">
                  <a:extLst>
                    <a:ext uri="{9D8B030D-6E8A-4147-A177-3AD203B41FA5}">
                      <a16:colId xmlns:a16="http://schemas.microsoft.com/office/drawing/2014/main" val="2113139081"/>
                    </a:ext>
                  </a:extLst>
                </a:gridCol>
                <a:gridCol w="1673817">
                  <a:extLst>
                    <a:ext uri="{9D8B030D-6E8A-4147-A177-3AD203B41FA5}">
                      <a16:colId xmlns:a16="http://schemas.microsoft.com/office/drawing/2014/main" val="3611142132"/>
                    </a:ext>
                  </a:extLst>
                </a:gridCol>
                <a:gridCol w="1735811">
                  <a:extLst>
                    <a:ext uri="{9D8B030D-6E8A-4147-A177-3AD203B41FA5}">
                      <a16:colId xmlns:a16="http://schemas.microsoft.com/office/drawing/2014/main" val="3219127879"/>
                    </a:ext>
                  </a:extLst>
                </a:gridCol>
                <a:gridCol w="1673817">
                  <a:extLst>
                    <a:ext uri="{9D8B030D-6E8A-4147-A177-3AD203B41FA5}">
                      <a16:colId xmlns:a16="http://schemas.microsoft.com/office/drawing/2014/main" val="464686189"/>
                    </a:ext>
                  </a:extLst>
                </a:gridCol>
                <a:gridCol w="1575657">
                  <a:extLst>
                    <a:ext uri="{9D8B030D-6E8A-4147-A177-3AD203B41FA5}">
                      <a16:colId xmlns:a16="http://schemas.microsoft.com/office/drawing/2014/main" val="529923198"/>
                    </a:ext>
                  </a:extLst>
                </a:gridCol>
              </a:tblGrid>
              <a:tr h="248051">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p>
                    <a:p>
                      <a:r>
                        <a:rPr lang="bn-IN" sz="2400" dirty="0">
                          <a:solidFill>
                            <a:schemeClr val="tx1"/>
                          </a:solidFill>
                          <a:latin typeface="NikoshBAN" panose="02000000000000000000" pitchFamily="2" charset="0"/>
                          <a:cs typeface="NikoshBAN" panose="02000000000000000000" pitchFamily="2" charset="0"/>
                        </a:rPr>
                        <a:t>২০২০ইং</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248051">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632902">
                <a:tc>
                  <a:txBody>
                    <a:bodyPr/>
                    <a:lstStyle/>
                    <a:p>
                      <a:r>
                        <a:rPr lang="bn-IN" sz="2400" dirty="0">
                          <a:solidFill>
                            <a:schemeClr val="tx1"/>
                          </a:solidFill>
                          <a:latin typeface="NikoshBAN" panose="02000000000000000000" pitchFamily="2" charset="0"/>
                          <a:cs typeface="NikoshBAN" panose="02000000000000000000" pitchFamily="2" charset="0"/>
                        </a:rPr>
                        <a:t>মে   ০১</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নগদান হিসাব</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৫০,০০০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৫০,০০০</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Tree>
    <p:extLst>
      <p:ext uri="{BB962C8B-B14F-4D97-AF65-F5344CB8AC3E}">
        <p14:creationId xmlns:p14="http://schemas.microsoft.com/office/powerpoint/2010/main" val="204153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77A08C-4D27-4570-85F3-4FB96E0400C4}"/>
              </a:ext>
            </a:extLst>
          </p:cNvPr>
          <p:cNvSpPr txBox="1"/>
          <p:nvPr/>
        </p:nvSpPr>
        <p:spPr>
          <a:xfrm>
            <a:off x="4911599" y="41516"/>
            <a:ext cx="1811714"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ব্যাংক হিসাব</a:t>
            </a:r>
            <a:endParaRPr lang="en-US" sz="3200" dirty="0">
              <a:latin typeface="NikoshBAN" panose="02000000000000000000" pitchFamily="2" charset="0"/>
              <a:cs typeface="NikoshBAN" panose="02000000000000000000" pitchFamily="2" charset="0"/>
            </a:endParaRPr>
          </a:p>
        </p:txBody>
      </p:sp>
      <p:graphicFrame>
        <p:nvGraphicFramePr>
          <p:cNvPr id="4" name="Table 8">
            <a:extLst>
              <a:ext uri="{FF2B5EF4-FFF2-40B4-BE49-F238E27FC236}">
                <a16:creationId xmlns:a16="http://schemas.microsoft.com/office/drawing/2014/main" id="{AF02B60C-3C94-4E5B-AEFD-38540F398023}"/>
              </a:ext>
            </a:extLst>
          </p:cNvPr>
          <p:cNvGraphicFramePr>
            <a:graphicFrameLocks noGrp="1"/>
          </p:cNvGraphicFramePr>
          <p:nvPr>
            <p:extLst>
              <p:ext uri="{D42A27DB-BD31-4B8C-83A1-F6EECF244321}">
                <p14:modId xmlns:p14="http://schemas.microsoft.com/office/powerpoint/2010/main" val="271328914"/>
              </p:ext>
            </p:extLst>
          </p:nvPr>
        </p:nvGraphicFramePr>
        <p:xfrm>
          <a:off x="247977" y="748882"/>
          <a:ext cx="11944023" cy="2103120"/>
        </p:xfrm>
        <a:graphic>
          <a:graphicData uri="http://schemas.openxmlformats.org/drawingml/2006/table">
            <a:tbl>
              <a:tblPr firstRow="1" bandRow="1">
                <a:tableStyleId>{616DA210-FB5B-4158-B5E0-FEB733F419BA}</a:tableStyleId>
              </a:tblPr>
              <a:tblGrid>
                <a:gridCol w="1038386">
                  <a:extLst>
                    <a:ext uri="{9D8B030D-6E8A-4147-A177-3AD203B41FA5}">
                      <a16:colId xmlns:a16="http://schemas.microsoft.com/office/drawing/2014/main" val="2348816805"/>
                    </a:ext>
                  </a:extLst>
                </a:gridCol>
                <a:gridCol w="3363132">
                  <a:extLst>
                    <a:ext uri="{9D8B030D-6E8A-4147-A177-3AD203B41FA5}">
                      <a16:colId xmlns:a16="http://schemas.microsoft.com/office/drawing/2014/main" val="4181949880"/>
                    </a:ext>
                  </a:extLst>
                </a:gridCol>
                <a:gridCol w="883403">
                  <a:extLst>
                    <a:ext uri="{9D8B030D-6E8A-4147-A177-3AD203B41FA5}">
                      <a16:colId xmlns:a16="http://schemas.microsoft.com/office/drawing/2014/main" val="2113139081"/>
                    </a:ext>
                  </a:extLst>
                </a:gridCol>
                <a:gridCol w="1673817">
                  <a:extLst>
                    <a:ext uri="{9D8B030D-6E8A-4147-A177-3AD203B41FA5}">
                      <a16:colId xmlns:a16="http://schemas.microsoft.com/office/drawing/2014/main" val="3611142132"/>
                    </a:ext>
                  </a:extLst>
                </a:gridCol>
                <a:gridCol w="1735811">
                  <a:extLst>
                    <a:ext uri="{9D8B030D-6E8A-4147-A177-3AD203B41FA5}">
                      <a16:colId xmlns:a16="http://schemas.microsoft.com/office/drawing/2014/main" val="3219127879"/>
                    </a:ext>
                  </a:extLst>
                </a:gridCol>
                <a:gridCol w="1673817">
                  <a:extLst>
                    <a:ext uri="{9D8B030D-6E8A-4147-A177-3AD203B41FA5}">
                      <a16:colId xmlns:a16="http://schemas.microsoft.com/office/drawing/2014/main" val="464686189"/>
                    </a:ext>
                  </a:extLst>
                </a:gridCol>
                <a:gridCol w="1575657">
                  <a:extLst>
                    <a:ext uri="{9D8B030D-6E8A-4147-A177-3AD203B41FA5}">
                      <a16:colId xmlns:a16="http://schemas.microsoft.com/office/drawing/2014/main" val="529923198"/>
                    </a:ext>
                  </a:extLst>
                </a:gridCol>
              </a:tblGrid>
              <a:tr h="358938">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p>
                    <a:p>
                      <a:r>
                        <a:rPr lang="bn-IN" sz="2400" dirty="0">
                          <a:solidFill>
                            <a:schemeClr val="tx1"/>
                          </a:solidFill>
                          <a:latin typeface="NikoshBAN" panose="02000000000000000000" pitchFamily="2" charset="0"/>
                          <a:cs typeface="NikoshBAN" panose="02000000000000000000" pitchFamily="2" charset="0"/>
                        </a:rPr>
                        <a:t>২০২০ইং</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358938">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1166547">
                <a:tc>
                  <a:txBody>
                    <a:bodyPr/>
                    <a:lstStyle/>
                    <a:p>
                      <a:r>
                        <a:rPr lang="bn-IN" sz="2400" dirty="0">
                          <a:solidFill>
                            <a:schemeClr val="tx1"/>
                          </a:solidFill>
                          <a:latin typeface="NikoshBAN" panose="02000000000000000000" pitchFamily="2" charset="0"/>
                          <a:cs typeface="NikoshBAN" panose="02000000000000000000" pitchFamily="2" charset="0"/>
                        </a:rPr>
                        <a:t>মে   ০৬</a:t>
                      </a:r>
                    </a:p>
                    <a:p>
                      <a:r>
                        <a:rPr lang="bn-IN" sz="2400" dirty="0">
                          <a:solidFill>
                            <a:schemeClr val="tx1"/>
                          </a:solidFill>
                          <a:latin typeface="NikoshBAN" panose="02000000000000000000" pitchFamily="2" charset="0"/>
                          <a:cs typeface="NikoshBAN" panose="02000000000000000000" pitchFamily="2" charset="0"/>
                        </a:rPr>
                        <a:t>মে   ২৭</a:t>
                      </a:r>
                    </a:p>
                    <a:p>
                      <a:r>
                        <a:rPr lang="bn-IN" sz="2400" dirty="0">
                          <a:solidFill>
                            <a:schemeClr val="tx1"/>
                          </a:solidFill>
                          <a:latin typeface="NikoshBAN" panose="02000000000000000000" pitchFamily="2" charset="0"/>
                          <a:cs typeface="NikoshBAN" panose="02000000000000000000" pitchFamily="2" charset="0"/>
                        </a:rPr>
                        <a:t>মে    ৩০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মূলধন হিসাব</a:t>
                      </a:r>
                    </a:p>
                    <a:p>
                      <a:r>
                        <a:rPr lang="bn-IN" sz="2400" dirty="0">
                          <a:solidFill>
                            <a:schemeClr val="tx1"/>
                          </a:solidFill>
                          <a:latin typeface="NikoshBAN" panose="02000000000000000000" pitchFamily="2" charset="0"/>
                          <a:cs typeface="NikoshBAN" panose="02000000000000000000" pitchFamily="2" charset="0"/>
                        </a:rPr>
                        <a:t>প্রদেয় হিসাব</a:t>
                      </a:r>
                    </a:p>
                    <a:p>
                      <a:r>
                        <a:rPr lang="bn-IN" sz="2400" dirty="0">
                          <a:solidFill>
                            <a:schemeClr val="tx1"/>
                          </a:solidFill>
                          <a:latin typeface="NikoshBAN" panose="02000000000000000000" pitchFamily="2" charset="0"/>
                          <a:cs typeface="NikoshBAN" panose="02000000000000000000" pitchFamily="2" charset="0"/>
                        </a:rPr>
                        <a:t>ব্যাংক সুদ হিসাব</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২০,০০০</a:t>
                      </a:r>
                    </a:p>
                    <a:p>
                      <a:pPr algn="r"/>
                      <a:endParaRPr lang="bn-IN" sz="2400" dirty="0">
                        <a:solidFill>
                          <a:schemeClr val="tx1"/>
                        </a:solidFill>
                        <a:latin typeface="NikoshBAN" panose="02000000000000000000" pitchFamily="2" charset="0"/>
                        <a:cs typeface="NikoshBAN" panose="02000000000000000000" pitchFamily="2" charset="0"/>
                      </a:endParaRPr>
                    </a:p>
                    <a:p>
                      <a:pPr algn="r"/>
                      <a:r>
                        <a:rPr lang="bn-IN" sz="2400" dirty="0">
                          <a:solidFill>
                            <a:schemeClr val="tx1"/>
                          </a:solidFill>
                          <a:latin typeface="NikoshBAN" panose="02000000000000000000" pitchFamily="2" charset="0"/>
                          <a:cs typeface="NikoshBAN" panose="02000000000000000000" pitchFamily="2" charset="0"/>
                        </a:rPr>
                        <a:t>৮০০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bn-IN" sz="2400" dirty="0">
                        <a:solidFill>
                          <a:schemeClr val="tx1"/>
                        </a:solidFill>
                        <a:latin typeface="NikoshBAN" panose="02000000000000000000" pitchFamily="2" charset="0"/>
                        <a:cs typeface="NikoshBAN" panose="02000000000000000000" pitchFamily="2" charset="0"/>
                      </a:endParaRPr>
                    </a:p>
                    <a:p>
                      <a:pPr algn="r"/>
                      <a:r>
                        <a:rPr lang="bn-IN" sz="2400" dirty="0">
                          <a:solidFill>
                            <a:schemeClr val="tx1"/>
                          </a:solidFill>
                          <a:latin typeface="NikoshBAN" panose="02000000000000000000" pitchFamily="2" charset="0"/>
                          <a:cs typeface="NikoshBAN" panose="02000000000000000000" pitchFamily="2" charset="0"/>
                        </a:rPr>
                        <a:t>১২,০০০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২০,০০০</a:t>
                      </a:r>
                    </a:p>
                    <a:p>
                      <a:pPr algn="r"/>
                      <a:r>
                        <a:rPr lang="bn-IN" sz="2400" dirty="0">
                          <a:solidFill>
                            <a:schemeClr val="tx1"/>
                          </a:solidFill>
                          <a:latin typeface="NikoshBAN" panose="02000000000000000000" pitchFamily="2" charset="0"/>
                          <a:cs typeface="NikoshBAN" panose="02000000000000000000" pitchFamily="2" charset="0"/>
                        </a:rPr>
                        <a:t>৮,০০০</a:t>
                      </a:r>
                    </a:p>
                    <a:p>
                      <a:pPr algn="r"/>
                      <a:r>
                        <a:rPr lang="bn-IN" sz="2400" dirty="0">
                          <a:solidFill>
                            <a:schemeClr val="tx1"/>
                          </a:solidFill>
                          <a:latin typeface="NikoshBAN" panose="02000000000000000000" pitchFamily="2" charset="0"/>
                          <a:cs typeface="NikoshBAN" panose="02000000000000000000" pitchFamily="2" charset="0"/>
                        </a:rPr>
                        <a:t>৮,</a:t>
                      </a:r>
                      <a:r>
                        <a:rPr lang="en-US" sz="2400" dirty="0">
                          <a:solidFill>
                            <a:schemeClr val="tx1"/>
                          </a:solidFill>
                          <a:latin typeface="NikoshBAN" panose="02000000000000000000" pitchFamily="2" charset="0"/>
                          <a:cs typeface="NikoshBAN" panose="02000000000000000000" pitchFamily="2" charset="0"/>
                        </a:rPr>
                        <a:t>8</a:t>
                      </a:r>
                      <a:r>
                        <a:rPr lang="bn-IN" sz="2400" dirty="0">
                          <a:solidFill>
                            <a:schemeClr val="tx1"/>
                          </a:solidFill>
                          <a:latin typeface="NikoshBAN" panose="02000000000000000000" pitchFamily="2" charset="0"/>
                          <a:cs typeface="NikoshBAN" panose="02000000000000000000" pitchFamily="2" charset="0"/>
                        </a:rPr>
                        <a:t>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
        <p:nvSpPr>
          <p:cNvPr id="5" name="TextBox 4">
            <a:extLst>
              <a:ext uri="{FF2B5EF4-FFF2-40B4-BE49-F238E27FC236}">
                <a16:creationId xmlns:a16="http://schemas.microsoft.com/office/drawing/2014/main" id="{681BCE7E-151D-431C-ACA8-1F86182BB83B}"/>
              </a:ext>
            </a:extLst>
          </p:cNvPr>
          <p:cNvSpPr txBox="1"/>
          <p:nvPr/>
        </p:nvSpPr>
        <p:spPr>
          <a:xfrm>
            <a:off x="4911599" y="3597311"/>
            <a:ext cx="1487908"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ক্রয় হিসাব</a:t>
            </a:r>
            <a:endParaRPr lang="en-US" sz="3200" dirty="0">
              <a:latin typeface="NikoshBAN" panose="02000000000000000000" pitchFamily="2" charset="0"/>
              <a:cs typeface="NikoshBAN" panose="02000000000000000000" pitchFamily="2" charset="0"/>
            </a:endParaRPr>
          </a:p>
        </p:txBody>
      </p:sp>
      <p:graphicFrame>
        <p:nvGraphicFramePr>
          <p:cNvPr id="6" name="Table 8">
            <a:extLst>
              <a:ext uri="{FF2B5EF4-FFF2-40B4-BE49-F238E27FC236}">
                <a16:creationId xmlns:a16="http://schemas.microsoft.com/office/drawing/2014/main" id="{B2B31818-4603-4482-9C9B-ED71581BCD38}"/>
              </a:ext>
            </a:extLst>
          </p:cNvPr>
          <p:cNvGraphicFramePr>
            <a:graphicFrameLocks noGrp="1"/>
          </p:cNvGraphicFramePr>
          <p:nvPr>
            <p:extLst>
              <p:ext uri="{D42A27DB-BD31-4B8C-83A1-F6EECF244321}">
                <p14:modId xmlns:p14="http://schemas.microsoft.com/office/powerpoint/2010/main" val="2003719946"/>
              </p:ext>
            </p:extLst>
          </p:nvPr>
        </p:nvGraphicFramePr>
        <p:xfrm>
          <a:off x="123988" y="4522444"/>
          <a:ext cx="11944023" cy="1371600"/>
        </p:xfrm>
        <a:graphic>
          <a:graphicData uri="http://schemas.openxmlformats.org/drawingml/2006/table">
            <a:tbl>
              <a:tblPr firstRow="1" bandRow="1">
                <a:tableStyleId>{616DA210-FB5B-4158-B5E0-FEB733F419BA}</a:tableStyleId>
              </a:tblPr>
              <a:tblGrid>
                <a:gridCol w="1038386">
                  <a:extLst>
                    <a:ext uri="{9D8B030D-6E8A-4147-A177-3AD203B41FA5}">
                      <a16:colId xmlns:a16="http://schemas.microsoft.com/office/drawing/2014/main" val="2348816805"/>
                    </a:ext>
                  </a:extLst>
                </a:gridCol>
                <a:gridCol w="3363132">
                  <a:extLst>
                    <a:ext uri="{9D8B030D-6E8A-4147-A177-3AD203B41FA5}">
                      <a16:colId xmlns:a16="http://schemas.microsoft.com/office/drawing/2014/main" val="4181949880"/>
                    </a:ext>
                  </a:extLst>
                </a:gridCol>
                <a:gridCol w="883403">
                  <a:extLst>
                    <a:ext uri="{9D8B030D-6E8A-4147-A177-3AD203B41FA5}">
                      <a16:colId xmlns:a16="http://schemas.microsoft.com/office/drawing/2014/main" val="2113139081"/>
                    </a:ext>
                  </a:extLst>
                </a:gridCol>
                <a:gridCol w="1673817">
                  <a:extLst>
                    <a:ext uri="{9D8B030D-6E8A-4147-A177-3AD203B41FA5}">
                      <a16:colId xmlns:a16="http://schemas.microsoft.com/office/drawing/2014/main" val="3611142132"/>
                    </a:ext>
                  </a:extLst>
                </a:gridCol>
                <a:gridCol w="1735811">
                  <a:extLst>
                    <a:ext uri="{9D8B030D-6E8A-4147-A177-3AD203B41FA5}">
                      <a16:colId xmlns:a16="http://schemas.microsoft.com/office/drawing/2014/main" val="3219127879"/>
                    </a:ext>
                  </a:extLst>
                </a:gridCol>
                <a:gridCol w="1673817">
                  <a:extLst>
                    <a:ext uri="{9D8B030D-6E8A-4147-A177-3AD203B41FA5}">
                      <a16:colId xmlns:a16="http://schemas.microsoft.com/office/drawing/2014/main" val="464686189"/>
                    </a:ext>
                  </a:extLst>
                </a:gridCol>
                <a:gridCol w="1575657">
                  <a:extLst>
                    <a:ext uri="{9D8B030D-6E8A-4147-A177-3AD203B41FA5}">
                      <a16:colId xmlns:a16="http://schemas.microsoft.com/office/drawing/2014/main" val="529923198"/>
                    </a:ext>
                  </a:extLst>
                </a:gridCol>
              </a:tblGrid>
              <a:tr h="0">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p>
                    <a:p>
                      <a:r>
                        <a:rPr lang="bn-IN" sz="2400" dirty="0">
                          <a:solidFill>
                            <a:schemeClr val="tx1"/>
                          </a:solidFill>
                          <a:latin typeface="NikoshBAN" panose="02000000000000000000" pitchFamily="2" charset="0"/>
                          <a:cs typeface="NikoshBAN" panose="02000000000000000000" pitchFamily="2" charset="0"/>
                        </a:rPr>
                        <a:t>২০২০ইং</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372779">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372779">
                <a:tc>
                  <a:txBody>
                    <a:bodyPr/>
                    <a:lstStyle/>
                    <a:p>
                      <a:r>
                        <a:rPr lang="bn-IN" sz="2400" dirty="0">
                          <a:solidFill>
                            <a:schemeClr val="tx1"/>
                          </a:solidFill>
                          <a:latin typeface="NikoshBAN" panose="02000000000000000000" pitchFamily="2" charset="0"/>
                          <a:cs typeface="NikoshBAN" panose="02000000000000000000" pitchFamily="2" charset="0"/>
                        </a:rPr>
                        <a:t>মে   ১০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প্রদেয় হিসাব</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১৫,০০০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১৫,০০০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Tree>
    <p:extLst>
      <p:ext uri="{BB962C8B-B14F-4D97-AF65-F5344CB8AC3E}">
        <p14:creationId xmlns:p14="http://schemas.microsoft.com/office/powerpoint/2010/main" val="2968940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B257EF-24B4-4183-9B8A-A56625FC5E0B}"/>
              </a:ext>
            </a:extLst>
          </p:cNvPr>
          <p:cNvSpPr txBox="1"/>
          <p:nvPr/>
        </p:nvSpPr>
        <p:spPr>
          <a:xfrm>
            <a:off x="5052908" y="0"/>
            <a:ext cx="1838965"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 প্রদেয় হিসাব</a:t>
            </a:r>
            <a:endParaRPr lang="en-US" sz="3200" dirty="0">
              <a:latin typeface="NikoshBAN" panose="02000000000000000000" pitchFamily="2" charset="0"/>
              <a:cs typeface="NikoshBAN" panose="02000000000000000000" pitchFamily="2" charset="0"/>
            </a:endParaRPr>
          </a:p>
        </p:txBody>
      </p:sp>
      <p:graphicFrame>
        <p:nvGraphicFramePr>
          <p:cNvPr id="4" name="Table 8">
            <a:extLst>
              <a:ext uri="{FF2B5EF4-FFF2-40B4-BE49-F238E27FC236}">
                <a16:creationId xmlns:a16="http://schemas.microsoft.com/office/drawing/2014/main" id="{D9611541-6822-469C-8559-33F598723F70}"/>
              </a:ext>
            </a:extLst>
          </p:cNvPr>
          <p:cNvGraphicFramePr>
            <a:graphicFrameLocks noGrp="1"/>
          </p:cNvGraphicFramePr>
          <p:nvPr>
            <p:extLst>
              <p:ext uri="{D42A27DB-BD31-4B8C-83A1-F6EECF244321}">
                <p14:modId xmlns:p14="http://schemas.microsoft.com/office/powerpoint/2010/main" val="1023317113"/>
              </p:ext>
            </p:extLst>
          </p:nvPr>
        </p:nvGraphicFramePr>
        <p:xfrm>
          <a:off x="136904" y="622382"/>
          <a:ext cx="12008601" cy="1737360"/>
        </p:xfrm>
        <a:graphic>
          <a:graphicData uri="http://schemas.openxmlformats.org/drawingml/2006/table">
            <a:tbl>
              <a:tblPr firstRow="1" bandRow="1">
                <a:tableStyleId>{616DA210-FB5B-4158-B5E0-FEB733F419BA}</a:tableStyleId>
              </a:tblPr>
              <a:tblGrid>
                <a:gridCol w="1044000">
                  <a:extLst>
                    <a:ext uri="{9D8B030D-6E8A-4147-A177-3AD203B41FA5}">
                      <a16:colId xmlns:a16="http://schemas.microsoft.com/office/drawing/2014/main" val="2348816805"/>
                    </a:ext>
                  </a:extLst>
                </a:gridCol>
                <a:gridCol w="3381316">
                  <a:extLst>
                    <a:ext uri="{9D8B030D-6E8A-4147-A177-3AD203B41FA5}">
                      <a16:colId xmlns:a16="http://schemas.microsoft.com/office/drawing/2014/main" val="4181949880"/>
                    </a:ext>
                  </a:extLst>
                </a:gridCol>
                <a:gridCol w="888179">
                  <a:extLst>
                    <a:ext uri="{9D8B030D-6E8A-4147-A177-3AD203B41FA5}">
                      <a16:colId xmlns:a16="http://schemas.microsoft.com/office/drawing/2014/main" val="2113139081"/>
                    </a:ext>
                  </a:extLst>
                </a:gridCol>
                <a:gridCol w="1682867">
                  <a:extLst>
                    <a:ext uri="{9D8B030D-6E8A-4147-A177-3AD203B41FA5}">
                      <a16:colId xmlns:a16="http://schemas.microsoft.com/office/drawing/2014/main" val="3611142132"/>
                    </a:ext>
                  </a:extLst>
                </a:gridCol>
                <a:gridCol w="1745196">
                  <a:extLst>
                    <a:ext uri="{9D8B030D-6E8A-4147-A177-3AD203B41FA5}">
                      <a16:colId xmlns:a16="http://schemas.microsoft.com/office/drawing/2014/main" val="3219127879"/>
                    </a:ext>
                  </a:extLst>
                </a:gridCol>
                <a:gridCol w="1682867">
                  <a:extLst>
                    <a:ext uri="{9D8B030D-6E8A-4147-A177-3AD203B41FA5}">
                      <a16:colId xmlns:a16="http://schemas.microsoft.com/office/drawing/2014/main" val="464686189"/>
                    </a:ext>
                  </a:extLst>
                </a:gridCol>
                <a:gridCol w="1584176">
                  <a:extLst>
                    <a:ext uri="{9D8B030D-6E8A-4147-A177-3AD203B41FA5}">
                      <a16:colId xmlns:a16="http://schemas.microsoft.com/office/drawing/2014/main" val="529923198"/>
                    </a:ext>
                  </a:extLst>
                </a:gridCol>
              </a:tblGrid>
              <a:tr h="321710">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p>
                    <a:p>
                      <a:r>
                        <a:rPr lang="bn-IN" sz="2400" dirty="0">
                          <a:solidFill>
                            <a:schemeClr val="tx1"/>
                          </a:solidFill>
                          <a:latin typeface="NikoshBAN" panose="02000000000000000000" pitchFamily="2" charset="0"/>
                          <a:cs typeface="NikoshBAN" panose="02000000000000000000" pitchFamily="2" charset="0"/>
                        </a:rPr>
                        <a:t>২০২০ইং</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321710">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445343">
                <a:tc>
                  <a:txBody>
                    <a:bodyPr/>
                    <a:lstStyle/>
                    <a:p>
                      <a:r>
                        <a:rPr lang="bn-IN" sz="2400" dirty="0">
                          <a:solidFill>
                            <a:schemeClr val="tx1"/>
                          </a:solidFill>
                          <a:latin typeface="NikoshBAN" panose="02000000000000000000" pitchFamily="2" charset="0"/>
                          <a:cs typeface="NikoshBAN" panose="02000000000000000000" pitchFamily="2" charset="0"/>
                        </a:rPr>
                        <a:t>মে   ১০</a:t>
                      </a:r>
                    </a:p>
                    <a:p>
                      <a:r>
                        <a:rPr lang="bn-IN" sz="2400" dirty="0">
                          <a:solidFill>
                            <a:schemeClr val="tx1"/>
                          </a:solidFill>
                          <a:latin typeface="NikoshBAN" panose="02000000000000000000" pitchFamily="2" charset="0"/>
                          <a:cs typeface="NikoshBAN" panose="02000000000000000000" pitchFamily="2" charset="0"/>
                        </a:rPr>
                        <a:t>মে   ২৭</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ক্রয় হিসাব</a:t>
                      </a:r>
                    </a:p>
                    <a:p>
                      <a:r>
                        <a:rPr lang="bn-IN" sz="2400" dirty="0">
                          <a:solidFill>
                            <a:schemeClr val="tx1"/>
                          </a:solidFill>
                          <a:latin typeface="NikoshBAN" panose="02000000000000000000" pitchFamily="2" charset="0"/>
                          <a:cs typeface="NikoshBAN" panose="02000000000000000000" pitchFamily="2" charset="0"/>
                        </a:rPr>
                        <a:t>প্রদেয় হিসাব</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bn-IN" sz="2400" dirty="0">
                        <a:solidFill>
                          <a:schemeClr val="tx1"/>
                        </a:solidFill>
                        <a:latin typeface="NikoshBAN" panose="02000000000000000000" pitchFamily="2" charset="0"/>
                        <a:cs typeface="NikoshBAN" panose="02000000000000000000" pitchFamily="2" charset="0"/>
                      </a:endParaRPr>
                    </a:p>
                    <a:p>
                      <a:pPr algn="r"/>
                      <a:r>
                        <a:rPr lang="bn-IN" sz="2400" dirty="0">
                          <a:solidFill>
                            <a:schemeClr val="tx1"/>
                          </a:solidFill>
                          <a:latin typeface="NikoshBAN" panose="02000000000000000000" pitchFamily="2" charset="0"/>
                          <a:cs typeface="NikoshBAN" panose="02000000000000000000" pitchFamily="2" charset="0"/>
                        </a:rPr>
                        <a:t>১২,০০০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১৫,০০০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১৫,০০০</a:t>
                      </a:r>
                    </a:p>
                    <a:p>
                      <a:pPr algn="r"/>
                      <a:r>
                        <a:rPr lang="bn-IN" sz="2400" dirty="0">
                          <a:solidFill>
                            <a:schemeClr val="tx1"/>
                          </a:solidFill>
                          <a:latin typeface="NikoshBAN" panose="02000000000000000000" pitchFamily="2" charset="0"/>
                          <a:cs typeface="NikoshBAN" panose="02000000000000000000" pitchFamily="2" charset="0"/>
                        </a:rPr>
                        <a:t>৩,০০০</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
        <p:nvSpPr>
          <p:cNvPr id="5" name="TextBox 4">
            <a:extLst>
              <a:ext uri="{FF2B5EF4-FFF2-40B4-BE49-F238E27FC236}">
                <a16:creationId xmlns:a16="http://schemas.microsoft.com/office/drawing/2014/main" id="{A6CE6FAC-DE7E-4EE4-834F-1726CA90686C}"/>
              </a:ext>
            </a:extLst>
          </p:cNvPr>
          <p:cNvSpPr txBox="1"/>
          <p:nvPr/>
        </p:nvSpPr>
        <p:spPr>
          <a:xfrm>
            <a:off x="5162090" y="2474204"/>
            <a:ext cx="1867819"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 বিক্রয় হিসাব</a:t>
            </a:r>
            <a:endParaRPr lang="en-US" sz="3200" dirty="0">
              <a:latin typeface="NikoshBAN" panose="02000000000000000000" pitchFamily="2" charset="0"/>
              <a:cs typeface="NikoshBAN" panose="02000000000000000000" pitchFamily="2" charset="0"/>
            </a:endParaRPr>
          </a:p>
        </p:txBody>
      </p:sp>
      <p:graphicFrame>
        <p:nvGraphicFramePr>
          <p:cNvPr id="6" name="Table 8">
            <a:extLst>
              <a:ext uri="{FF2B5EF4-FFF2-40B4-BE49-F238E27FC236}">
                <a16:creationId xmlns:a16="http://schemas.microsoft.com/office/drawing/2014/main" id="{F667783A-B566-4EC8-A41F-85A56D5240EF}"/>
              </a:ext>
            </a:extLst>
          </p:cNvPr>
          <p:cNvGraphicFramePr>
            <a:graphicFrameLocks noGrp="1"/>
          </p:cNvGraphicFramePr>
          <p:nvPr>
            <p:extLst>
              <p:ext uri="{D42A27DB-BD31-4B8C-83A1-F6EECF244321}">
                <p14:modId xmlns:p14="http://schemas.microsoft.com/office/powerpoint/2010/main" val="2790365039"/>
              </p:ext>
            </p:extLst>
          </p:nvPr>
        </p:nvGraphicFramePr>
        <p:xfrm>
          <a:off x="183399" y="3120972"/>
          <a:ext cx="12008601" cy="1371600"/>
        </p:xfrm>
        <a:graphic>
          <a:graphicData uri="http://schemas.openxmlformats.org/drawingml/2006/table">
            <a:tbl>
              <a:tblPr firstRow="1" bandRow="1">
                <a:tableStyleId>{616DA210-FB5B-4158-B5E0-FEB733F419BA}</a:tableStyleId>
              </a:tblPr>
              <a:tblGrid>
                <a:gridCol w="1044000">
                  <a:extLst>
                    <a:ext uri="{9D8B030D-6E8A-4147-A177-3AD203B41FA5}">
                      <a16:colId xmlns:a16="http://schemas.microsoft.com/office/drawing/2014/main" val="2348816805"/>
                    </a:ext>
                  </a:extLst>
                </a:gridCol>
                <a:gridCol w="3381316">
                  <a:extLst>
                    <a:ext uri="{9D8B030D-6E8A-4147-A177-3AD203B41FA5}">
                      <a16:colId xmlns:a16="http://schemas.microsoft.com/office/drawing/2014/main" val="4181949880"/>
                    </a:ext>
                  </a:extLst>
                </a:gridCol>
                <a:gridCol w="888179">
                  <a:extLst>
                    <a:ext uri="{9D8B030D-6E8A-4147-A177-3AD203B41FA5}">
                      <a16:colId xmlns:a16="http://schemas.microsoft.com/office/drawing/2014/main" val="2113139081"/>
                    </a:ext>
                  </a:extLst>
                </a:gridCol>
                <a:gridCol w="1682867">
                  <a:extLst>
                    <a:ext uri="{9D8B030D-6E8A-4147-A177-3AD203B41FA5}">
                      <a16:colId xmlns:a16="http://schemas.microsoft.com/office/drawing/2014/main" val="3611142132"/>
                    </a:ext>
                  </a:extLst>
                </a:gridCol>
                <a:gridCol w="1745196">
                  <a:extLst>
                    <a:ext uri="{9D8B030D-6E8A-4147-A177-3AD203B41FA5}">
                      <a16:colId xmlns:a16="http://schemas.microsoft.com/office/drawing/2014/main" val="3219127879"/>
                    </a:ext>
                  </a:extLst>
                </a:gridCol>
                <a:gridCol w="1682867">
                  <a:extLst>
                    <a:ext uri="{9D8B030D-6E8A-4147-A177-3AD203B41FA5}">
                      <a16:colId xmlns:a16="http://schemas.microsoft.com/office/drawing/2014/main" val="464686189"/>
                    </a:ext>
                  </a:extLst>
                </a:gridCol>
                <a:gridCol w="1584176">
                  <a:extLst>
                    <a:ext uri="{9D8B030D-6E8A-4147-A177-3AD203B41FA5}">
                      <a16:colId xmlns:a16="http://schemas.microsoft.com/office/drawing/2014/main" val="529923198"/>
                    </a:ext>
                  </a:extLst>
                </a:gridCol>
              </a:tblGrid>
              <a:tr h="321710">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p>
                    <a:p>
                      <a:r>
                        <a:rPr lang="bn-IN" sz="2400" dirty="0">
                          <a:solidFill>
                            <a:schemeClr val="tx1"/>
                          </a:solidFill>
                          <a:latin typeface="NikoshBAN" panose="02000000000000000000" pitchFamily="2" charset="0"/>
                          <a:cs typeface="NikoshBAN" panose="02000000000000000000" pitchFamily="2" charset="0"/>
                        </a:rPr>
                        <a:t>২০২০ইং</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321710">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445343">
                <a:tc>
                  <a:txBody>
                    <a:bodyPr/>
                    <a:lstStyle/>
                    <a:p>
                      <a:r>
                        <a:rPr lang="bn-IN" sz="2400" dirty="0">
                          <a:solidFill>
                            <a:schemeClr val="tx1"/>
                          </a:solidFill>
                          <a:latin typeface="NikoshBAN" panose="02000000000000000000" pitchFamily="2" charset="0"/>
                          <a:cs typeface="NikoshBAN" panose="02000000000000000000" pitchFamily="2" charset="0"/>
                        </a:rPr>
                        <a:t>মে   ১৯</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প্রাপ্য হিসাব</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১৮,০০০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১৮,০০০</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
        <p:nvSpPr>
          <p:cNvPr id="7" name="TextBox 6">
            <a:extLst>
              <a:ext uri="{FF2B5EF4-FFF2-40B4-BE49-F238E27FC236}">
                <a16:creationId xmlns:a16="http://schemas.microsoft.com/office/drawing/2014/main" id="{652AF35E-E605-42B2-923E-B766FC8C68F7}"/>
              </a:ext>
            </a:extLst>
          </p:cNvPr>
          <p:cNvSpPr txBox="1"/>
          <p:nvPr/>
        </p:nvSpPr>
        <p:spPr>
          <a:xfrm>
            <a:off x="4938792" y="4737601"/>
            <a:ext cx="2404826" cy="58477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 ব্যাংক সুদ হিসাব</a:t>
            </a:r>
            <a:endParaRPr lang="en-US" sz="3200" dirty="0">
              <a:latin typeface="NikoshBAN" panose="02000000000000000000" pitchFamily="2" charset="0"/>
              <a:cs typeface="NikoshBAN" panose="02000000000000000000" pitchFamily="2" charset="0"/>
            </a:endParaRPr>
          </a:p>
        </p:txBody>
      </p:sp>
      <p:graphicFrame>
        <p:nvGraphicFramePr>
          <p:cNvPr id="8" name="Table 8">
            <a:extLst>
              <a:ext uri="{FF2B5EF4-FFF2-40B4-BE49-F238E27FC236}">
                <a16:creationId xmlns:a16="http://schemas.microsoft.com/office/drawing/2014/main" id="{30D28181-C07C-4475-9F58-1F929E46C2C2}"/>
              </a:ext>
            </a:extLst>
          </p:cNvPr>
          <p:cNvGraphicFramePr>
            <a:graphicFrameLocks noGrp="1"/>
          </p:cNvGraphicFramePr>
          <p:nvPr>
            <p:extLst>
              <p:ext uri="{D42A27DB-BD31-4B8C-83A1-F6EECF244321}">
                <p14:modId xmlns:p14="http://schemas.microsoft.com/office/powerpoint/2010/main" val="4020169009"/>
              </p:ext>
            </p:extLst>
          </p:nvPr>
        </p:nvGraphicFramePr>
        <p:xfrm>
          <a:off x="193737" y="5415369"/>
          <a:ext cx="12008601" cy="1371600"/>
        </p:xfrm>
        <a:graphic>
          <a:graphicData uri="http://schemas.openxmlformats.org/drawingml/2006/table">
            <a:tbl>
              <a:tblPr firstRow="1" bandRow="1">
                <a:tableStyleId>{616DA210-FB5B-4158-B5E0-FEB733F419BA}</a:tableStyleId>
              </a:tblPr>
              <a:tblGrid>
                <a:gridCol w="1044000">
                  <a:extLst>
                    <a:ext uri="{9D8B030D-6E8A-4147-A177-3AD203B41FA5}">
                      <a16:colId xmlns:a16="http://schemas.microsoft.com/office/drawing/2014/main" val="2348816805"/>
                    </a:ext>
                  </a:extLst>
                </a:gridCol>
                <a:gridCol w="3381316">
                  <a:extLst>
                    <a:ext uri="{9D8B030D-6E8A-4147-A177-3AD203B41FA5}">
                      <a16:colId xmlns:a16="http://schemas.microsoft.com/office/drawing/2014/main" val="4181949880"/>
                    </a:ext>
                  </a:extLst>
                </a:gridCol>
                <a:gridCol w="888179">
                  <a:extLst>
                    <a:ext uri="{9D8B030D-6E8A-4147-A177-3AD203B41FA5}">
                      <a16:colId xmlns:a16="http://schemas.microsoft.com/office/drawing/2014/main" val="2113139081"/>
                    </a:ext>
                  </a:extLst>
                </a:gridCol>
                <a:gridCol w="1682867">
                  <a:extLst>
                    <a:ext uri="{9D8B030D-6E8A-4147-A177-3AD203B41FA5}">
                      <a16:colId xmlns:a16="http://schemas.microsoft.com/office/drawing/2014/main" val="3611142132"/>
                    </a:ext>
                  </a:extLst>
                </a:gridCol>
                <a:gridCol w="1745196">
                  <a:extLst>
                    <a:ext uri="{9D8B030D-6E8A-4147-A177-3AD203B41FA5}">
                      <a16:colId xmlns:a16="http://schemas.microsoft.com/office/drawing/2014/main" val="3219127879"/>
                    </a:ext>
                  </a:extLst>
                </a:gridCol>
                <a:gridCol w="1682867">
                  <a:extLst>
                    <a:ext uri="{9D8B030D-6E8A-4147-A177-3AD203B41FA5}">
                      <a16:colId xmlns:a16="http://schemas.microsoft.com/office/drawing/2014/main" val="464686189"/>
                    </a:ext>
                  </a:extLst>
                </a:gridCol>
                <a:gridCol w="1584176">
                  <a:extLst>
                    <a:ext uri="{9D8B030D-6E8A-4147-A177-3AD203B41FA5}">
                      <a16:colId xmlns:a16="http://schemas.microsoft.com/office/drawing/2014/main" val="529923198"/>
                    </a:ext>
                  </a:extLst>
                </a:gridCol>
              </a:tblGrid>
              <a:tr h="321710">
                <a:tc rowSpan="2">
                  <a:txBody>
                    <a:bodyPr/>
                    <a:lstStyle/>
                    <a:p>
                      <a:r>
                        <a:rPr lang="bn-IN" sz="2400" dirty="0">
                          <a:solidFill>
                            <a:schemeClr val="tx1"/>
                          </a:solidFill>
                          <a:latin typeface="NikoshBAN" panose="02000000000000000000" pitchFamily="2" charset="0"/>
                          <a:cs typeface="NikoshBAN" panose="02000000000000000000" pitchFamily="2" charset="0"/>
                        </a:rPr>
                        <a:t>তারিখ</a:t>
                      </a:r>
                    </a:p>
                    <a:p>
                      <a:r>
                        <a:rPr lang="bn-IN" sz="2400" dirty="0">
                          <a:solidFill>
                            <a:schemeClr val="tx1"/>
                          </a:solidFill>
                          <a:latin typeface="NikoshBAN" panose="02000000000000000000" pitchFamily="2" charset="0"/>
                          <a:cs typeface="NikoshBAN" panose="02000000000000000000" pitchFamily="2" charset="0"/>
                        </a:rPr>
                        <a:t>২০২০ইং</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হিসাবের নাম</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রেফাঃ</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ডেবিট টাকা</a:t>
                      </a:r>
                      <a:endParaRPr lang="en-US" sz="2400" dirty="0">
                        <a:solidFill>
                          <a:schemeClr val="tx1"/>
                        </a:solidFill>
                        <a:latin typeface="NikoshBAN" panose="02000000000000000000" pitchFamily="2" charset="0"/>
                        <a:cs typeface="NikoshBAN" panose="02000000000000000000" pitchFamily="2" charset="0"/>
                      </a:endParaRPr>
                    </a:p>
                  </a:txBody>
                  <a:tcPr/>
                </a:tc>
                <a:tc rowSpan="2">
                  <a:txBody>
                    <a:bodyPr/>
                    <a:lstStyle/>
                    <a:p>
                      <a:r>
                        <a:rPr lang="bn-IN" sz="2400" dirty="0">
                          <a:solidFill>
                            <a:schemeClr val="tx1"/>
                          </a:solidFill>
                          <a:latin typeface="NikoshBAN" panose="02000000000000000000" pitchFamily="2" charset="0"/>
                          <a:cs typeface="NikoshBAN" panose="02000000000000000000" pitchFamily="2" charset="0"/>
                        </a:rPr>
                        <a:t>ক্রেডিট টাকা</a:t>
                      </a:r>
                      <a:endParaRPr lang="en-US" sz="2400" dirty="0">
                        <a:solidFill>
                          <a:schemeClr val="tx1"/>
                        </a:solidFill>
                        <a:latin typeface="NikoshBAN" panose="02000000000000000000" pitchFamily="2" charset="0"/>
                        <a:cs typeface="NikoshBAN" panose="02000000000000000000" pitchFamily="2" charset="0"/>
                      </a:endParaRPr>
                    </a:p>
                  </a:txBody>
                  <a:tcPr/>
                </a:tc>
                <a:tc gridSpan="2">
                  <a:txBody>
                    <a:bodyPr/>
                    <a:lstStyle/>
                    <a:p>
                      <a:pPr algn="ctr"/>
                      <a:r>
                        <a:rPr lang="bn-IN" sz="2400" dirty="0">
                          <a:solidFill>
                            <a:schemeClr val="tx1"/>
                          </a:solidFill>
                          <a:latin typeface="NikoshBAN" panose="02000000000000000000" pitchFamily="2" charset="0"/>
                          <a:cs typeface="NikoshBAN" panose="02000000000000000000" pitchFamily="2" charset="0"/>
                        </a:rPr>
                        <a:t>জের/ ব্যাল্যান্স</a:t>
                      </a:r>
                      <a:endParaRPr lang="en-US" sz="2400" dirty="0">
                        <a:solidFill>
                          <a:schemeClr val="tx1"/>
                        </a:solidFill>
                        <a:latin typeface="NikoshBAN" panose="02000000000000000000" pitchFamily="2" charset="0"/>
                        <a:cs typeface="NikoshBAN" panose="02000000000000000000" pitchFamily="2" charset="0"/>
                      </a:endParaRPr>
                    </a:p>
                  </a:txBody>
                  <a:tcPr/>
                </a:tc>
                <a:tc hMerge="1">
                  <a:txBody>
                    <a:bodyPr/>
                    <a:lstStyle/>
                    <a:p>
                      <a:endParaRPr lang="en-US" dirty="0">
                        <a:solidFill>
                          <a:schemeClr val="tx1"/>
                        </a:solidFill>
                      </a:endParaRPr>
                    </a:p>
                  </a:txBody>
                  <a:tcPr/>
                </a:tc>
                <a:extLst>
                  <a:ext uri="{0D108BD9-81ED-4DB2-BD59-A6C34878D82A}">
                    <a16:rowId xmlns:a16="http://schemas.microsoft.com/office/drawing/2014/main" val="3651941790"/>
                  </a:ext>
                </a:extLst>
              </a:tr>
              <a:tr h="321710">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vMerge="1">
                  <a:txBody>
                    <a:bodyPr/>
                    <a:lstStyle/>
                    <a:p>
                      <a:endParaRPr lang="en-US" dirty="0">
                        <a:solidFill>
                          <a:schemeClr val="tx1"/>
                        </a:solidFill>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ডেবিট</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ক্রেডিট</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85273949"/>
                  </a:ext>
                </a:extLst>
              </a:tr>
              <a:tr h="445343">
                <a:tc>
                  <a:txBody>
                    <a:bodyPr/>
                    <a:lstStyle/>
                    <a:p>
                      <a:r>
                        <a:rPr lang="bn-IN" sz="2400" dirty="0">
                          <a:solidFill>
                            <a:schemeClr val="tx1"/>
                          </a:solidFill>
                          <a:latin typeface="NikoshBAN" panose="02000000000000000000" pitchFamily="2" charset="0"/>
                          <a:cs typeface="NikoshBAN" panose="02000000000000000000" pitchFamily="2" charset="0"/>
                        </a:rPr>
                        <a:t>মে   ৩০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r>
                        <a:rPr lang="bn-IN" sz="2400" dirty="0">
                          <a:solidFill>
                            <a:schemeClr val="tx1"/>
                          </a:solidFill>
                          <a:latin typeface="NikoshBAN" panose="02000000000000000000" pitchFamily="2" charset="0"/>
                          <a:cs typeface="NikoshBAN" panose="02000000000000000000" pitchFamily="2" charset="0"/>
                        </a:rPr>
                        <a:t>ব্যাংক হিসাব</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৮০০</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r"/>
                      <a:r>
                        <a:rPr lang="bn-IN" sz="2400" dirty="0">
                          <a:solidFill>
                            <a:schemeClr val="tx1"/>
                          </a:solidFill>
                          <a:latin typeface="NikoshBAN" panose="02000000000000000000" pitchFamily="2" charset="0"/>
                          <a:cs typeface="NikoshBAN" panose="02000000000000000000" pitchFamily="2" charset="0"/>
                        </a:rPr>
                        <a:t>৮০০</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80349332"/>
                  </a:ext>
                </a:extLst>
              </a:tr>
            </a:tbl>
          </a:graphicData>
        </a:graphic>
      </p:graphicFrame>
    </p:spTree>
    <p:extLst>
      <p:ext uri="{BB962C8B-B14F-4D97-AF65-F5344CB8AC3E}">
        <p14:creationId xmlns:p14="http://schemas.microsoft.com/office/powerpoint/2010/main" val="52611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CD1C8-5509-42DC-A969-7D24474B13CA}"/>
              </a:ext>
            </a:extLst>
          </p:cNvPr>
          <p:cNvSpPr txBox="1"/>
          <p:nvPr/>
        </p:nvSpPr>
        <p:spPr>
          <a:xfrm>
            <a:off x="4757980" y="232006"/>
            <a:ext cx="1745991"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IN" sz="3600" dirty="0">
                <a:latin typeface="NikoshBAN" panose="02000000000000000000" pitchFamily="2" charset="0"/>
                <a:cs typeface="NikoshBAN" panose="02000000000000000000" pitchFamily="2" charset="0"/>
              </a:rPr>
              <a:t>একক কাজ</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4AE50853-364C-4764-A42F-7D492D756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535" y="989314"/>
            <a:ext cx="5148182" cy="3792363"/>
          </a:xfrm>
          <a:prstGeom prst="rect">
            <a:avLst/>
          </a:prstGeom>
        </p:spPr>
      </p:pic>
      <p:sp>
        <p:nvSpPr>
          <p:cNvPr id="7" name="TextBox 6">
            <a:extLst>
              <a:ext uri="{FF2B5EF4-FFF2-40B4-BE49-F238E27FC236}">
                <a16:creationId xmlns:a16="http://schemas.microsoft.com/office/drawing/2014/main" id="{F4D994DD-AD68-4D16-8A26-8806687C3517}"/>
              </a:ext>
            </a:extLst>
          </p:cNvPr>
          <p:cNvSpPr txBox="1"/>
          <p:nvPr/>
        </p:nvSpPr>
        <p:spPr>
          <a:xfrm>
            <a:off x="2864503" y="5454392"/>
            <a:ext cx="5298245" cy="584775"/>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খতিয়ানকে হিসাবের রাজা বলা হয় কেন?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3859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414D13-D383-4A8F-8C78-731834DA9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005953"/>
          </a:xfrm>
          <a:prstGeom prst="rect">
            <a:avLst/>
          </a:prstGeom>
        </p:spPr>
      </p:pic>
      <p:sp>
        <p:nvSpPr>
          <p:cNvPr id="5" name="TextBox 4">
            <a:extLst>
              <a:ext uri="{FF2B5EF4-FFF2-40B4-BE49-F238E27FC236}">
                <a16:creationId xmlns:a16="http://schemas.microsoft.com/office/drawing/2014/main" id="{23B87150-C055-4202-BAA7-9D83B1C38571}"/>
              </a:ext>
            </a:extLst>
          </p:cNvPr>
          <p:cNvSpPr txBox="1"/>
          <p:nvPr/>
        </p:nvSpPr>
        <p:spPr>
          <a:xfrm>
            <a:off x="4286851" y="5501898"/>
            <a:ext cx="3618298"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bn-IN" sz="3200" dirty="0">
                <a:latin typeface="NikoshBAN" panose="02000000000000000000" pitchFamily="2" charset="0"/>
                <a:cs typeface="NikoshBAN" panose="02000000000000000000" pitchFamily="2" charset="0"/>
              </a:rPr>
              <a:t>খতিয়ানের গুরুত্বসমূহ লিখ।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17881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1067AA-23F3-4ADF-B748-8F921EBB8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1486" y="183680"/>
            <a:ext cx="6202446" cy="3644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EBBF0E3F-A4DA-49E1-8D3F-9EF2B3F69AE0}"/>
              </a:ext>
            </a:extLst>
          </p:cNvPr>
          <p:cNvSpPr txBox="1"/>
          <p:nvPr/>
        </p:nvSpPr>
        <p:spPr>
          <a:xfrm>
            <a:off x="2105717" y="1750973"/>
            <a:ext cx="1874231"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দলগত কাজ</a:t>
            </a:r>
            <a:endParaRPr lang="en-US" sz="36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08915B96-C9D9-40FC-9787-6EB1CE85D4D3}"/>
              </a:ext>
            </a:extLst>
          </p:cNvPr>
          <p:cNvSpPr txBox="1"/>
          <p:nvPr/>
        </p:nvSpPr>
        <p:spPr>
          <a:xfrm>
            <a:off x="1000170" y="4648975"/>
            <a:ext cx="1104790" cy="58477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দলঃ ক</a:t>
            </a:r>
            <a:endParaRPr lang="en-US" sz="32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51D1B69D-AF68-4B6C-926C-854EAEF11924}"/>
              </a:ext>
            </a:extLst>
          </p:cNvPr>
          <p:cNvSpPr txBox="1"/>
          <p:nvPr/>
        </p:nvSpPr>
        <p:spPr>
          <a:xfrm>
            <a:off x="1000171" y="5899353"/>
            <a:ext cx="1058303" cy="58477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দলঃ খ</a:t>
            </a:r>
            <a:endParaRPr lang="en-US" sz="32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0351CE29-F704-4E4A-83F9-AE116A910A25}"/>
              </a:ext>
            </a:extLst>
          </p:cNvPr>
          <p:cNvSpPr txBox="1"/>
          <p:nvPr/>
        </p:nvSpPr>
        <p:spPr>
          <a:xfrm>
            <a:off x="3494486" y="4648975"/>
            <a:ext cx="5038559" cy="58477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খতিয়ান প্রস্তুতের সুবিধা আলোচনা কর।</a:t>
            </a:r>
            <a:endParaRPr lang="en-US" sz="32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D5CDAD05-7B88-49CA-AE61-752212414BC3}"/>
              </a:ext>
            </a:extLst>
          </p:cNvPr>
          <p:cNvSpPr txBox="1"/>
          <p:nvPr/>
        </p:nvSpPr>
        <p:spPr>
          <a:xfrm>
            <a:off x="3530226" y="5839746"/>
            <a:ext cx="5384807" cy="58477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bn-IN" sz="3200" dirty="0">
                <a:latin typeface="NikoshBAN" panose="02000000000000000000" pitchFamily="2" charset="0"/>
                <a:cs typeface="NikoshBAN" panose="02000000000000000000" pitchFamily="2" charset="0"/>
              </a:rPr>
              <a:t>খতিয়ান প্রস্তুতের অসুবিধা আলোচনা কর।</a:t>
            </a:r>
            <a:endParaRPr lang="en-US" sz="3200" dirty="0">
              <a:latin typeface="NikoshBAN" panose="02000000000000000000" pitchFamily="2" charset="0"/>
              <a:cs typeface="NikoshBAN" panose="02000000000000000000" pitchFamily="2" charset="0"/>
            </a:endParaRPr>
          </a:p>
        </p:txBody>
      </p:sp>
      <p:sp>
        <p:nvSpPr>
          <p:cNvPr id="14" name="Arrow: Right 13">
            <a:extLst>
              <a:ext uri="{FF2B5EF4-FFF2-40B4-BE49-F238E27FC236}">
                <a16:creationId xmlns:a16="http://schemas.microsoft.com/office/drawing/2014/main" id="{1CBC7FB0-8F18-45B4-8EC8-B4992C1A3FD9}"/>
              </a:ext>
            </a:extLst>
          </p:cNvPr>
          <p:cNvSpPr/>
          <p:nvPr/>
        </p:nvSpPr>
        <p:spPr>
          <a:xfrm>
            <a:off x="2412265" y="4772308"/>
            <a:ext cx="774915" cy="338107"/>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5A95F7B3-5BEE-4D94-A7D5-77E63F0870A0}"/>
              </a:ext>
            </a:extLst>
          </p:cNvPr>
          <p:cNvSpPr/>
          <p:nvPr/>
        </p:nvSpPr>
        <p:spPr>
          <a:xfrm>
            <a:off x="2456179" y="5978597"/>
            <a:ext cx="774915" cy="338107"/>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372377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661BFC-E992-4A49-933A-C860D6AB8B72}"/>
              </a:ext>
            </a:extLst>
          </p:cNvPr>
          <p:cNvSpPr txBox="1"/>
          <p:nvPr/>
        </p:nvSpPr>
        <p:spPr>
          <a:xfrm>
            <a:off x="4888194" y="323842"/>
            <a:ext cx="2007281" cy="646331"/>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বাড়ির কাজঃ</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E4A3056-A005-431F-87B8-39ABF60FB066}"/>
              </a:ext>
            </a:extLst>
          </p:cNvPr>
          <p:cNvSpPr txBox="1"/>
          <p:nvPr/>
        </p:nvSpPr>
        <p:spPr>
          <a:xfrm>
            <a:off x="307384" y="739278"/>
            <a:ext cx="1638590" cy="523220"/>
          </a:xfrm>
          <a:prstGeom prst="rect">
            <a:avLst/>
          </a:prstGeom>
          <a:ln/>
        </p:spPr>
        <p:style>
          <a:lnRef idx="3">
            <a:schemeClr val="lt1"/>
          </a:lnRef>
          <a:fillRef idx="1">
            <a:schemeClr val="accent2"/>
          </a:fillRef>
          <a:effectRef idx="1">
            <a:schemeClr val="accent2"/>
          </a:effectRef>
          <a:fontRef idx="minor">
            <a:schemeClr val="lt1"/>
          </a:fontRef>
        </p:style>
        <p:txBody>
          <a:bodyPr wrap="none" rtlCol="0">
            <a:spAutoFit/>
          </a:bodyPr>
          <a:lstStyle/>
          <a:p>
            <a:r>
              <a:rPr lang="bn-IN" sz="2800" dirty="0">
                <a:latin typeface="NikoshBAN" panose="02000000000000000000" pitchFamily="2" charset="0"/>
                <a:cs typeface="NikoshBAN" panose="02000000000000000000" pitchFamily="2" charset="0"/>
              </a:rPr>
              <a:t>অনুশীলনী ০৪</a:t>
            </a:r>
            <a:endParaRPr lang="en-US" sz="2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71CC898E-CE80-4426-AF20-7A42308B3666}"/>
              </a:ext>
            </a:extLst>
          </p:cNvPr>
          <p:cNvSpPr txBox="1"/>
          <p:nvPr/>
        </p:nvSpPr>
        <p:spPr>
          <a:xfrm>
            <a:off x="307385" y="1306615"/>
            <a:ext cx="11502324" cy="954107"/>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জনাব শিমুল ২০২০ সালের জুন মাসে নগদ ৭০,০০০ টাকা নিয়ে ব্যবসায় আরম্ভ করলেন। উক্ত মাসে তার অন্যান্য লেনদেন সমূহ নিম্নরূপঃ</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A06394BA-780F-490F-AE31-C059CEC5295C}"/>
              </a:ext>
            </a:extLst>
          </p:cNvPr>
          <p:cNvSpPr txBox="1"/>
          <p:nvPr/>
        </p:nvSpPr>
        <p:spPr>
          <a:xfrm>
            <a:off x="307385" y="2349269"/>
            <a:ext cx="5349496"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জুন ০২	ব্যাংকে নগদ জমাদান ৩০,০০০ টাকা।</a:t>
            </a:r>
            <a:endParaRPr lang="en-US" sz="28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7F55EEFC-3872-44BD-80A9-FF47C82A07C7}"/>
              </a:ext>
            </a:extLst>
          </p:cNvPr>
          <p:cNvSpPr txBox="1"/>
          <p:nvPr/>
        </p:nvSpPr>
        <p:spPr>
          <a:xfrm>
            <a:off x="320377" y="3061497"/>
            <a:ext cx="4437603"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জুন ০৮ 	নগদে পণ্য ক্রয় ২৫,০০০ টাকা।</a:t>
            </a:r>
            <a:endParaRPr lang="en-US" sz="2800"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56C3EC97-185F-4AE6-A959-F7803CCC49B4}"/>
              </a:ext>
            </a:extLst>
          </p:cNvPr>
          <p:cNvSpPr txBox="1"/>
          <p:nvPr/>
        </p:nvSpPr>
        <p:spPr>
          <a:xfrm>
            <a:off x="307384" y="3769203"/>
            <a:ext cx="4807057"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জুন ২০ 	চেকে পণ্য বিক্রয় ২৮,০০০ টাকা।</a:t>
            </a:r>
            <a:endParaRPr lang="en-US" sz="2800"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F7B3893D-CD77-4F02-96B7-C40941EBE554}"/>
              </a:ext>
            </a:extLst>
          </p:cNvPr>
          <p:cNvSpPr txBox="1"/>
          <p:nvPr/>
        </p:nvSpPr>
        <p:spPr>
          <a:xfrm>
            <a:off x="307384" y="4500743"/>
            <a:ext cx="4807057"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জুন ২৬ 	বেতন পরিশোধ ১৫,০০০ টাকা।</a:t>
            </a:r>
            <a:endParaRPr lang="en-US" sz="2800"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48C830A9-0DF0-44E9-B77C-6896C78513C8}"/>
              </a:ext>
            </a:extLst>
          </p:cNvPr>
          <p:cNvSpPr txBox="1"/>
          <p:nvPr/>
        </p:nvSpPr>
        <p:spPr>
          <a:xfrm>
            <a:off x="307384" y="5194047"/>
            <a:ext cx="5349496"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জুন ৩০ 	ব্যাংক সুদ মঞ্জুর করেছে ১,০০০ টাকা।</a:t>
            </a:r>
            <a:endParaRPr lang="en-US" sz="2800" dirty="0">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539771B1-415D-44AB-BB53-6867F862FF92}"/>
              </a:ext>
            </a:extLst>
          </p:cNvPr>
          <p:cNvSpPr txBox="1"/>
          <p:nvPr/>
        </p:nvSpPr>
        <p:spPr>
          <a:xfrm>
            <a:off x="307384" y="5899741"/>
            <a:ext cx="1189749"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2800" b="1" dirty="0">
                <a:latin typeface="NikoshBAN" panose="02000000000000000000" pitchFamily="2" charset="0"/>
                <a:cs typeface="NikoshBAN" panose="02000000000000000000" pitchFamily="2" charset="0"/>
              </a:rPr>
              <a:t>করণীয়ঃ </a:t>
            </a:r>
            <a:endParaRPr lang="en-US" sz="2800" b="1" dirty="0">
              <a:latin typeface="NikoshBAN" panose="02000000000000000000" pitchFamily="2" charset="0"/>
              <a:cs typeface="NikoshBAN" panose="02000000000000000000" pitchFamily="2" charset="0"/>
            </a:endParaRPr>
          </a:p>
        </p:txBody>
      </p:sp>
      <p:sp>
        <p:nvSpPr>
          <p:cNvPr id="24" name="TextBox 23">
            <a:extLst>
              <a:ext uri="{FF2B5EF4-FFF2-40B4-BE49-F238E27FC236}">
                <a16:creationId xmlns:a16="http://schemas.microsoft.com/office/drawing/2014/main" id="{DE4C56C1-3C93-4B4A-B46C-B6235C3F8ACD}"/>
              </a:ext>
            </a:extLst>
          </p:cNvPr>
          <p:cNvSpPr txBox="1"/>
          <p:nvPr/>
        </p:nvSpPr>
        <p:spPr>
          <a:xfrm>
            <a:off x="1748804" y="5910126"/>
            <a:ext cx="7167347" cy="523220"/>
          </a:xfrm>
          <a:prstGeom prst="rect">
            <a:avLst/>
          </a:prstGeom>
          <a:ln w="12700">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bn-IN" sz="2800" dirty="0">
                <a:latin typeface="NikoshBAN" panose="02000000000000000000" pitchFamily="2" charset="0"/>
                <a:cs typeface="NikoshBAN" panose="02000000000000000000" pitchFamily="2" charset="0"/>
              </a:rPr>
              <a:t>উপর্যুক্ত লেনদেন সমূহ থেকে </a:t>
            </a:r>
            <a:r>
              <a:rPr lang="bn-IN" sz="2800">
                <a:latin typeface="NikoshBAN" panose="02000000000000000000" pitchFamily="2" charset="0"/>
                <a:cs typeface="NikoshBAN" panose="02000000000000000000" pitchFamily="2" charset="0"/>
              </a:rPr>
              <a:t>জনাব শিমুলের </a:t>
            </a:r>
            <a:r>
              <a:rPr lang="bn-IN" sz="2800" dirty="0">
                <a:latin typeface="NikoshBAN" panose="02000000000000000000" pitchFamily="2" charset="0"/>
                <a:cs typeface="NikoshBAN" panose="02000000000000000000" pitchFamily="2" charset="0"/>
              </a:rPr>
              <a:t>খতিয়ান প্রস্তুত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37808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4" grpId="0" animBg="1"/>
      <p:bldP spid="16" grpId="0" animBg="1"/>
      <p:bldP spid="18" grpId="0" animBg="1"/>
      <p:bldP spid="20" grpId="0" animBg="1"/>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77CFC-65E8-49BA-A835-6715EB94DD6B}"/>
              </a:ext>
            </a:extLst>
          </p:cNvPr>
          <p:cNvSpPr txBox="1"/>
          <p:nvPr/>
        </p:nvSpPr>
        <p:spPr>
          <a:xfrm>
            <a:off x="1689314" y="3105834"/>
            <a:ext cx="2045753" cy="646331"/>
          </a:xfrm>
          <a:prstGeom prst="rect">
            <a:avLst/>
          </a:prstGeom>
          <a:ln w="57150">
            <a:solidFill>
              <a:schemeClr val="tx1"/>
            </a:solidFill>
          </a:ln>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পাঠ পরিচিতি</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DBDE93FA-C8E0-44F6-B1F4-5454BE57D1C6}"/>
              </a:ext>
            </a:extLst>
          </p:cNvPr>
          <p:cNvPicPr>
            <a:picLocks noChangeAspect="1"/>
          </p:cNvPicPr>
          <p:nvPr/>
        </p:nvPicPr>
        <p:blipFill rotWithShape="1">
          <a:blip r:embed="rId2">
            <a:extLst>
              <a:ext uri="{28A0092B-C50C-407E-A947-70E740481C1C}">
                <a14:useLocalDpi xmlns:a14="http://schemas.microsoft.com/office/drawing/2010/main" val="0"/>
              </a:ext>
            </a:extLst>
          </a:blip>
          <a:srcRect t="5650" b="6892"/>
          <a:stretch/>
        </p:blipFill>
        <p:spPr>
          <a:xfrm>
            <a:off x="5734373" y="0"/>
            <a:ext cx="5684519" cy="6858000"/>
          </a:xfrm>
          <a:prstGeom prst="rect">
            <a:avLst/>
          </a:prstGeom>
        </p:spPr>
      </p:pic>
    </p:spTree>
    <p:extLst>
      <p:ext uri="{BB962C8B-B14F-4D97-AF65-F5344CB8AC3E}">
        <p14:creationId xmlns:p14="http://schemas.microsoft.com/office/powerpoint/2010/main" val="3832477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49C57F-70CB-4AD6-805C-B0E8EDFD2C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39" y="306091"/>
            <a:ext cx="11685722" cy="6245817"/>
          </a:xfrm>
          <a:prstGeom prst="rect">
            <a:avLst/>
          </a:prstGeom>
        </p:spPr>
      </p:pic>
    </p:spTree>
    <p:extLst>
      <p:ext uri="{BB962C8B-B14F-4D97-AF65-F5344CB8AC3E}">
        <p14:creationId xmlns:p14="http://schemas.microsoft.com/office/powerpoint/2010/main" val="4282922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1B921-50AD-4962-89B6-4CFBD08FA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27" y="669113"/>
            <a:ext cx="10895309" cy="5576703"/>
          </a:xfrm>
          <a:prstGeom prst="rect">
            <a:avLst/>
          </a:prstGeom>
        </p:spPr>
      </p:pic>
    </p:spTree>
    <p:extLst>
      <p:ext uri="{BB962C8B-B14F-4D97-AF65-F5344CB8AC3E}">
        <p14:creationId xmlns:p14="http://schemas.microsoft.com/office/powerpoint/2010/main" val="3869821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78AF8-9CAD-4F75-B34B-830C4110B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07810"/>
          </a:xfrm>
          <a:prstGeom prst="rect">
            <a:avLst/>
          </a:prstGeom>
        </p:spPr>
      </p:pic>
    </p:spTree>
    <p:extLst>
      <p:ext uri="{BB962C8B-B14F-4D97-AF65-F5344CB8AC3E}">
        <p14:creationId xmlns:p14="http://schemas.microsoft.com/office/powerpoint/2010/main" val="1664305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7B945D-610A-43EF-815A-1D4FBA0D56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78" y="0"/>
            <a:ext cx="11990522" cy="6858000"/>
          </a:xfrm>
          <a:prstGeom prst="rect">
            <a:avLst/>
          </a:prstGeom>
        </p:spPr>
      </p:pic>
    </p:spTree>
    <p:extLst>
      <p:ext uri="{BB962C8B-B14F-4D97-AF65-F5344CB8AC3E}">
        <p14:creationId xmlns:p14="http://schemas.microsoft.com/office/powerpoint/2010/main" val="1963134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F9389D-3F47-4543-8D5C-C3A9CF840C18}"/>
              </a:ext>
            </a:extLst>
          </p:cNvPr>
          <p:cNvSpPr txBox="1"/>
          <p:nvPr/>
        </p:nvSpPr>
        <p:spPr>
          <a:xfrm>
            <a:off x="4763157" y="564112"/>
            <a:ext cx="2159566" cy="646331"/>
          </a:xfrm>
          <a:prstGeom prst="rect">
            <a:avLst/>
          </a:prstGeom>
          <a:ln w="57150">
            <a:solidFill>
              <a:schemeClr val="bg2"/>
            </a:solidFill>
          </a:ln>
        </p:spPr>
        <p:style>
          <a:lnRef idx="3">
            <a:schemeClr val="lt1"/>
          </a:lnRef>
          <a:fillRef idx="1">
            <a:schemeClr val="dk1"/>
          </a:fillRef>
          <a:effectRef idx="1">
            <a:schemeClr val="dk1"/>
          </a:effectRef>
          <a:fontRef idx="minor">
            <a:schemeClr val="lt1"/>
          </a:fontRef>
        </p:style>
        <p:txBody>
          <a:bodyPr wrap="none" rtlCol="0">
            <a:spAutoFit/>
          </a:bodyPr>
          <a:lstStyle/>
          <a:p>
            <a:r>
              <a:rPr lang="bn-IN" sz="3600" dirty="0">
                <a:latin typeface="NikoshBAN" panose="02000000000000000000" pitchFamily="2" charset="0"/>
                <a:cs typeface="NikoshBAN" panose="02000000000000000000" pitchFamily="2" charset="0"/>
              </a:rPr>
              <a:t>পাঠ শিরোনাম</a:t>
            </a:r>
            <a:endParaRPr lang="en-US" sz="3600"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662EF956-0CF1-4006-87C9-588570652CD5}"/>
              </a:ext>
            </a:extLst>
          </p:cNvPr>
          <p:cNvPicPr>
            <a:picLocks noChangeAspect="1"/>
          </p:cNvPicPr>
          <p:nvPr/>
        </p:nvPicPr>
        <p:blipFill rotWithShape="1">
          <a:blip r:embed="rId2">
            <a:extLst>
              <a:ext uri="{28A0092B-C50C-407E-A947-70E740481C1C}">
                <a14:useLocalDpi xmlns:a14="http://schemas.microsoft.com/office/drawing/2010/main" val="0"/>
              </a:ext>
            </a:extLst>
          </a:blip>
          <a:srcRect t="46418" r="28546" b="23925"/>
          <a:stretch/>
        </p:blipFill>
        <p:spPr>
          <a:xfrm>
            <a:off x="502026" y="4897467"/>
            <a:ext cx="10717775" cy="1689315"/>
          </a:xfrm>
          <a:prstGeom prst="rect">
            <a:avLst/>
          </a:prstGeom>
        </p:spPr>
      </p:pic>
      <p:pic>
        <p:nvPicPr>
          <p:cNvPr id="7" name="Picture 6">
            <a:extLst>
              <a:ext uri="{FF2B5EF4-FFF2-40B4-BE49-F238E27FC236}">
                <a16:creationId xmlns:a16="http://schemas.microsoft.com/office/drawing/2014/main" id="{C679339D-72FC-4BD1-9BA2-90A43743D905}"/>
              </a:ext>
            </a:extLst>
          </p:cNvPr>
          <p:cNvPicPr>
            <a:picLocks noChangeAspect="1"/>
          </p:cNvPicPr>
          <p:nvPr/>
        </p:nvPicPr>
        <p:blipFill rotWithShape="1">
          <a:blip r:embed="rId3">
            <a:extLst>
              <a:ext uri="{28A0092B-C50C-407E-A947-70E740481C1C}">
                <a14:useLocalDpi xmlns:a14="http://schemas.microsoft.com/office/drawing/2010/main" val="0"/>
              </a:ext>
            </a:extLst>
          </a:blip>
          <a:srcRect l="13305" t="36384" r="10932" b="31073"/>
          <a:stretch/>
        </p:blipFill>
        <p:spPr>
          <a:xfrm>
            <a:off x="502026" y="2297355"/>
            <a:ext cx="9236990" cy="2231757"/>
          </a:xfrm>
          <a:prstGeom prst="rect">
            <a:avLst/>
          </a:prstGeom>
        </p:spPr>
      </p:pic>
      <p:sp>
        <p:nvSpPr>
          <p:cNvPr id="8" name="TextBox 7">
            <a:extLst>
              <a:ext uri="{FF2B5EF4-FFF2-40B4-BE49-F238E27FC236}">
                <a16:creationId xmlns:a16="http://schemas.microsoft.com/office/drawing/2014/main" id="{E6B3AD5B-6108-4DCC-AA0E-C5787473D2DD}"/>
              </a:ext>
            </a:extLst>
          </p:cNvPr>
          <p:cNvSpPr txBox="1"/>
          <p:nvPr/>
        </p:nvSpPr>
        <p:spPr>
          <a:xfrm>
            <a:off x="10355462" y="2313121"/>
            <a:ext cx="864339" cy="2215991"/>
          </a:xfrm>
          <a:prstGeom prst="rect">
            <a:avLst/>
          </a:prstGeom>
          <a:ln/>
        </p:spPr>
        <p:style>
          <a:lnRef idx="3">
            <a:schemeClr val="lt1"/>
          </a:lnRef>
          <a:fillRef idx="1">
            <a:schemeClr val="accent4"/>
          </a:fillRef>
          <a:effectRef idx="1">
            <a:schemeClr val="accent4"/>
          </a:effectRef>
          <a:fontRef idx="minor">
            <a:schemeClr val="lt1"/>
          </a:fontRef>
        </p:style>
        <p:txBody>
          <a:bodyPr wrap="none" rtlCol="0">
            <a:spAutoFit/>
          </a:bodyPr>
          <a:lstStyle/>
          <a:p>
            <a:endParaRPr lang="bn-IN" dirty="0">
              <a:latin typeface="NikoshBAN" panose="02000000000000000000" pitchFamily="2" charset="0"/>
              <a:cs typeface="NikoshBAN" panose="02000000000000000000" pitchFamily="2" charset="0"/>
            </a:endParaRPr>
          </a:p>
          <a:p>
            <a:pPr algn="ctr"/>
            <a:r>
              <a:rPr lang="bn-IN" sz="3600" dirty="0">
                <a:latin typeface="NikoshBAN" panose="02000000000000000000" pitchFamily="2" charset="0"/>
                <a:cs typeface="NikoshBAN" panose="02000000000000000000" pitchFamily="2" charset="0"/>
              </a:rPr>
              <a:t>চতুর্থ</a:t>
            </a:r>
          </a:p>
          <a:p>
            <a:r>
              <a:rPr lang="bn-IN" sz="3600" dirty="0">
                <a:latin typeface="NikoshBAN" panose="02000000000000000000" pitchFamily="2" charset="0"/>
                <a:cs typeface="NikoshBAN" panose="02000000000000000000" pitchFamily="2" charset="0"/>
              </a:rPr>
              <a:t> </a:t>
            </a:r>
          </a:p>
          <a:p>
            <a:pPr algn="ctr"/>
            <a:r>
              <a:rPr lang="bn-IN" sz="3600" dirty="0">
                <a:latin typeface="NikoshBAN" panose="02000000000000000000" pitchFamily="2" charset="0"/>
                <a:cs typeface="NikoshBAN" panose="02000000000000000000" pitchFamily="2" charset="0"/>
              </a:rPr>
              <a:t>পর্ব</a:t>
            </a:r>
          </a:p>
          <a:p>
            <a:endParaRPr lang="en-US" sz="1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38076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8077200" cy="707886"/>
          </a:xfrm>
          <a:prstGeom prst="rect">
            <a:avLst/>
          </a:prstGeom>
          <a:noFill/>
        </p:spPr>
        <p:txBody>
          <a:bodyPr wrap="square" rtlCol="0">
            <a:spAutoFit/>
          </a:bodyPr>
          <a:lstStyle/>
          <a:p>
            <a:endParaRPr lang="en-US" sz="4000">
              <a:latin typeface="NikoshBAN" pitchFamily="2" charset="0"/>
              <a:cs typeface="NikoshBAN" pitchFamily="2" charset="0"/>
            </a:endParaRPr>
          </a:p>
        </p:txBody>
      </p:sp>
      <p:sp>
        <p:nvSpPr>
          <p:cNvPr id="3" name="TextBox 2"/>
          <p:cNvSpPr txBox="1"/>
          <p:nvPr/>
        </p:nvSpPr>
        <p:spPr>
          <a:xfrm>
            <a:off x="2133600" y="990600"/>
            <a:ext cx="8077200" cy="4339650"/>
          </a:xfrm>
          <a:prstGeom prst="rect">
            <a:avLst/>
          </a:prstGeom>
          <a:noFill/>
        </p:spPr>
        <p:txBody>
          <a:bodyPr wrap="square" rtlCol="0">
            <a:spAutoFit/>
          </a:bodyPr>
          <a:lstStyle/>
          <a:p>
            <a:pPr algn="ctr"/>
            <a:r>
              <a:rPr lang="bn-BD" sz="6000" u="sng" dirty="0">
                <a:solidFill>
                  <a:schemeClr val="accent3">
                    <a:lumMod val="40000"/>
                    <a:lumOff val="60000"/>
                  </a:schemeClr>
                </a:solidFill>
                <a:latin typeface="NikoshBAN" pitchFamily="2" charset="0"/>
                <a:cs typeface="NikoshBAN" pitchFamily="2" charset="0"/>
              </a:rPr>
              <a:t>শিখনফল</a:t>
            </a:r>
            <a:r>
              <a:rPr lang="bn-BD" sz="4000" dirty="0">
                <a:solidFill>
                  <a:schemeClr val="accent3">
                    <a:lumMod val="40000"/>
                    <a:lumOff val="60000"/>
                  </a:schemeClr>
                </a:solidFill>
                <a:latin typeface="NikoshBAN" pitchFamily="2" charset="0"/>
                <a:cs typeface="NikoshBAN" pitchFamily="2" charset="0"/>
              </a:rPr>
              <a:t> </a:t>
            </a:r>
            <a:endParaRPr lang="en-US" sz="4000" dirty="0">
              <a:solidFill>
                <a:schemeClr val="accent3">
                  <a:lumMod val="40000"/>
                  <a:lumOff val="60000"/>
                </a:schemeClr>
              </a:solidFill>
              <a:latin typeface="NikoshBAN" pitchFamily="2" charset="0"/>
              <a:cs typeface="NikoshBAN" pitchFamily="2" charset="0"/>
            </a:endParaRPr>
          </a:p>
          <a:p>
            <a:pPr marL="571500" indent="-571500">
              <a:buFont typeface="Wingdings" pitchFamily="2" charset="2"/>
              <a:buChar char="Ø"/>
            </a:pPr>
            <a:r>
              <a:rPr lang="bn-BD" sz="4400" dirty="0">
                <a:latin typeface="NikoshBAN" pitchFamily="2" charset="0"/>
                <a:cs typeface="NikoshBAN" pitchFamily="2" charset="0"/>
              </a:rPr>
              <a:t>খতিয়ান কি বলতে পারবে।</a:t>
            </a:r>
          </a:p>
          <a:p>
            <a:pPr marL="571500" indent="-571500">
              <a:buFont typeface="Wingdings" pitchFamily="2" charset="2"/>
              <a:buChar char="Ø"/>
            </a:pPr>
            <a:r>
              <a:rPr lang="bn-BD" sz="4400" dirty="0">
                <a:latin typeface="NikoshBAN" pitchFamily="2" charset="0"/>
                <a:cs typeface="NikoshBAN" pitchFamily="2" charset="0"/>
              </a:rPr>
              <a:t>খতিয়ানের বৈশিষ্ট্য লিখতে পারবে।</a:t>
            </a:r>
          </a:p>
          <a:p>
            <a:pPr marL="571500" indent="-571500">
              <a:buFont typeface="Wingdings" pitchFamily="2" charset="2"/>
              <a:buChar char="Ø"/>
            </a:pPr>
            <a:r>
              <a:rPr lang="bn-BD" sz="4400" dirty="0">
                <a:latin typeface="NikoshBAN" pitchFamily="2" charset="0"/>
                <a:cs typeface="NikoshBAN" pitchFamily="2" charset="0"/>
              </a:rPr>
              <a:t>খতিয়ানের গুরুত্ত্ব লিখতে পারবে।</a:t>
            </a:r>
          </a:p>
          <a:p>
            <a:pPr marL="571500" indent="-571500">
              <a:buFont typeface="Wingdings" pitchFamily="2" charset="2"/>
              <a:buChar char="Ø"/>
            </a:pPr>
            <a:r>
              <a:rPr lang="bn-BD" sz="4000" dirty="0">
                <a:latin typeface="NikoshBAN" pitchFamily="2" charset="0"/>
                <a:cs typeface="NikoshBAN" pitchFamily="2" charset="0"/>
              </a:rPr>
              <a:t>জাবেদা ও খতিয়ানের পার্থক্য করতে পারবে।</a:t>
            </a:r>
          </a:p>
          <a:p>
            <a:pPr marL="571500" indent="-571500">
              <a:buFont typeface="Wingdings" pitchFamily="2" charset="2"/>
              <a:buChar char="Ø"/>
            </a:pPr>
            <a:r>
              <a:rPr lang="bn-BD" sz="4400" dirty="0">
                <a:latin typeface="NikoshBAN" pitchFamily="2" charset="0"/>
                <a:cs typeface="NikoshBAN" pitchFamily="2" charset="0"/>
              </a:rPr>
              <a:t>খতিয়ান করতে পারবে।</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4745292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295400"/>
            <a:ext cx="7696200" cy="3970318"/>
          </a:xfrm>
          <a:prstGeom prst="rect">
            <a:avLst/>
          </a:prstGeom>
          <a:noFill/>
        </p:spPr>
        <p:txBody>
          <a:bodyPr wrap="square" rtlCol="0">
            <a:spAutoFit/>
          </a:bodyPr>
          <a:lstStyle/>
          <a:p>
            <a:pPr algn="ctr"/>
            <a:r>
              <a:rPr lang="bn-BD" sz="6000" u="sng" dirty="0">
                <a:solidFill>
                  <a:schemeClr val="tx1">
                    <a:lumMod val="95000"/>
                  </a:schemeClr>
                </a:solidFill>
                <a:latin typeface="NikoshBAN" pitchFamily="2" charset="0"/>
                <a:cs typeface="NikoshBAN" pitchFamily="2" charset="0"/>
              </a:rPr>
              <a:t>পূর্বজ্ঞান যাচাই </a:t>
            </a:r>
            <a:endParaRPr lang="bn-BD" sz="4000" u="sng" dirty="0">
              <a:solidFill>
                <a:schemeClr val="tx1">
                  <a:lumMod val="95000"/>
                </a:schemeClr>
              </a:solidFill>
              <a:latin typeface="NikoshBAN" pitchFamily="2" charset="0"/>
              <a:cs typeface="NikoshBAN" pitchFamily="2" charset="0"/>
            </a:endParaRPr>
          </a:p>
          <a:p>
            <a:pPr marL="571500" indent="-571500">
              <a:buFont typeface="Wingdings" pitchFamily="2" charset="2"/>
              <a:buChar char="v"/>
            </a:pPr>
            <a:r>
              <a:rPr lang="bn-BD" sz="4800" dirty="0">
                <a:solidFill>
                  <a:schemeClr val="accent1">
                    <a:lumMod val="60000"/>
                    <a:lumOff val="40000"/>
                  </a:schemeClr>
                </a:solidFill>
                <a:latin typeface="NikoshBAN" pitchFamily="2" charset="0"/>
                <a:cs typeface="NikoshBAN" pitchFamily="2" charset="0"/>
              </a:rPr>
              <a:t> লেনদেনের কয়টি পক্ষ থাকে ?</a:t>
            </a:r>
          </a:p>
          <a:p>
            <a:pPr marL="571500" indent="-571500">
              <a:buFont typeface="Wingdings" pitchFamily="2" charset="2"/>
              <a:buChar char="v"/>
            </a:pPr>
            <a:r>
              <a:rPr lang="bn-BD" sz="4800" dirty="0">
                <a:solidFill>
                  <a:schemeClr val="accent1">
                    <a:lumMod val="60000"/>
                    <a:lumOff val="40000"/>
                  </a:schemeClr>
                </a:solidFill>
                <a:latin typeface="NikoshBAN" pitchFamily="2" charset="0"/>
                <a:cs typeface="NikoshBAN" pitchFamily="2" charset="0"/>
              </a:rPr>
              <a:t> </a:t>
            </a:r>
            <a:r>
              <a:rPr lang="bn-BD" sz="4400" dirty="0">
                <a:solidFill>
                  <a:schemeClr val="accent1">
                    <a:lumMod val="60000"/>
                    <a:lumOff val="40000"/>
                  </a:schemeClr>
                </a:solidFill>
                <a:latin typeface="NikoshBAN" pitchFamily="2" charset="0"/>
                <a:cs typeface="NikoshBAN" pitchFamily="2" charset="0"/>
              </a:rPr>
              <a:t>লেনদেন সর্ব</a:t>
            </a:r>
            <a:r>
              <a:rPr lang="en-US" sz="4400" dirty="0">
                <a:solidFill>
                  <a:schemeClr val="accent1">
                    <a:lumMod val="60000"/>
                    <a:lumOff val="40000"/>
                  </a:schemeClr>
                </a:solidFill>
                <a:latin typeface="NikoshBAN" pitchFamily="2" charset="0"/>
                <a:cs typeface="NikoshBAN" pitchFamily="2" charset="0"/>
              </a:rPr>
              <a:t> </a:t>
            </a:r>
            <a:r>
              <a:rPr lang="bn-BD" sz="4400" dirty="0">
                <a:solidFill>
                  <a:schemeClr val="accent1">
                    <a:lumMod val="60000"/>
                    <a:lumOff val="40000"/>
                  </a:schemeClr>
                </a:solidFill>
                <a:latin typeface="NikoshBAN" pitchFamily="2" charset="0"/>
                <a:cs typeface="NikoshBAN" pitchFamily="2" charset="0"/>
              </a:rPr>
              <a:t>প্রথম কোথায় লেখা হয়?</a:t>
            </a:r>
            <a:endParaRPr lang="bn-BD" sz="4800" dirty="0">
              <a:solidFill>
                <a:schemeClr val="accent1">
                  <a:lumMod val="60000"/>
                  <a:lumOff val="40000"/>
                </a:schemeClr>
              </a:solidFill>
              <a:latin typeface="NikoshBAN" pitchFamily="2" charset="0"/>
              <a:cs typeface="NikoshBAN" pitchFamily="2" charset="0"/>
            </a:endParaRPr>
          </a:p>
          <a:p>
            <a:pPr marL="571500" indent="-571500">
              <a:buFont typeface="Wingdings" pitchFamily="2" charset="2"/>
              <a:buChar char="v"/>
            </a:pPr>
            <a:r>
              <a:rPr lang="bn-BD" sz="4800" dirty="0">
                <a:solidFill>
                  <a:schemeClr val="accent1">
                    <a:lumMod val="60000"/>
                    <a:lumOff val="40000"/>
                  </a:schemeClr>
                </a:solidFill>
                <a:latin typeface="NikoshBAN" pitchFamily="2" charset="0"/>
                <a:cs typeface="NikoshBAN" pitchFamily="2" charset="0"/>
              </a:rPr>
              <a:t> </a:t>
            </a:r>
            <a:r>
              <a:rPr lang="bn-BD" sz="4800" dirty="0" smtClean="0">
                <a:solidFill>
                  <a:schemeClr val="accent1">
                    <a:lumMod val="60000"/>
                    <a:lumOff val="40000"/>
                  </a:schemeClr>
                </a:solidFill>
                <a:latin typeface="NikoshBAN" pitchFamily="2" charset="0"/>
                <a:cs typeface="NikoshBAN" pitchFamily="2" charset="0"/>
              </a:rPr>
              <a:t>বিক্রয় </a:t>
            </a:r>
            <a:r>
              <a:rPr lang="bn-BD" sz="4800" dirty="0">
                <a:solidFill>
                  <a:schemeClr val="accent1">
                    <a:lumMod val="60000"/>
                    <a:lumOff val="40000"/>
                  </a:schemeClr>
                </a:solidFill>
                <a:latin typeface="NikoshBAN" pitchFamily="2" charset="0"/>
                <a:cs typeface="NikoshBAN" pitchFamily="2" charset="0"/>
              </a:rPr>
              <a:t>জাবেদা কী ?</a:t>
            </a:r>
          </a:p>
          <a:p>
            <a:pPr marL="571500" indent="-571500">
              <a:buFont typeface="Wingdings" pitchFamily="2" charset="2"/>
              <a:buChar char="v"/>
            </a:pPr>
            <a:r>
              <a:rPr lang="en-US" sz="4800" dirty="0">
                <a:solidFill>
                  <a:schemeClr val="accent1">
                    <a:lumMod val="60000"/>
                    <a:lumOff val="40000"/>
                  </a:schemeClr>
                </a:solidFill>
                <a:latin typeface="NikoshBAN" pitchFamily="2" charset="0"/>
                <a:cs typeface="NikoshBAN" pitchFamily="2" charset="0"/>
              </a:rPr>
              <a:t> </a:t>
            </a:r>
            <a:r>
              <a:rPr lang="bn-BD" sz="4800" dirty="0">
                <a:solidFill>
                  <a:schemeClr val="accent1">
                    <a:lumMod val="60000"/>
                    <a:lumOff val="40000"/>
                  </a:schemeClr>
                </a:solidFill>
                <a:latin typeface="NikoshBAN" pitchFamily="2" charset="0"/>
                <a:cs typeface="NikoshBAN" pitchFamily="2" charset="0"/>
              </a:rPr>
              <a:t>ক্রয় জাবেদা কী ?</a:t>
            </a:r>
            <a:endParaRPr lang="en-US" sz="4800" dirty="0">
              <a:solidFill>
                <a:schemeClr val="accent1">
                  <a:lumMod val="60000"/>
                  <a:lumOff val="40000"/>
                </a:schemeClr>
              </a:solidFill>
              <a:latin typeface="NikoshBAN" pitchFamily="2" charset="0"/>
              <a:cs typeface="NikoshBAN" pitchFamily="2" charset="0"/>
            </a:endParaRPr>
          </a:p>
        </p:txBody>
      </p:sp>
    </p:spTree>
    <p:extLst>
      <p:ext uri="{BB962C8B-B14F-4D97-AF65-F5344CB8AC3E}">
        <p14:creationId xmlns:p14="http://schemas.microsoft.com/office/powerpoint/2010/main" val="60990481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7.jpeg"/></Relationships>
</file>

<file path=ppt/theme/_rels/theme11.xml.rels><?xml version="1.0" encoding="UTF-8" standalone="yes"?>
<Relationships xmlns="http://schemas.openxmlformats.org/package/2006/relationships"><Relationship Id="rId1" Type="http://schemas.openxmlformats.org/officeDocument/2006/relationships/image" Target="../media/image20.jpeg"/></Relationships>
</file>

<file path=ppt/theme/_rels/theme14.xml.rels><?xml version="1.0" encoding="UTF-8" standalone="yes"?>
<Relationships xmlns="http://schemas.openxmlformats.org/package/2006/relationships"><Relationship Id="rId1" Type="http://schemas.openxmlformats.org/officeDocument/2006/relationships/image" Target="../media/image2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10.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1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4.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ppt/theme/theme15.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16.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17.xml><?xml version="1.0" encoding="utf-8"?>
<a:theme xmlns:a="http://schemas.openxmlformats.org/drawingml/2006/main" name="1_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4.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7.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8.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9.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
  <TotalTime>190</TotalTime>
  <Words>724</Words>
  <Application>Microsoft Office PowerPoint</Application>
  <PresentationFormat>Widescreen</PresentationFormat>
  <Paragraphs>283</Paragraphs>
  <Slides>30</Slides>
  <Notes>0</Notes>
  <HiddenSlides>0</HiddenSlides>
  <MMClips>0</MMClips>
  <ScaleCrop>false</ScaleCrop>
  <HeadingPairs>
    <vt:vector size="6" baseType="variant">
      <vt:variant>
        <vt:lpstr>Fonts Used</vt:lpstr>
      </vt:variant>
      <vt:variant>
        <vt:i4>13</vt:i4>
      </vt:variant>
      <vt:variant>
        <vt:lpstr>Theme</vt:lpstr>
      </vt:variant>
      <vt:variant>
        <vt:i4>17</vt:i4>
      </vt:variant>
      <vt:variant>
        <vt:lpstr>Slide Titles</vt:lpstr>
      </vt:variant>
      <vt:variant>
        <vt:i4>30</vt:i4>
      </vt:variant>
    </vt:vector>
  </HeadingPairs>
  <TitlesOfParts>
    <vt:vector size="60" baseType="lpstr">
      <vt:lpstr>Arial</vt:lpstr>
      <vt:lpstr>Calibri</vt:lpstr>
      <vt:lpstr>Calibri Light</vt:lpstr>
      <vt:lpstr>Century Gothic</vt:lpstr>
      <vt:lpstr>Corbel</vt:lpstr>
      <vt:lpstr>Garamond</vt:lpstr>
      <vt:lpstr>Nikosh</vt:lpstr>
      <vt:lpstr>NikoshBAN</vt:lpstr>
      <vt:lpstr>Rockwell</vt:lpstr>
      <vt:lpstr>Trebuchet MS</vt:lpstr>
      <vt:lpstr>Tw Cen MT</vt:lpstr>
      <vt:lpstr>Wingdings</vt:lpstr>
      <vt:lpstr>Wingdings 3</vt:lpstr>
      <vt:lpstr>Ion Boardroom</vt:lpstr>
      <vt:lpstr>1_Ion Boardroom</vt:lpstr>
      <vt:lpstr>Atlas</vt:lpstr>
      <vt:lpstr>Organic</vt:lpstr>
      <vt:lpstr>Retrospect</vt:lpstr>
      <vt:lpstr>Wisp</vt:lpstr>
      <vt:lpstr>Banded</vt:lpstr>
      <vt:lpstr>Berlin</vt:lpstr>
      <vt:lpstr>Ion</vt:lpstr>
      <vt:lpstr>Celestial</vt:lpstr>
      <vt:lpstr>Circuit</vt:lpstr>
      <vt:lpstr>Office Theme</vt:lpstr>
      <vt:lpstr>1_Office Theme</vt:lpstr>
      <vt:lpstr>Mesh</vt:lpstr>
      <vt:lpstr>Vapor Trail</vt:lpstr>
      <vt:lpstr>Basis</vt:lpstr>
      <vt:lpstr>1_Basis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তাকের ইংরেজী প্রতিশব্দ কী তা জানো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Mahi Uddin</dc:creator>
  <cp:lastModifiedBy>Rasel</cp:lastModifiedBy>
  <cp:revision>21</cp:revision>
  <dcterms:created xsi:type="dcterms:W3CDTF">2020-07-18T00:14:31Z</dcterms:created>
  <dcterms:modified xsi:type="dcterms:W3CDTF">2021-01-05T11:34:58Z</dcterms:modified>
</cp:coreProperties>
</file>