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822E0-9271-4FE8-8B8F-03EE0D7DFBB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748126-26CE-4987-878B-C7B82F14C4BF}">
      <dgm:prSet phldrT="[Text]" custT="1"/>
      <dgm:spPr/>
      <dgm:t>
        <a:bodyPr/>
        <a:lstStyle/>
        <a:p>
          <a:r>
            <a:rPr lang="bn-IN" sz="3600" dirty="0" smtClean="0"/>
            <a:t>ফজর=৪.৪৫ </a:t>
          </a:r>
          <a:endParaRPr lang="en-US" sz="3600" dirty="0"/>
        </a:p>
      </dgm:t>
    </dgm:pt>
    <dgm:pt modelId="{B9BB2573-1DA6-49D5-88CB-F7B262BB1F07}" type="parTrans" cxnId="{A8DB33E8-5649-4EBB-9B59-7C0FA6AFC004}">
      <dgm:prSet/>
      <dgm:spPr/>
      <dgm:t>
        <a:bodyPr/>
        <a:lstStyle/>
        <a:p>
          <a:endParaRPr lang="en-US"/>
        </a:p>
      </dgm:t>
    </dgm:pt>
    <dgm:pt modelId="{CE292FB1-FF20-47C8-BCD3-58635CEFEF73}" type="sibTrans" cxnId="{A8DB33E8-5649-4EBB-9B59-7C0FA6AFC004}">
      <dgm:prSet/>
      <dgm:spPr/>
      <dgm:t>
        <a:bodyPr/>
        <a:lstStyle/>
        <a:p>
          <a:endParaRPr lang="en-US"/>
        </a:p>
      </dgm:t>
    </dgm:pt>
    <dgm:pt modelId="{955C71A1-C267-46DF-9365-E8258066D779}">
      <dgm:prSet phldrT="[Text]" custT="1"/>
      <dgm:spPr/>
      <dgm:t>
        <a:bodyPr/>
        <a:lstStyle/>
        <a:p>
          <a:r>
            <a:rPr lang="bn-IN" sz="3200" dirty="0" smtClean="0"/>
            <a:t>যোহর=১.৩০ </a:t>
          </a:r>
        </a:p>
      </dgm:t>
    </dgm:pt>
    <dgm:pt modelId="{67B6BB37-9DA9-4D45-BBF6-4788D382F648}" type="parTrans" cxnId="{D73C34C5-3660-44F9-B574-964DD76AA2E2}">
      <dgm:prSet/>
      <dgm:spPr/>
      <dgm:t>
        <a:bodyPr/>
        <a:lstStyle/>
        <a:p>
          <a:endParaRPr lang="en-US"/>
        </a:p>
      </dgm:t>
    </dgm:pt>
    <dgm:pt modelId="{0B7CC03D-D042-49E1-ACA7-E5A672E38D0F}" type="sibTrans" cxnId="{D73C34C5-3660-44F9-B574-964DD76AA2E2}">
      <dgm:prSet/>
      <dgm:spPr/>
      <dgm:t>
        <a:bodyPr/>
        <a:lstStyle/>
        <a:p>
          <a:endParaRPr lang="en-US"/>
        </a:p>
      </dgm:t>
    </dgm:pt>
    <dgm:pt modelId="{C4F77C2E-BE87-4051-B42C-4BC0A64FAEB5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bn-IN" sz="6100" dirty="0" smtClean="0"/>
            <a:t> </a:t>
          </a:r>
          <a:r>
            <a:rPr lang="bn-IN" sz="3200" dirty="0" smtClean="0"/>
            <a:t>আছর=৫.১৫  ৫.১৫</a:t>
          </a:r>
        </a:p>
      </dgm:t>
    </dgm:pt>
    <dgm:pt modelId="{BB192A4B-8A58-49E1-9367-01AF2D37934D}" type="parTrans" cxnId="{C0B06705-369C-4340-8750-AF5EA7DF0114}">
      <dgm:prSet/>
      <dgm:spPr/>
      <dgm:t>
        <a:bodyPr/>
        <a:lstStyle/>
        <a:p>
          <a:endParaRPr lang="en-US"/>
        </a:p>
      </dgm:t>
    </dgm:pt>
    <dgm:pt modelId="{9464C628-6840-475D-AFF8-3D61031FD58F}" type="sibTrans" cxnId="{C0B06705-369C-4340-8750-AF5EA7DF0114}">
      <dgm:prSet/>
      <dgm:spPr/>
      <dgm:t>
        <a:bodyPr/>
        <a:lstStyle/>
        <a:p>
          <a:endParaRPr lang="en-US"/>
        </a:p>
      </dgm:t>
    </dgm:pt>
    <dgm:pt modelId="{09EB1E75-F96E-465A-95F1-DDA577546F56}">
      <dgm:prSet phldrT="[Text]" custT="1"/>
      <dgm:spPr/>
      <dgm:t>
        <a:bodyPr/>
        <a:lstStyle/>
        <a:p>
          <a:r>
            <a:rPr lang="bn-IN" sz="3200" dirty="0" smtClean="0"/>
            <a:t>মাগরিব= ৬.৫৫</a:t>
          </a:r>
          <a:endParaRPr lang="en-US" sz="3200" dirty="0"/>
        </a:p>
      </dgm:t>
    </dgm:pt>
    <dgm:pt modelId="{F6D93098-3969-419E-A889-3A646485ECC3}" type="parTrans" cxnId="{A32D94E3-83DD-43D0-8EDB-7322DF7E0BD2}">
      <dgm:prSet/>
      <dgm:spPr/>
      <dgm:t>
        <a:bodyPr/>
        <a:lstStyle/>
        <a:p>
          <a:endParaRPr lang="en-US"/>
        </a:p>
      </dgm:t>
    </dgm:pt>
    <dgm:pt modelId="{E320DA7C-F42E-4EAC-A5BB-601D63530DCE}" type="sibTrans" cxnId="{A32D94E3-83DD-43D0-8EDB-7322DF7E0BD2}">
      <dgm:prSet/>
      <dgm:spPr/>
      <dgm:t>
        <a:bodyPr/>
        <a:lstStyle/>
        <a:p>
          <a:endParaRPr lang="en-US"/>
        </a:p>
      </dgm:t>
    </dgm:pt>
    <dgm:pt modelId="{25D8A55B-4249-48BC-AF94-223763504994}">
      <dgm:prSet phldrT="[Text]" custT="1"/>
      <dgm:spPr/>
      <dgm:t>
        <a:bodyPr/>
        <a:lstStyle/>
        <a:p>
          <a:r>
            <a:rPr lang="bn-IN" sz="6500" dirty="0" smtClean="0"/>
            <a:t> </a:t>
          </a:r>
          <a:r>
            <a:rPr lang="bn-IN" sz="3200" dirty="0" smtClean="0"/>
            <a:t>ঈশা = ৮.৩০</a:t>
          </a:r>
          <a:endParaRPr lang="en-US" sz="3200" dirty="0"/>
        </a:p>
      </dgm:t>
    </dgm:pt>
    <dgm:pt modelId="{BF3B6740-23FA-4D96-B909-D6DFA2712A32}" type="parTrans" cxnId="{35E1A48E-3392-4B12-B89E-32ADD2459FC6}">
      <dgm:prSet/>
      <dgm:spPr/>
      <dgm:t>
        <a:bodyPr/>
        <a:lstStyle/>
        <a:p>
          <a:endParaRPr lang="en-US"/>
        </a:p>
      </dgm:t>
    </dgm:pt>
    <dgm:pt modelId="{02EB3094-2873-4E07-808B-A78275FCB4DA}" type="sibTrans" cxnId="{35E1A48E-3392-4B12-B89E-32ADD2459FC6}">
      <dgm:prSet/>
      <dgm:spPr/>
      <dgm:t>
        <a:bodyPr/>
        <a:lstStyle/>
        <a:p>
          <a:endParaRPr lang="en-US"/>
        </a:p>
      </dgm:t>
    </dgm:pt>
    <dgm:pt modelId="{066A3790-0AAD-4F28-8E58-6A078194CEE0}" type="pres">
      <dgm:prSet presAssocID="{F56822E0-9271-4FE8-8B8F-03EE0D7DFB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62B13-073B-4EE5-BB10-73063C5E7FC3}" type="pres">
      <dgm:prSet presAssocID="{08748126-26CE-4987-878B-C7B82F14C4BF}" presName="node" presStyleLbl="node1" presStyleIdx="0" presStyleCnt="5" custScaleY="34519" custLinFactNeighborX="1851" custLinFactNeighborY="3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1F172-2F3D-486C-A052-CC6A7D84DC99}" type="pres">
      <dgm:prSet presAssocID="{CE292FB1-FF20-47C8-BCD3-58635CEFEF73}" presName="sibTrans" presStyleCnt="0"/>
      <dgm:spPr/>
    </dgm:pt>
    <dgm:pt modelId="{4C632092-DA54-4E48-9F79-843EF6EAD301}" type="pres">
      <dgm:prSet presAssocID="{955C71A1-C267-46DF-9365-E8258066D779}" presName="node" presStyleLbl="node1" presStyleIdx="1" presStyleCnt="5" custScaleY="33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082EE-80A8-444B-9158-95CE0728AB46}" type="pres">
      <dgm:prSet presAssocID="{0B7CC03D-D042-49E1-ACA7-E5A672E38D0F}" presName="sibTrans" presStyleCnt="0"/>
      <dgm:spPr/>
    </dgm:pt>
    <dgm:pt modelId="{D9EAE93D-349F-40E5-8D71-3A0C03A53B54}" type="pres">
      <dgm:prSet presAssocID="{C4F77C2E-BE87-4051-B42C-4BC0A64FAEB5}" presName="node" presStyleLbl="node1" presStyleIdx="2" presStyleCnt="5" custScaleX="80848" custScaleY="27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13BD9-1063-4E91-AAE4-74457AE240C4}" type="pres">
      <dgm:prSet presAssocID="{9464C628-6840-475D-AFF8-3D61031FD58F}" presName="sibTrans" presStyleCnt="0"/>
      <dgm:spPr/>
    </dgm:pt>
    <dgm:pt modelId="{55BFD390-98D5-41F9-81F0-CE6131536E13}" type="pres">
      <dgm:prSet presAssocID="{09EB1E75-F96E-465A-95F1-DDA577546F56}" presName="node" presStyleLbl="node1" presStyleIdx="3" presStyleCnt="5" custScaleY="24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DE3B3-2CEC-4EB5-A917-1C6197D3BA13}" type="pres">
      <dgm:prSet presAssocID="{E320DA7C-F42E-4EAC-A5BB-601D63530DCE}" presName="sibTrans" presStyleCnt="0"/>
      <dgm:spPr/>
    </dgm:pt>
    <dgm:pt modelId="{DA3CB9D1-562A-4B4F-B9BE-A04ED35A4374}" type="pres">
      <dgm:prSet presAssocID="{25D8A55B-4249-48BC-AF94-223763504994}" presName="node" presStyleLbl="node1" presStyleIdx="4" presStyleCnt="5" custScaleX="121916" custScaleY="45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16D08-B6BB-4401-B3AB-F71A9B683D1B}" type="presOf" srcId="{F56822E0-9271-4FE8-8B8F-03EE0D7DFBB3}" destId="{066A3790-0AAD-4F28-8E58-6A078194CEE0}" srcOrd="0" destOrd="0" presId="urn:microsoft.com/office/officeart/2005/8/layout/default"/>
    <dgm:cxn modelId="{A8DB33E8-5649-4EBB-9B59-7C0FA6AFC004}" srcId="{F56822E0-9271-4FE8-8B8F-03EE0D7DFBB3}" destId="{08748126-26CE-4987-878B-C7B82F14C4BF}" srcOrd="0" destOrd="0" parTransId="{B9BB2573-1DA6-49D5-88CB-F7B262BB1F07}" sibTransId="{CE292FB1-FF20-47C8-BCD3-58635CEFEF73}"/>
    <dgm:cxn modelId="{A32D94E3-83DD-43D0-8EDB-7322DF7E0BD2}" srcId="{F56822E0-9271-4FE8-8B8F-03EE0D7DFBB3}" destId="{09EB1E75-F96E-465A-95F1-DDA577546F56}" srcOrd="3" destOrd="0" parTransId="{F6D93098-3969-419E-A889-3A646485ECC3}" sibTransId="{E320DA7C-F42E-4EAC-A5BB-601D63530DCE}"/>
    <dgm:cxn modelId="{6AA9CD85-CE84-45D3-B523-88A59D871F32}" type="presOf" srcId="{25D8A55B-4249-48BC-AF94-223763504994}" destId="{DA3CB9D1-562A-4B4F-B9BE-A04ED35A4374}" srcOrd="0" destOrd="0" presId="urn:microsoft.com/office/officeart/2005/8/layout/default"/>
    <dgm:cxn modelId="{96E2F452-0D2F-4E96-A5CF-AC6D350BC9D0}" type="presOf" srcId="{09EB1E75-F96E-465A-95F1-DDA577546F56}" destId="{55BFD390-98D5-41F9-81F0-CE6131536E13}" srcOrd="0" destOrd="0" presId="urn:microsoft.com/office/officeart/2005/8/layout/default"/>
    <dgm:cxn modelId="{35E1A48E-3392-4B12-B89E-32ADD2459FC6}" srcId="{F56822E0-9271-4FE8-8B8F-03EE0D7DFBB3}" destId="{25D8A55B-4249-48BC-AF94-223763504994}" srcOrd="4" destOrd="0" parTransId="{BF3B6740-23FA-4D96-B909-D6DFA2712A32}" sibTransId="{02EB3094-2873-4E07-808B-A78275FCB4DA}"/>
    <dgm:cxn modelId="{D73C34C5-3660-44F9-B574-964DD76AA2E2}" srcId="{F56822E0-9271-4FE8-8B8F-03EE0D7DFBB3}" destId="{955C71A1-C267-46DF-9365-E8258066D779}" srcOrd="1" destOrd="0" parTransId="{67B6BB37-9DA9-4D45-BBF6-4788D382F648}" sibTransId="{0B7CC03D-D042-49E1-ACA7-E5A672E38D0F}"/>
    <dgm:cxn modelId="{B958B9F2-BBA1-438A-BA43-48510E0F0832}" type="presOf" srcId="{08748126-26CE-4987-878B-C7B82F14C4BF}" destId="{8D562B13-073B-4EE5-BB10-73063C5E7FC3}" srcOrd="0" destOrd="0" presId="urn:microsoft.com/office/officeart/2005/8/layout/default"/>
    <dgm:cxn modelId="{1B75E4EF-48B1-4940-BDCF-B02043E5D596}" type="presOf" srcId="{C4F77C2E-BE87-4051-B42C-4BC0A64FAEB5}" destId="{D9EAE93D-349F-40E5-8D71-3A0C03A53B54}" srcOrd="0" destOrd="0" presId="urn:microsoft.com/office/officeart/2005/8/layout/default"/>
    <dgm:cxn modelId="{C0B06705-369C-4340-8750-AF5EA7DF0114}" srcId="{F56822E0-9271-4FE8-8B8F-03EE0D7DFBB3}" destId="{C4F77C2E-BE87-4051-B42C-4BC0A64FAEB5}" srcOrd="2" destOrd="0" parTransId="{BB192A4B-8A58-49E1-9367-01AF2D37934D}" sibTransId="{9464C628-6840-475D-AFF8-3D61031FD58F}"/>
    <dgm:cxn modelId="{57A49A03-A5A9-4F55-A78F-40A1578C5F4B}" type="presOf" srcId="{955C71A1-C267-46DF-9365-E8258066D779}" destId="{4C632092-DA54-4E48-9F79-843EF6EAD301}" srcOrd="0" destOrd="0" presId="urn:microsoft.com/office/officeart/2005/8/layout/default"/>
    <dgm:cxn modelId="{B4B3D93F-0CD1-473F-9603-0708D246036B}" type="presParOf" srcId="{066A3790-0AAD-4F28-8E58-6A078194CEE0}" destId="{8D562B13-073B-4EE5-BB10-73063C5E7FC3}" srcOrd="0" destOrd="0" presId="urn:microsoft.com/office/officeart/2005/8/layout/default"/>
    <dgm:cxn modelId="{E96E4568-5409-41EE-835A-6D8E02B92348}" type="presParOf" srcId="{066A3790-0AAD-4F28-8E58-6A078194CEE0}" destId="{8311F172-2F3D-486C-A052-CC6A7D84DC99}" srcOrd="1" destOrd="0" presId="urn:microsoft.com/office/officeart/2005/8/layout/default"/>
    <dgm:cxn modelId="{AFBDF9F5-E9C4-4D60-B5FD-20D70C030BF6}" type="presParOf" srcId="{066A3790-0AAD-4F28-8E58-6A078194CEE0}" destId="{4C632092-DA54-4E48-9F79-843EF6EAD301}" srcOrd="2" destOrd="0" presId="urn:microsoft.com/office/officeart/2005/8/layout/default"/>
    <dgm:cxn modelId="{FD57977A-0B7D-4166-94F8-10C144306A38}" type="presParOf" srcId="{066A3790-0AAD-4F28-8E58-6A078194CEE0}" destId="{73C082EE-80A8-444B-9158-95CE0728AB46}" srcOrd="3" destOrd="0" presId="urn:microsoft.com/office/officeart/2005/8/layout/default"/>
    <dgm:cxn modelId="{D4C9EDD1-6543-4E1A-9FE8-6FBE824ECBE4}" type="presParOf" srcId="{066A3790-0AAD-4F28-8E58-6A078194CEE0}" destId="{D9EAE93D-349F-40E5-8D71-3A0C03A53B54}" srcOrd="4" destOrd="0" presId="urn:microsoft.com/office/officeart/2005/8/layout/default"/>
    <dgm:cxn modelId="{3BD19C57-506F-4205-B293-61DBEFF6868B}" type="presParOf" srcId="{066A3790-0AAD-4F28-8E58-6A078194CEE0}" destId="{AE013BD9-1063-4E91-AAE4-74457AE240C4}" srcOrd="5" destOrd="0" presId="urn:microsoft.com/office/officeart/2005/8/layout/default"/>
    <dgm:cxn modelId="{10070562-428C-4EFE-BC31-87F303ACA4D9}" type="presParOf" srcId="{066A3790-0AAD-4F28-8E58-6A078194CEE0}" destId="{55BFD390-98D5-41F9-81F0-CE6131536E13}" srcOrd="6" destOrd="0" presId="urn:microsoft.com/office/officeart/2005/8/layout/default"/>
    <dgm:cxn modelId="{9748394A-2353-4A03-AE7F-1AC90F7A62A7}" type="presParOf" srcId="{066A3790-0AAD-4F28-8E58-6A078194CEE0}" destId="{60DDE3B3-2CEC-4EB5-A917-1C6197D3BA13}" srcOrd="7" destOrd="0" presId="urn:microsoft.com/office/officeart/2005/8/layout/default"/>
    <dgm:cxn modelId="{03ED03D3-23F2-4500-A247-3FB36EEDC9E1}" type="presParOf" srcId="{066A3790-0AAD-4F28-8E58-6A078194CEE0}" destId="{DA3CB9D1-562A-4B4F-B9BE-A04ED35A43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62B13-073B-4EE5-BB10-73063C5E7FC3}">
      <dsp:nvSpPr>
        <dsp:cNvPr id="0" name=""/>
        <dsp:cNvSpPr/>
      </dsp:nvSpPr>
      <dsp:spPr>
        <a:xfrm>
          <a:off x="67680" y="1347132"/>
          <a:ext cx="3606483" cy="746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ফজর=৪.৪৫ </a:t>
          </a:r>
          <a:endParaRPr lang="en-US" sz="3600" kern="1200" dirty="0"/>
        </a:p>
      </dsp:txBody>
      <dsp:txXfrm>
        <a:off x="67680" y="1347132"/>
        <a:ext cx="3606483" cy="746953"/>
      </dsp:txXfrm>
    </dsp:sp>
    <dsp:sp modelId="{4C632092-DA54-4E48-9F79-843EF6EAD301}">
      <dsp:nvSpPr>
        <dsp:cNvPr id="0" name=""/>
        <dsp:cNvSpPr/>
      </dsp:nvSpPr>
      <dsp:spPr>
        <a:xfrm>
          <a:off x="3968056" y="1290178"/>
          <a:ext cx="3606483" cy="727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যোহর=১.৩০ </a:t>
          </a:r>
        </a:p>
      </dsp:txBody>
      <dsp:txXfrm>
        <a:off x="3968056" y="1290178"/>
        <a:ext cx="3606483" cy="727348"/>
      </dsp:txXfrm>
    </dsp:sp>
    <dsp:sp modelId="{D9EAE93D-349F-40E5-8D71-3A0C03A53B54}">
      <dsp:nvSpPr>
        <dsp:cNvPr id="0" name=""/>
        <dsp:cNvSpPr/>
      </dsp:nvSpPr>
      <dsp:spPr>
        <a:xfrm>
          <a:off x="346281" y="2387978"/>
          <a:ext cx="2915769" cy="588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just" defTabSz="2711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n-IN" sz="6100" kern="1200" dirty="0" smtClean="0"/>
            <a:t> </a:t>
          </a:r>
          <a:r>
            <a:rPr lang="bn-IN" sz="3200" kern="1200" dirty="0" smtClean="0"/>
            <a:t>আছর=৫.১৫  ৫.১৫</a:t>
          </a:r>
        </a:p>
      </dsp:txBody>
      <dsp:txXfrm>
        <a:off x="346281" y="2387978"/>
        <a:ext cx="2915769" cy="588080"/>
      </dsp:txXfrm>
    </dsp:sp>
    <dsp:sp modelId="{55BFD390-98D5-41F9-81F0-CE6131536E13}">
      <dsp:nvSpPr>
        <dsp:cNvPr id="0" name=""/>
        <dsp:cNvSpPr/>
      </dsp:nvSpPr>
      <dsp:spPr>
        <a:xfrm>
          <a:off x="3622699" y="2416335"/>
          <a:ext cx="3606483" cy="53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মাগরিব= ৬.৫৫</a:t>
          </a:r>
          <a:endParaRPr lang="en-US" sz="3200" kern="1200" dirty="0"/>
        </a:p>
      </dsp:txBody>
      <dsp:txXfrm>
        <a:off x="3622699" y="2416335"/>
        <a:ext cx="3606483" cy="531364"/>
      </dsp:txXfrm>
    </dsp:sp>
    <dsp:sp modelId="{DA3CB9D1-562A-4B4F-B9BE-A04ED35A4374}">
      <dsp:nvSpPr>
        <dsp:cNvPr id="0" name=""/>
        <dsp:cNvSpPr/>
      </dsp:nvSpPr>
      <dsp:spPr>
        <a:xfrm>
          <a:off x="1589292" y="3336706"/>
          <a:ext cx="4396879" cy="976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/>
            <a:t> </a:t>
          </a:r>
          <a:r>
            <a:rPr lang="bn-IN" sz="3200" kern="1200" dirty="0" smtClean="0"/>
            <a:t>ঈশা = ৮.৩০</a:t>
          </a:r>
          <a:endParaRPr lang="en-US" sz="3200" kern="1200" dirty="0"/>
        </a:p>
      </dsp:txBody>
      <dsp:txXfrm>
        <a:off x="1589292" y="3336706"/>
        <a:ext cx="4396879" cy="97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9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2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39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209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72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59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2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8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0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9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9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1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5E25-D24D-4AD9-AE5E-B4D27C0B12B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E26CEE-590A-433F-A803-E4449ED5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3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16" y="-475989"/>
            <a:ext cx="111231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461665"/>
            <a:ext cx="718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সকল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শিক্ষার্থীদের</a:t>
            </a:r>
            <a:r>
              <a:rPr lang="bn-IN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কে</a:t>
            </a:r>
            <a:r>
              <a:rPr lang="bn-IN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স্বাগতম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5418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7194" y="224849"/>
            <a:ext cx="7311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শিক্ষার্থীবৃন্দ তোমাদেরকে অনেক ধন্যবাদ আমাকে সহযোগিতা করার জন্য। </a:t>
            </a:r>
            <a:endParaRPr lang="as-IN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9" y="1841326"/>
            <a:ext cx="8442542" cy="46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7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94552" y="864295"/>
            <a:ext cx="4722314" cy="13027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000" b="1" dirty="0" smtClean="0">
                <a:ln/>
                <a:blipFill>
                  <a:blip r:embed="rId2"/>
                  <a:tile tx="0" ty="0" sx="100000" sy="100000" flip="none" algn="tl"/>
                </a:blipFill>
              </a:rPr>
              <a:t>পরিচিতি</a:t>
            </a:r>
            <a:endParaRPr lang="en-US" sz="8000" b="1" dirty="0">
              <a:ln/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2147" y="2605413"/>
            <a:ext cx="5668028" cy="33569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bn-IN" sz="4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মোঃ জহিরুল ইসলাম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প্রভাষক, আরবি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চাঁদপুর আহমাদিয়া ফাযিল মাদ্রাসা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নতুন বাজার, সদর, চাঁদপুর।  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3139" y="2638402"/>
            <a:ext cx="5738861" cy="33239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bn-IN" sz="3200" b="1" dirty="0" smtClean="0">
              <a:solidFill>
                <a:srgbClr val="7030A0"/>
              </a:solidFill>
              <a:latin typeface="ArhialkhanMJ" panose="000004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ArhialkhanMJ" panose="00000400000000000000" pitchFamily="2" charset="0"/>
              </a:rPr>
              <a:t>শ্রেণিঃ দাখিল নবম ও দশম 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ArhialkhanMJ" panose="00000400000000000000" pitchFamily="2" charset="0"/>
              </a:rPr>
              <a:t>বিষয়ঃ আকাঈদ ও ফিকহ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ArhialkhanMJ" panose="00000400000000000000" pitchFamily="2" charset="0"/>
              </a:rPr>
              <a:t>অধ্যায়ঃ </a:t>
            </a:r>
            <a:r>
              <a:rPr lang="en-US" sz="3200" b="1" dirty="0" smtClean="0">
                <a:solidFill>
                  <a:srgbClr val="002060"/>
                </a:solidFill>
                <a:latin typeface="ArhialkhanMJ" panose="00000400000000000000" pitchFamily="2" charset="0"/>
              </a:rPr>
              <a:t>(</a:t>
            </a:r>
            <a:r>
              <a:rPr lang="bn-IN" sz="2000" b="1" dirty="0" smtClean="0">
                <a:solidFill>
                  <a:srgbClr val="002060"/>
                </a:solidFill>
                <a:latin typeface="ArhialkhanMJ" panose="00000400000000000000" pitchFamily="2" charset="0"/>
              </a:rPr>
              <a:t>দ্বিতীয় ভাগ</a:t>
            </a:r>
            <a:r>
              <a:rPr lang="en-US" sz="3200" b="1" dirty="0" smtClean="0">
                <a:solidFill>
                  <a:srgbClr val="002060"/>
                </a:solidFill>
                <a:latin typeface="ArhialkhanMJ" panose="00000400000000000000" pitchFamily="2" charset="0"/>
              </a:rPr>
              <a:t>)</a:t>
            </a:r>
            <a:r>
              <a:rPr lang="bn-IN" sz="3200" b="1" dirty="0" smtClean="0">
                <a:solidFill>
                  <a:srgbClr val="002060"/>
                </a:solidFill>
                <a:latin typeface="ArhialkhanMJ" panose="00000400000000000000" pitchFamily="2" charset="0"/>
              </a:rPr>
              <a:t> দ্বিতীয় অধ্যায়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ArhialkhanMJ" panose="00000400000000000000" pitchFamily="2" charset="0"/>
              </a:rPr>
              <a:t>দ্বিতীয় পরিচ্ছেদঃ কিতাবুত সালাত 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7" y="0"/>
            <a:ext cx="1726650" cy="2180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37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842" y="1250763"/>
            <a:ext cx="5709258" cy="2693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842" y="4004277"/>
            <a:ext cx="5796941" cy="2793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95" y="3943859"/>
            <a:ext cx="4847572" cy="2914141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008347" y="1411390"/>
            <a:ext cx="3883068" cy="25928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002060"/>
                </a:solidFill>
              </a:rPr>
              <a:t>নামাজ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9518" y="359348"/>
            <a:ext cx="512940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strike="noStrike" kern="1200" cap="none" spc="150" normalizeH="0" baseline="0" noProof="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800" b="1" i="0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9592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958" y="420613"/>
            <a:ext cx="2348720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960" y="1916575"/>
            <a:ext cx="5956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 পাঠ শেষে শিক্ষার্থীরা ...</a:t>
            </a:r>
            <a:endParaRPr lang="bn-IN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s-IN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507" y="2555052"/>
            <a:ext cx="871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 </a:t>
            </a:r>
            <a:r>
              <a:rPr lang="bn-BD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 </a:t>
            </a:r>
            <a:r>
              <a:rPr lang="bn-IN" sz="4400" b="1" kern="11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পাঁচ</a:t>
            </a:r>
            <a:r>
              <a:rPr lang="en-US" sz="4400" b="1" kern="11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 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Iqv³ </a:t>
            </a:r>
            <a:r>
              <a:rPr lang="en-US" sz="44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mvjv‡Zi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mgqmxgv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Rvb‡Z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       </a:t>
            </a:r>
          </a:p>
          <a:p>
            <a:r>
              <a:rPr lang="en-US" sz="44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 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    </a:t>
            </a:r>
            <a:r>
              <a:rPr lang="en-US" sz="44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cvi‡e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raiMJ" panose="00000400000000000000" pitchFamily="2" charset="0"/>
                <a:ea typeface="NikoshBAN" pitchFamily="2" charset="0"/>
                <a:cs typeface="AtraiMJ" panose="00000400000000000000" pitchFamily="2" charset="0"/>
                <a:sym typeface="Wingdings"/>
              </a:rPr>
              <a:t>|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traiMJ" panose="00000400000000000000" pitchFamily="2" charset="0"/>
              <a:cs typeface="Atrai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4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2992" y="444591"/>
            <a:ext cx="61685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المعرفة </a:t>
            </a:r>
            <a:r>
              <a:rPr lang="ar-SA" sz="3600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الصلوة</a:t>
            </a:r>
            <a:r>
              <a:rPr lang="en-US" sz="3600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/ </a:t>
            </a:r>
            <a:r>
              <a:rPr lang="en-US" sz="3600" b="1" u="sng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NikoshBAN" pitchFamily="2" charset="0"/>
              </a:rPr>
              <a:t>mvjv‡Zi</a:t>
            </a:r>
            <a:r>
              <a:rPr lang="en-US" sz="36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NikoshBAN" pitchFamily="2" charset="0"/>
              </a:rPr>
              <a:t>cwiPq</a:t>
            </a:r>
            <a:endParaRPr lang="en-US" sz="3600" u="sng" dirty="0">
              <a:solidFill>
                <a:srgbClr val="FF0000"/>
              </a:solidFill>
              <a:latin typeface="ParashSushreeMJ" pitchFamily="2" charset="0"/>
              <a:cs typeface="ParashSushree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372" y="1509303"/>
            <a:ext cx="341183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u="sng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rashSushreeMJ" pitchFamily="2" charset="0"/>
                <a:cs typeface="ParashSushreeMJ" pitchFamily="2" charset="0"/>
              </a:rPr>
              <a:t>معنئ الصلوة لغة-</a:t>
            </a:r>
            <a:endParaRPr lang="en-US" sz="3600" u="sng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arashSushreeMJ" pitchFamily="2" charset="0"/>
              <a:cs typeface="ParashSushree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9041" y="2350697"/>
            <a:ext cx="83829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 </a:t>
            </a:r>
            <a:r>
              <a:rPr lang="ar-SA" sz="2800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صلوة</a:t>
            </a:r>
            <a:r>
              <a:rPr lang="en-US" sz="2800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800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kãwU</a:t>
            </a:r>
            <a:r>
              <a:rPr lang="en-US" sz="2800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ar-SA" sz="2800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صلو</a:t>
            </a:r>
            <a:r>
              <a:rPr lang="en-US" sz="2800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800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kãg~j</a:t>
            </a:r>
            <a:r>
              <a:rPr lang="en-US" sz="2800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800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n‡Z</a:t>
            </a:r>
            <a:r>
              <a:rPr lang="en-US" sz="2800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800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M„wnZ|GwU</a:t>
            </a:r>
            <a:r>
              <a:rPr lang="en-US" sz="2800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800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ev‡e</a:t>
            </a:r>
            <a:r>
              <a:rPr lang="ar-SA" sz="2800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تفعيل </a:t>
            </a:r>
            <a:r>
              <a:rPr lang="en-US" sz="2800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Gi</a:t>
            </a:r>
            <a:r>
              <a:rPr lang="en-US" sz="2800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800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gvm`vi</a:t>
            </a:r>
            <a:r>
              <a:rPr lang="en-US" sz="2800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|</a:t>
            </a:r>
            <a:endParaRPr lang="en-US" sz="2800" dirty="0">
              <a:solidFill>
                <a:srgbClr val="002060"/>
              </a:solidFill>
              <a:latin typeface="ParashSushreeMJ" pitchFamily="2" charset="0"/>
              <a:cs typeface="ParashSushree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2992" y="3513550"/>
            <a:ext cx="2439379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q"/>
            </a:pPr>
            <a:r>
              <a:rPr lang="ar-SA" sz="3200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= </a:t>
            </a:r>
            <a:r>
              <a:rPr lang="ar-SA" sz="3200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ParashSushreeMJ" pitchFamily="2" charset="0"/>
                <a:cs typeface="ParashSushreeMJ" pitchFamily="2" charset="0"/>
              </a:rPr>
              <a:t>رحمة</a:t>
            </a:r>
            <a:r>
              <a:rPr lang="en-US" sz="3200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200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`</a:t>
            </a:r>
            <a:r>
              <a:rPr lang="en-US" sz="3200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iƒ</a:t>
            </a:r>
            <a:r>
              <a:rPr lang="en-US" sz="3200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`</a:t>
            </a:r>
            <a:r>
              <a:rPr lang="ar-SA" sz="3200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=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ar-SA" sz="3200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= دعا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ar-SA" sz="3200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= استغفار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ar-SA" sz="3200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= تسبيح</a:t>
            </a:r>
            <a:endParaRPr lang="en-US" sz="3200" spc="150" dirty="0" smtClean="0">
              <a:ln w="11430"/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ParashSushreeMJ" pitchFamily="2" charset="0"/>
              <a:cs typeface="Parash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6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553" y="282115"/>
            <a:ext cx="9144000" cy="110799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kern="11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cuvP</a:t>
            </a:r>
            <a:r>
              <a:rPr lang="en-US" sz="6600" b="1" kern="11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Iqv³ </a:t>
            </a:r>
            <a:r>
              <a:rPr lang="en-US" sz="6600" b="1" kern="11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mvjv‡Zi</a:t>
            </a:r>
            <a:r>
              <a:rPr lang="en-US" sz="6600" b="1" kern="11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6600" b="1" kern="11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mgqmxgv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arashSushreeMJ" pitchFamily="2" charset="0"/>
              <a:cs typeface="ParashSushreeMJ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06371841"/>
              </p:ext>
            </p:extLst>
          </p:nvPr>
        </p:nvGraphicFramePr>
        <p:xfrm>
          <a:off x="2031999" y="719666"/>
          <a:ext cx="7575464" cy="5593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10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58" y="203148"/>
            <a:ext cx="3090940" cy="2493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3"/>
          <p:cNvSpPr txBox="1"/>
          <p:nvPr/>
        </p:nvSpPr>
        <p:spPr>
          <a:xfrm>
            <a:off x="1235785" y="403394"/>
            <a:ext cx="301053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2626" y="4658711"/>
            <a:ext cx="3356855" cy="13234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11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mvjv‡Zi</a:t>
            </a:r>
            <a:r>
              <a:rPr lang="en-US" sz="4000" b="1" kern="11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cwiPq</a:t>
            </a:r>
            <a:r>
              <a:rPr lang="en-US" sz="4000" b="1" kern="11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Av‡jvPbv</a:t>
            </a:r>
            <a:r>
              <a:rPr lang="en-US" sz="4000" b="1" kern="11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Ki|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rashSushreeMJ" pitchFamily="2" charset="0"/>
              <a:cs typeface="ParashSushree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5658" y="4495873"/>
            <a:ext cx="3631760" cy="13234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11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cuvP</a:t>
            </a:r>
            <a:r>
              <a:rPr lang="en-US" sz="4000" b="1" kern="11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000" b="1" kern="1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Iqv³ </a:t>
            </a:r>
            <a:r>
              <a:rPr lang="en-US" sz="4000" b="1" kern="11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mvjv‡Zi</a:t>
            </a:r>
            <a:r>
              <a:rPr lang="en-US" sz="4000" b="1" kern="1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mgqmxgv</a:t>
            </a:r>
            <a:r>
              <a:rPr lang="en-US" sz="4000" b="1" kern="11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eY©bv</a:t>
            </a:r>
            <a:r>
              <a:rPr lang="en-US" sz="4000" b="1" kern="11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Ki|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rashSushreeMJ" pitchFamily="2" charset="0"/>
              <a:cs typeface="ParashSushree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9731" y="3552935"/>
            <a:ext cx="248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ক, দল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756" y="3552935"/>
            <a:ext cx="1681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খ , দল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45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3435328" y="512234"/>
            <a:ext cx="3267075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3975" cmpd="thinThick">
            <a:noFill/>
            <a:prstDash val="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spc="150" dirty="0" smtClean="0">
                <a:ln w="11430">
                  <a:noFill/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spc="150" dirty="0" smtClean="0">
                <a:ln w="11430">
                  <a:noFill/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</a:t>
            </a:r>
            <a:r>
              <a:rPr lang="bn-BD" sz="3200" b="1" spc="150" dirty="0" smtClean="0">
                <a:ln w="11430">
                  <a:noFill/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238" y="1599661"/>
            <a:ext cx="6114818" cy="87790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2137519" y="2747231"/>
            <a:ext cx="298562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تفعيل     </a:t>
            </a:r>
            <a:r>
              <a:rPr lang="ar-S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2441824" y="3653936"/>
            <a:ext cx="6005645" cy="477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2) </a:t>
            </a:r>
            <a:r>
              <a:rPr lang="ar-SA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شفق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ej‡Z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Kx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eyS</a:t>
            </a:r>
            <a:r>
              <a:rPr lang="bn-BD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466" y="4709786"/>
            <a:ext cx="2981836" cy="10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5003" y="420613"/>
            <a:ext cx="4131259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89006" y="420613"/>
            <a:ext cx="2819400" cy="2407920"/>
            <a:chOff x="3352800" y="762000"/>
            <a:chExt cx="3581400" cy="3017520"/>
          </a:xfrm>
        </p:grpSpPr>
        <p:pic>
          <p:nvPicPr>
            <p:cNvPr id="4" name="Picture 3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5" name="Oval 4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38988" y="3067906"/>
            <a:ext cx="776576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পাঁচ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ওয়াক্ত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সালাতের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সময়সীমা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বর্ণ</a:t>
            </a:r>
            <a:r>
              <a:rPr lang="bn-IN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না 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কর</a:t>
            </a:r>
            <a:endParaRPr lang="en-US" sz="4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046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</TotalTime>
  <Words>163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ArhialkhanMJ</vt:lpstr>
      <vt:lpstr>Arial</vt:lpstr>
      <vt:lpstr>AtraiMJ</vt:lpstr>
      <vt:lpstr>Franklin Gothic Book</vt:lpstr>
      <vt:lpstr>MohanondaMJ</vt:lpstr>
      <vt:lpstr>NikoshBAN</vt:lpstr>
      <vt:lpstr>ParashSushreeMJ</vt:lpstr>
      <vt:lpstr>SolaimanLipi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mmm</cp:lastModifiedBy>
  <cp:revision>22</cp:revision>
  <dcterms:created xsi:type="dcterms:W3CDTF">2021-06-09T02:54:58Z</dcterms:created>
  <dcterms:modified xsi:type="dcterms:W3CDTF">2021-06-10T02:59:30Z</dcterms:modified>
</cp:coreProperties>
</file>