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0" r:id="rId4"/>
    <p:sldId id="272" r:id="rId5"/>
    <p:sldId id="271" r:id="rId6"/>
    <p:sldId id="270" r:id="rId7"/>
    <p:sldId id="269" r:id="rId8"/>
    <p:sldId id="285" r:id="rId9"/>
    <p:sldId id="279" r:id="rId10"/>
    <p:sldId id="268" r:id="rId11"/>
    <p:sldId id="287" r:id="rId12"/>
    <p:sldId id="288" r:id="rId13"/>
    <p:sldId id="262" r:id="rId14"/>
    <p:sldId id="261" r:id="rId15"/>
    <p:sldId id="292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D0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69" d="100"/>
          <a:sy n="69" d="100"/>
        </p:scale>
        <p:origin x="780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132069-37C0-4721-9433-C4116B4379A5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2998A-EAC4-4510-8F46-D698E4678304}">
      <dgm:prSet phldrT="[Text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bn-BD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</a:t>
          </a:r>
          <a:endParaRPr lang="en-US" sz="36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29322F-1A68-4BD1-8F10-1B232E95DAB0}" type="parTrans" cxnId="{287E0C95-2600-4698-9AB0-5EEEE7A3E187}">
      <dgm:prSet/>
      <dgm:spPr/>
      <dgm:t>
        <a:bodyPr/>
        <a:lstStyle/>
        <a:p>
          <a:endParaRPr lang="en-US" sz="2000"/>
        </a:p>
      </dgm:t>
    </dgm:pt>
    <dgm:pt modelId="{DEBEBC47-AE4A-4C9F-A6AE-4040B89366AE}" type="sibTrans" cxnId="{287E0C95-2600-4698-9AB0-5EEEE7A3E187}">
      <dgm:prSet/>
      <dgm:spPr/>
      <dgm:t>
        <a:bodyPr/>
        <a:lstStyle/>
        <a:p>
          <a:endParaRPr lang="en-US" sz="2000"/>
        </a:p>
      </dgm:t>
    </dgm:pt>
    <dgm:pt modelId="{E3CFE19B-E735-483D-AE8E-7CEF212077BE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41017-FA73-44EE-B80E-A20725AEF14D}" type="parTrans" cxnId="{D0A1DA15-C642-482E-95B3-A708E3161AC9}">
      <dgm:prSet/>
      <dgm:spPr/>
      <dgm:t>
        <a:bodyPr/>
        <a:lstStyle/>
        <a:p>
          <a:endParaRPr lang="en-US" sz="2000"/>
        </a:p>
      </dgm:t>
    </dgm:pt>
    <dgm:pt modelId="{95E76940-F903-4692-9BA8-794A7971403A}" type="sibTrans" cxnId="{D0A1DA15-C642-482E-95B3-A708E3161AC9}">
      <dgm:prSet/>
      <dgm:spPr/>
      <dgm:t>
        <a:bodyPr/>
        <a:lstStyle/>
        <a:p>
          <a:endParaRPr lang="en-US" sz="2000"/>
        </a:p>
      </dgm:t>
    </dgm:pt>
    <dgm:pt modelId="{F09D3353-F802-4ECD-B72B-686AAF145519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2E9F86-7626-4D40-92AC-F059FF170E23}" type="parTrans" cxnId="{29B6BE52-2343-47DE-B350-B0C7F92A251E}">
      <dgm:prSet/>
      <dgm:spPr/>
      <dgm:t>
        <a:bodyPr/>
        <a:lstStyle/>
        <a:p>
          <a:endParaRPr lang="en-US" sz="2000"/>
        </a:p>
      </dgm:t>
    </dgm:pt>
    <dgm:pt modelId="{DEB9DDFB-8A50-454E-B122-17CB148ED24F}" type="sibTrans" cxnId="{29B6BE52-2343-47DE-B350-B0C7F92A251E}">
      <dgm:prSet/>
      <dgm:spPr/>
      <dgm:t>
        <a:bodyPr/>
        <a:lstStyle/>
        <a:p>
          <a:endParaRPr lang="en-US" sz="2000"/>
        </a:p>
      </dgm:t>
    </dgm:pt>
    <dgm:pt modelId="{98C27055-5E7C-4B9E-BC7C-2836ADFDF052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DB587-28F0-4F50-B09F-5D80D0BC9D60}" type="parTrans" cxnId="{90E88F13-E544-42EF-8DDA-19E2473E0818}">
      <dgm:prSet/>
      <dgm:spPr/>
      <dgm:t>
        <a:bodyPr/>
        <a:lstStyle/>
        <a:p>
          <a:endParaRPr lang="en-US" sz="2000"/>
        </a:p>
      </dgm:t>
    </dgm:pt>
    <dgm:pt modelId="{6D76EE5F-620C-409C-BE51-2963D46BDA68}" type="sibTrans" cxnId="{90E88F13-E544-42EF-8DDA-19E2473E0818}">
      <dgm:prSet/>
      <dgm:spPr/>
      <dgm:t>
        <a:bodyPr/>
        <a:lstStyle/>
        <a:p>
          <a:endParaRPr lang="en-US" sz="2000"/>
        </a:p>
      </dgm:t>
    </dgm:pt>
    <dgm:pt modelId="{4C1FDE9C-2527-453D-9D65-17A0DE2D8C7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C0FE26-8FDC-42DD-8FC4-49C88388E3AE}" type="parTrans" cxnId="{70F9CB5E-9413-4113-ADD5-AFECA05D07FA}">
      <dgm:prSet/>
      <dgm:spPr/>
      <dgm:t>
        <a:bodyPr/>
        <a:lstStyle/>
        <a:p>
          <a:endParaRPr lang="en-US" sz="2000"/>
        </a:p>
      </dgm:t>
    </dgm:pt>
    <dgm:pt modelId="{2CA984F7-F387-488B-8AD7-2CCF083EE1BC}" type="sibTrans" cxnId="{70F9CB5E-9413-4113-ADD5-AFECA05D07FA}">
      <dgm:prSet/>
      <dgm:spPr/>
      <dgm:t>
        <a:bodyPr/>
        <a:lstStyle/>
        <a:p>
          <a:endParaRPr lang="en-US" sz="2000"/>
        </a:p>
      </dgm:t>
    </dgm:pt>
    <dgm:pt modelId="{C1D26071-8CBE-44F8-B880-A9833381EF87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294FC-B56E-42F9-BC37-31F44165CEB8}" type="parTrans" cxnId="{FF7D32A3-07CF-4E85-BAF8-94449B5BA861}">
      <dgm:prSet/>
      <dgm:spPr/>
      <dgm:t>
        <a:bodyPr/>
        <a:lstStyle/>
        <a:p>
          <a:endParaRPr lang="en-US" sz="2000"/>
        </a:p>
      </dgm:t>
    </dgm:pt>
    <dgm:pt modelId="{A46A2274-21E1-43C7-A330-2F42C6245105}" type="sibTrans" cxnId="{FF7D32A3-07CF-4E85-BAF8-94449B5BA861}">
      <dgm:prSet/>
      <dgm:spPr/>
      <dgm:t>
        <a:bodyPr/>
        <a:lstStyle/>
        <a:p>
          <a:endParaRPr lang="en-US" sz="2000"/>
        </a:p>
      </dgm:t>
    </dgm:pt>
    <dgm:pt modelId="{819B65FF-CE8B-4A1C-8324-D9C183AF7376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8B729-0AC3-4660-9850-7C123D3A7BF1}" type="parTrans" cxnId="{72355CAF-0F3D-410D-A33E-CC8611E7898A}">
      <dgm:prSet/>
      <dgm:spPr/>
      <dgm:t>
        <a:bodyPr/>
        <a:lstStyle/>
        <a:p>
          <a:endParaRPr lang="en-US" sz="2000"/>
        </a:p>
      </dgm:t>
    </dgm:pt>
    <dgm:pt modelId="{D20A1FEF-4EFC-49A3-B6E1-B703EA254CF7}" type="sibTrans" cxnId="{72355CAF-0F3D-410D-A33E-CC8611E7898A}">
      <dgm:prSet/>
      <dgm:spPr/>
      <dgm:t>
        <a:bodyPr/>
        <a:lstStyle/>
        <a:p>
          <a:endParaRPr lang="en-US" sz="2000"/>
        </a:p>
      </dgm:t>
    </dgm:pt>
    <dgm:pt modelId="{AA596612-1E8C-40E6-B7B5-484D94C7F237}" type="pres">
      <dgm:prSet presAssocID="{12132069-37C0-4721-9433-C4116B4379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C8A4B5-F7CC-4DB9-AF31-B03C070B0FE2}" type="pres">
      <dgm:prSet presAssocID="{94B2998A-EAC4-4510-8F46-D698E467830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F78DD6BE-2FE5-4E47-8597-7A1B0E2C1C41}" type="pres">
      <dgm:prSet presAssocID="{E3CFE19B-E735-483D-AE8E-7CEF212077BE}" presName="Accent1" presStyleCnt="0"/>
      <dgm:spPr/>
    </dgm:pt>
    <dgm:pt modelId="{3CFFBB03-8F82-4E58-8E6F-C675DFD83108}" type="pres">
      <dgm:prSet presAssocID="{E3CFE19B-E735-483D-AE8E-7CEF212077BE}" presName="Accent" presStyleLbl="bgShp" presStyleIdx="0" presStyleCnt="6"/>
      <dgm:spPr/>
    </dgm:pt>
    <dgm:pt modelId="{B3F25E4C-F72D-4BD7-B084-E9DB25200638}" type="pres">
      <dgm:prSet presAssocID="{E3CFE19B-E735-483D-AE8E-7CEF212077B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678CB-7BC6-4323-8151-77493B926888}" type="pres">
      <dgm:prSet presAssocID="{F09D3353-F802-4ECD-B72B-686AAF145519}" presName="Accent2" presStyleCnt="0"/>
      <dgm:spPr/>
    </dgm:pt>
    <dgm:pt modelId="{3DE8CE62-D3F7-42CB-904C-AA9991F13FDB}" type="pres">
      <dgm:prSet presAssocID="{F09D3353-F802-4ECD-B72B-686AAF145519}" presName="Accent" presStyleLbl="bgShp" presStyleIdx="1" presStyleCnt="6"/>
      <dgm:spPr/>
    </dgm:pt>
    <dgm:pt modelId="{F34FD06E-4B92-43D4-B248-8E7AD675E8CA}" type="pres">
      <dgm:prSet presAssocID="{F09D3353-F802-4ECD-B72B-686AAF14551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D5C36-BEB8-41B4-B9C8-61AA49013A03}" type="pres">
      <dgm:prSet presAssocID="{98C27055-5E7C-4B9E-BC7C-2836ADFDF052}" presName="Accent3" presStyleCnt="0"/>
      <dgm:spPr/>
    </dgm:pt>
    <dgm:pt modelId="{222A7863-4947-4396-9B08-6B58AB295797}" type="pres">
      <dgm:prSet presAssocID="{98C27055-5E7C-4B9E-BC7C-2836ADFDF052}" presName="Accent" presStyleLbl="bgShp" presStyleIdx="2" presStyleCnt="6"/>
      <dgm:spPr/>
    </dgm:pt>
    <dgm:pt modelId="{EE2D5842-7A7B-49B5-A933-B5DD8E0A7BFD}" type="pres">
      <dgm:prSet presAssocID="{98C27055-5E7C-4B9E-BC7C-2836ADFDF05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4E6E4-A352-414E-BE9C-81588265010F}" type="pres">
      <dgm:prSet presAssocID="{4C1FDE9C-2527-453D-9D65-17A0DE2D8C7D}" presName="Accent4" presStyleCnt="0"/>
      <dgm:spPr/>
    </dgm:pt>
    <dgm:pt modelId="{CC12071C-05AF-4D59-93DB-840D7268C920}" type="pres">
      <dgm:prSet presAssocID="{4C1FDE9C-2527-453D-9D65-17A0DE2D8C7D}" presName="Accent" presStyleLbl="bgShp" presStyleIdx="3" presStyleCnt="6"/>
      <dgm:spPr/>
    </dgm:pt>
    <dgm:pt modelId="{A914BEFC-22F9-430F-81FA-EE6CF34B8AD9}" type="pres">
      <dgm:prSet presAssocID="{4C1FDE9C-2527-453D-9D65-17A0DE2D8C7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5C946-ADF9-400A-A4B0-B6C4CF1C9F33}" type="pres">
      <dgm:prSet presAssocID="{C1D26071-8CBE-44F8-B880-A9833381EF87}" presName="Accent5" presStyleCnt="0"/>
      <dgm:spPr/>
    </dgm:pt>
    <dgm:pt modelId="{4DD4BA0E-1CA8-4DCB-822A-6160AF8A63A0}" type="pres">
      <dgm:prSet presAssocID="{C1D26071-8CBE-44F8-B880-A9833381EF87}" presName="Accent" presStyleLbl="bgShp" presStyleIdx="4" presStyleCnt="6"/>
      <dgm:spPr/>
    </dgm:pt>
    <dgm:pt modelId="{C7FB1695-A508-4A1E-97CE-F2087C432520}" type="pres">
      <dgm:prSet presAssocID="{C1D26071-8CBE-44F8-B880-A9833381EF8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463A-489D-4F05-AEC2-DF6EBA2CFF29}" type="pres">
      <dgm:prSet presAssocID="{819B65FF-CE8B-4A1C-8324-D9C183AF7376}" presName="Accent6" presStyleCnt="0"/>
      <dgm:spPr/>
    </dgm:pt>
    <dgm:pt modelId="{F6A6103B-1C6D-4E35-8050-A25D82D3D4F2}" type="pres">
      <dgm:prSet presAssocID="{819B65FF-CE8B-4A1C-8324-D9C183AF7376}" presName="Accent" presStyleLbl="bgShp" presStyleIdx="5" presStyleCnt="6"/>
      <dgm:spPr/>
    </dgm:pt>
    <dgm:pt modelId="{A56E22D4-6D5C-469B-8368-A322D87D57C3}" type="pres">
      <dgm:prSet presAssocID="{819B65FF-CE8B-4A1C-8324-D9C183AF737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9CB5E-9413-4113-ADD5-AFECA05D07FA}" srcId="{94B2998A-EAC4-4510-8F46-D698E4678304}" destId="{4C1FDE9C-2527-453D-9D65-17A0DE2D8C7D}" srcOrd="3" destOrd="0" parTransId="{61C0FE26-8FDC-42DD-8FC4-49C88388E3AE}" sibTransId="{2CA984F7-F387-488B-8AD7-2CCF083EE1BC}"/>
    <dgm:cxn modelId="{D8EE3A50-C71B-42BA-9655-FAA0B5D824F3}" type="presOf" srcId="{819B65FF-CE8B-4A1C-8324-D9C183AF7376}" destId="{A56E22D4-6D5C-469B-8368-A322D87D57C3}" srcOrd="0" destOrd="0" presId="urn:microsoft.com/office/officeart/2011/layout/HexagonRadial"/>
    <dgm:cxn modelId="{51741EA4-0B55-4ECE-9D49-BCAF14F38C5A}" type="presOf" srcId="{12132069-37C0-4721-9433-C4116B4379A5}" destId="{AA596612-1E8C-40E6-B7B5-484D94C7F237}" srcOrd="0" destOrd="0" presId="urn:microsoft.com/office/officeart/2011/layout/HexagonRadial"/>
    <dgm:cxn modelId="{51314E38-4772-4665-B4F3-04D77A3AD59E}" type="presOf" srcId="{4C1FDE9C-2527-453D-9D65-17A0DE2D8C7D}" destId="{A914BEFC-22F9-430F-81FA-EE6CF34B8AD9}" srcOrd="0" destOrd="0" presId="urn:microsoft.com/office/officeart/2011/layout/HexagonRadial"/>
    <dgm:cxn modelId="{287E0C95-2600-4698-9AB0-5EEEE7A3E187}" srcId="{12132069-37C0-4721-9433-C4116B4379A5}" destId="{94B2998A-EAC4-4510-8F46-D698E4678304}" srcOrd="0" destOrd="0" parTransId="{B229322F-1A68-4BD1-8F10-1B232E95DAB0}" sibTransId="{DEBEBC47-AE4A-4C9F-A6AE-4040B89366AE}"/>
    <dgm:cxn modelId="{7764BCFA-B264-4C4E-8DEA-E9632F78AF7D}" type="presOf" srcId="{C1D26071-8CBE-44F8-B880-A9833381EF87}" destId="{C7FB1695-A508-4A1E-97CE-F2087C432520}" srcOrd="0" destOrd="0" presId="urn:microsoft.com/office/officeart/2011/layout/HexagonRadial"/>
    <dgm:cxn modelId="{29B6BE52-2343-47DE-B350-B0C7F92A251E}" srcId="{94B2998A-EAC4-4510-8F46-D698E4678304}" destId="{F09D3353-F802-4ECD-B72B-686AAF145519}" srcOrd="1" destOrd="0" parTransId="{502E9F86-7626-4D40-92AC-F059FF170E23}" sibTransId="{DEB9DDFB-8A50-454E-B122-17CB148ED24F}"/>
    <dgm:cxn modelId="{87D00FA6-E188-4D13-B14D-8D4250782D8D}" type="presOf" srcId="{94B2998A-EAC4-4510-8F46-D698E4678304}" destId="{D2C8A4B5-F7CC-4DB9-AF31-B03C070B0FE2}" srcOrd="0" destOrd="0" presId="urn:microsoft.com/office/officeart/2011/layout/HexagonRadial"/>
    <dgm:cxn modelId="{72355CAF-0F3D-410D-A33E-CC8611E7898A}" srcId="{94B2998A-EAC4-4510-8F46-D698E4678304}" destId="{819B65FF-CE8B-4A1C-8324-D9C183AF7376}" srcOrd="5" destOrd="0" parTransId="{ACA8B729-0AC3-4660-9850-7C123D3A7BF1}" sibTransId="{D20A1FEF-4EFC-49A3-B6E1-B703EA254CF7}"/>
    <dgm:cxn modelId="{626180CA-ADA2-4352-ACE9-6526781233D8}" type="presOf" srcId="{E3CFE19B-E735-483D-AE8E-7CEF212077BE}" destId="{B3F25E4C-F72D-4BD7-B084-E9DB25200638}" srcOrd="0" destOrd="0" presId="urn:microsoft.com/office/officeart/2011/layout/HexagonRadial"/>
    <dgm:cxn modelId="{90E88F13-E544-42EF-8DDA-19E2473E0818}" srcId="{94B2998A-EAC4-4510-8F46-D698E4678304}" destId="{98C27055-5E7C-4B9E-BC7C-2836ADFDF052}" srcOrd="2" destOrd="0" parTransId="{EC8DB587-28F0-4F50-B09F-5D80D0BC9D60}" sibTransId="{6D76EE5F-620C-409C-BE51-2963D46BDA68}"/>
    <dgm:cxn modelId="{D0A1DA15-C642-482E-95B3-A708E3161AC9}" srcId="{94B2998A-EAC4-4510-8F46-D698E4678304}" destId="{E3CFE19B-E735-483D-AE8E-7CEF212077BE}" srcOrd="0" destOrd="0" parTransId="{34041017-FA73-44EE-B80E-A20725AEF14D}" sibTransId="{95E76940-F903-4692-9BA8-794A7971403A}"/>
    <dgm:cxn modelId="{0D87D797-893D-401A-BFF5-B1B3117BD645}" type="presOf" srcId="{F09D3353-F802-4ECD-B72B-686AAF145519}" destId="{F34FD06E-4B92-43D4-B248-8E7AD675E8CA}" srcOrd="0" destOrd="0" presId="urn:microsoft.com/office/officeart/2011/layout/HexagonRadial"/>
    <dgm:cxn modelId="{FF7D32A3-07CF-4E85-BAF8-94449B5BA861}" srcId="{94B2998A-EAC4-4510-8F46-D698E4678304}" destId="{C1D26071-8CBE-44F8-B880-A9833381EF87}" srcOrd="4" destOrd="0" parTransId="{7EA294FC-B56E-42F9-BC37-31F44165CEB8}" sibTransId="{A46A2274-21E1-43C7-A330-2F42C6245105}"/>
    <dgm:cxn modelId="{51120D7C-BC16-4E8F-BE0D-065E6468F162}" type="presOf" srcId="{98C27055-5E7C-4B9E-BC7C-2836ADFDF052}" destId="{EE2D5842-7A7B-49B5-A933-B5DD8E0A7BFD}" srcOrd="0" destOrd="0" presId="urn:microsoft.com/office/officeart/2011/layout/HexagonRadial"/>
    <dgm:cxn modelId="{11B8B47F-652C-443A-9F41-E244F2CCD324}" type="presParOf" srcId="{AA596612-1E8C-40E6-B7B5-484D94C7F237}" destId="{D2C8A4B5-F7CC-4DB9-AF31-B03C070B0FE2}" srcOrd="0" destOrd="0" presId="urn:microsoft.com/office/officeart/2011/layout/HexagonRadial"/>
    <dgm:cxn modelId="{B4CD2FE7-3331-445D-948D-8BA715483D5A}" type="presParOf" srcId="{AA596612-1E8C-40E6-B7B5-484D94C7F237}" destId="{F78DD6BE-2FE5-4E47-8597-7A1B0E2C1C41}" srcOrd="1" destOrd="0" presId="urn:microsoft.com/office/officeart/2011/layout/HexagonRadial"/>
    <dgm:cxn modelId="{93F861FC-AB90-4B27-AA67-4014CA7FBC70}" type="presParOf" srcId="{F78DD6BE-2FE5-4E47-8597-7A1B0E2C1C41}" destId="{3CFFBB03-8F82-4E58-8E6F-C675DFD83108}" srcOrd="0" destOrd="0" presId="urn:microsoft.com/office/officeart/2011/layout/HexagonRadial"/>
    <dgm:cxn modelId="{2EECB63E-38AE-4A4C-90A9-1EED6BAB721A}" type="presParOf" srcId="{AA596612-1E8C-40E6-B7B5-484D94C7F237}" destId="{B3F25E4C-F72D-4BD7-B084-E9DB25200638}" srcOrd="2" destOrd="0" presId="urn:microsoft.com/office/officeart/2011/layout/HexagonRadial"/>
    <dgm:cxn modelId="{4BB33B88-CD31-4BD5-956C-432D87BD97CA}" type="presParOf" srcId="{AA596612-1E8C-40E6-B7B5-484D94C7F237}" destId="{BEF678CB-7BC6-4323-8151-77493B926888}" srcOrd="3" destOrd="0" presId="urn:microsoft.com/office/officeart/2011/layout/HexagonRadial"/>
    <dgm:cxn modelId="{E5D8F650-AF78-4108-8015-F81BDBD37C00}" type="presParOf" srcId="{BEF678CB-7BC6-4323-8151-77493B926888}" destId="{3DE8CE62-D3F7-42CB-904C-AA9991F13FDB}" srcOrd="0" destOrd="0" presId="urn:microsoft.com/office/officeart/2011/layout/HexagonRadial"/>
    <dgm:cxn modelId="{292325F0-2C5A-4D16-9232-F207362CC85C}" type="presParOf" srcId="{AA596612-1E8C-40E6-B7B5-484D94C7F237}" destId="{F34FD06E-4B92-43D4-B248-8E7AD675E8CA}" srcOrd="4" destOrd="0" presId="urn:microsoft.com/office/officeart/2011/layout/HexagonRadial"/>
    <dgm:cxn modelId="{46B29C02-B8B5-48DC-8C4E-B85D9E65372A}" type="presParOf" srcId="{AA596612-1E8C-40E6-B7B5-484D94C7F237}" destId="{4EAD5C36-BEB8-41B4-B9C8-61AA49013A03}" srcOrd="5" destOrd="0" presId="urn:microsoft.com/office/officeart/2011/layout/HexagonRadial"/>
    <dgm:cxn modelId="{9CD15F87-32A0-4134-A624-8B33B4FB1E98}" type="presParOf" srcId="{4EAD5C36-BEB8-41B4-B9C8-61AA49013A03}" destId="{222A7863-4947-4396-9B08-6B58AB295797}" srcOrd="0" destOrd="0" presId="urn:microsoft.com/office/officeart/2011/layout/HexagonRadial"/>
    <dgm:cxn modelId="{7CC07631-60E0-417B-9FDA-73B8F46D2984}" type="presParOf" srcId="{AA596612-1E8C-40E6-B7B5-484D94C7F237}" destId="{EE2D5842-7A7B-49B5-A933-B5DD8E0A7BFD}" srcOrd="6" destOrd="0" presId="urn:microsoft.com/office/officeart/2011/layout/HexagonRadial"/>
    <dgm:cxn modelId="{44F48EE0-82BC-4A0E-A383-6A407F567032}" type="presParOf" srcId="{AA596612-1E8C-40E6-B7B5-484D94C7F237}" destId="{4E94E6E4-A352-414E-BE9C-81588265010F}" srcOrd="7" destOrd="0" presId="urn:microsoft.com/office/officeart/2011/layout/HexagonRadial"/>
    <dgm:cxn modelId="{EE640280-D2EA-4F90-BD5A-246A4C87C0D6}" type="presParOf" srcId="{4E94E6E4-A352-414E-BE9C-81588265010F}" destId="{CC12071C-05AF-4D59-93DB-840D7268C920}" srcOrd="0" destOrd="0" presId="urn:microsoft.com/office/officeart/2011/layout/HexagonRadial"/>
    <dgm:cxn modelId="{E58E8C21-80CD-4809-98A4-53506F142514}" type="presParOf" srcId="{AA596612-1E8C-40E6-B7B5-484D94C7F237}" destId="{A914BEFC-22F9-430F-81FA-EE6CF34B8AD9}" srcOrd="8" destOrd="0" presId="urn:microsoft.com/office/officeart/2011/layout/HexagonRadial"/>
    <dgm:cxn modelId="{5FF29EAC-365B-4F06-92CE-E627B50838C9}" type="presParOf" srcId="{AA596612-1E8C-40E6-B7B5-484D94C7F237}" destId="{8AB5C946-ADF9-400A-A4B0-B6C4CF1C9F33}" srcOrd="9" destOrd="0" presId="urn:microsoft.com/office/officeart/2011/layout/HexagonRadial"/>
    <dgm:cxn modelId="{B8DBB9D7-3A5A-4F2C-B00A-9C79DD03E9FA}" type="presParOf" srcId="{8AB5C946-ADF9-400A-A4B0-B6C4CF1C9F33}" destId="{4DD4BA0E-1CA8-4DCB-822A-6160AF8A63A0}" srcOrd="0" destOrd="0" presId="urn:microsoft.com/office/officeart/2011/layout/HexagonRadial"/>
    <dgm:cxn modelId="{EF2489CF-62DD-4418-99C3-2C5F7E9D235C}" type="presParOf" srcId="{AA596612-1E8C-40E6-B7B5-484D94C7F237}" destId="{C7FB1695-A508-4A1E-97CE-F2087C432520}" srcOrd="10" destOrd="0" presId="urn:microsoft.com/office/officeart/2011/layout/HexagonRadial"/>
    <dgm:cxn modelId="{AB7A4A8D-ED86-4FE3-B31B-52BDEE587F76}" type="presParOf" srcId="{AA596612-1E8C-40E6-B7B5-484D94C7F237}" destId="{9A76463A-489D-4F05-AEC2-DF6EBA2CFF29}" srcOrd="11" destOrd="0" presId="urn:microsoft.com/office/officeart/2011/layout/HexagonRadial"/>
    <dgm:cxn modelId="{5DD40B01-6B42-4A12-8AA1-3E1BB0012DC1}" type="presParOf" srcId="{9A76463A-489D-4F05-AEC2-DF6EBA2CFF29}" destId="{F6A6103B-1C6D-4E35-8050-A25D82D3D4F2}" srcOrd="0" destOrd="0" presId="urn:microsoft.com/office/officeart/2011/layout/HexagonRadial"/>
    <dgm:cxn modelId="{EB99A503-F6F6-45C2-B798-42538A12CC77}" type="presParOf" srcId="{AA596612-1E8C-40E6-B7B5-484D94C7F237}" destId="{A56E22D4-6D5C-469B-8368-A322D87D57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8A4B5-F7CC-4DB9-AF31-B03C070B0FE2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noFill/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 খাদ্য</a:t>
          </a:r>
          <a:endParaRPr lang="en-US" sz="36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3DE8CE62-D3F7-42CB-904C-AA9991F13FDB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25E4C-F72D-4BD7-B084-E9DB25200638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শর্করা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222A7863-4947-4396-9B08-6B58AB295797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FD06E-4B92-43D4-B248-8E7AD675E8CA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229902"/>
        <a:ext cx="1217310" cy="1053116"/>
      </dsp:txXfrm>
    </dsp:sp>
    <dsp:sp modelId="{CC12071C-05AF-4D59-93DB-840D7268C920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D5842-7A7B-49B5-A933-B5DD8E0A7BFD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4DD4BA0E-1CA8-4DCB-822A-6160AF8A63A0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4BEFC-22F9-430F-81FA-EE6CF34B8AD9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F6A6103B-1C6D-4E35-8050-A25D82D3D4F2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1695-A508-4A1E-97CE-F2087C432520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135647"/>
        <a:ext cx="1217310" cy="1053116"/>
      </dsp:txXfrm>
    </dsp:sp>
    <dsp:sp modelId="{A56E22D4-6D5C-469B-8368-A322D87D57C3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bn-BD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194488"/>
            <a:ext cx="651933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194488"/>
            <a:ext cx="6350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>
            <a:off x="11311467" y="5795188"/>
            <a:ext cx="651933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4" t="17386" r="21223" b="22183"/>
          <a:stretch/>
        </p:blipFill>
        <p:spPr>
          <a:xfrm flipH="1">
            <a:off x="207433" y="5795188"/>
            <a:ext cx="635000" cy="838200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11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921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47EC-03F8-47DD-8FA0-EDFA5CE3984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8" y="127769"/>
            <a:ext cx="11900264" cy="6602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5868" y="1710311"/>
            <a:ext cx="11900263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700" dirty="0" err="1" smtClean="0"/>
              <a:t>স্বাগতম</a:t>
            </a:r>
            <a:r>
              <a:rPr lang="en-US" sz="28700" b="1" dirty="0" smtClean="0"/>
              <a:t> </a:t>
            </a:r>
            <a:endParaRPr lang="en-US" sz="287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564" y="386872"/>
            <a:ext cx="1192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অনলাইন </a:t>
            </a:r>
            <a:r>
              <a:rPr lang="en-US" sz="6000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সবাইকে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7" y="530458"/>
            <a:ext cx="3342996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7" y="2647950"/>
            <a:ext cx="3342996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7" y="4470167"/>
            <a:ext cx="3342996" cy="193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3965214" y="1368312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4465" y="1197535"/>
            <a:ext cx="268513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ও শক্তি উৎপাদন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2313" y="3166410"/>
            <a:ext cx="2637287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5663" y="5310762"/>
            <a:ext cx="326186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801674" y="5450763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904706" y="3379271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83722" y="1228312"/>
            <a:ext cx="386631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খনিজ পদার্থের চাহিদা পূরণ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0954" y="3166410"/>
            <a:ext cx="3149082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তৈরিতে সাহায্য করে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0425" y="5323264"/>
            <a:ext cx="2929393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ক্ষয় পূরন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" y="527682"/>
            <a:ext cx="3342996" cy="1862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" y="2704464"/>
            <a:ext cx="3342996" cy="16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" y="4531671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3950855" y="5403209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624079" y="1369611"/>
            <a:ext cx="1237970" cy="23083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950855" y="3353286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74440" y="1197535"/>
            <a:ext cx="442531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চলাচলে সাহায্য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9424" y="3166410"/>
            <a:ext cx="356063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9695" y="5282632"/>
            <a:ext cx="451480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গঠন ও বৃদ্ধি সাধন করে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0" y="2333460"/>
            <a:ext cx="3342996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1" y="4393066"/>
            <a:ext cx="3342996" cy="1779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8" y="464354"/>
            <a:ext cx="3332068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Left Arrow 15"/>
          <p:cNvSpPr/>
          <p:nvPr/>
        </p:nvSpPr>
        <p:spPr>
          <a:xfrm>
            <a:off x="4092328" y="542072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4181817" y="1390290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4181817" y="3337187"/>
            <a:ext cx="1492623" cy="1816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03586" y="501466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33" y="1642235"/>
            <a:ext cx="9875562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রঙ্গিন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আয়োডিনযুক্ত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 ও ডিম - দেহের ক্ষয় পূরণ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-  রক্ত চলাচলে সাহায্য করে।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মাখন -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রকমের ডাল 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86" y="438383"/>
            <a:ext cx="372549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খাবারের কি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8880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কয়টি 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শতকরা কতভাগ পানি?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ভাগ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218" y="3778829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 ভাগ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188" y="3786020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ভাগ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কোন সময়ে পুষ্টিকর খাদ্যের চাহিদা সবচেয়ে বেশি?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শিশুকালে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যৌবনকালে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বার্ধক্যকালে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বয়ঃসন্ধিকালে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99751" y="383091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325" y="5273465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63" t="21496" r="12944" b="17140"/>
          <a:stretch/>
        </p:blipFill>
        <p:spPr>
          <a:xfrm>
            <a:off x="0" y="1704114"/>
            <a:ext cx="12215523" cy="5140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630" t="51231" r="13217" b="29451"/>
          <a:stretch/>
        </p:blipFill>
        <p:spPr>
          <a:xfrm>
            <a:off x="0" y="138550"/>
            <a:ext cx="12192000" cy="16486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08651" y="3000872"/>
            <a:ext cx="12977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59813" y="5176036"/>
            <a:ext cx="646622" cy="19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4752109"/>
            <a:ext cx="1025235" cy="82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55502" y="5577817"/>
            <a:ext cx="12977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55503" y="6021163"/>
            <a:ext cx="129778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06435" y="3000872"/>
            <a:ext cx="3865420" cy="34276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1135" y="3909725"/>
            <a:ext cx="3877809" cy="83261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21529" y="4760400"/>
            <a:ext cx="3915932" cy="834530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02588" y="3086073"/>
            <a:ext cx="4016356" cy="4010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80163" y="3863998"/>
            <a:ext cx="4138781" cy="4959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44982" y="3520754"/>
            <a:ext cx="3789721" cy="79072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69046" y="5618954"/>
            <a:ext cx="3868415" cy="386898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37288" y="5172934"/>
            <a:ext cx="3932236" cy="4023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006434" y="5185745"/>
            <a:ext cx="3831027" cy="423557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780163" y="4359974"/>
            <a:ext cx="4057298" cy="206853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006434" y="3086073"/>
            <a:ext cx="4031675" cy="293509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" y="314725"/>
            <a:ext cx="11652068" cy="61644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69965" y="5771291"/>
            <a:ext cx="116520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সুস্বাস্থ্যের জন্য পুষ্টিকর খাবারের প্রয়োজনীয়তা আলোচনা কর।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028791" y="446574"/>
            <a:ext cx="4187745" cy="1212409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7" y="157924"/>
            <a:ext cx="11969931" cy="65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3692" y="1878941"/>
            <a:ext cx="1209620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dirty="0" err="1">
                <a:solidFill>
                  <a:srgbClr val="0000CC"/>
                </a:solidFill>
              </a:rPr>
              <a:t>ধন্যবাদ</a:t>
            </a:r>
            <a:endParaRPr lang="en-US" sz="1990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82671" cy="1616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5156" y="5189806"/>
            <a:ext cx="1782671" cy="1616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5157" y="131207"/>
            <a:ext cx="1782671" cy="1616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241472"/>
            <a:ext cx="1782671" cy="1616528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0075" y="290394"/>
            <a:ext cx="1513891" cy="4054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31" y="48682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 err="1"/>
              <a:t>মোঃ</a:t>
            </a:r>
            <a:r>
              <a:rPr lang="en-US" sz="3600" dirty="0"/>
              <a:t> </a:t>
            </a:r>
            <a:r>
              <a:rPr lang="en-US" sz="3600" dirty="0" err="1"/>
              <a:t>মজিবর</a:t>
            </a:r>
            <a:r>
              <a:rPr lang="en-US" sz="3600" dirty="0"/>
              <a:t> </a:t>
            </a:r>
            <a:r>
              <a:rPr lang="en-US" sz="3600" dirty="0" err="1"/>
              <a:t>রহমান</a:t>
            </a:r>
            <a:endParaRPr lang="en-US" sz="3600" dirty="0"/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বাট্টা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1" y="100707"/>
            <a:ext cx="4833520" cy="4690517"/>
          </a:xfrm>
          <a:prstGeom prst="rect">
            <a:avLst/>
          </a:prstGeom>
        </p:spPr>
      </p:pic>
      <p:pic>
        <p:nvPicPr>
          <p:cNvPr id="1026" name="Picture 2" descr="https://o.remove.bg/downloads/4fc58e2c-686b-412e-b1d0-97b937e8829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83" y="695861"/>
            <a:ext cx="2283582" cy="63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2004" t="15435" r="33389" b="5776"/>
          <a:stretch/>
        </p:blipFill>
        <p:spPr>
          <a:xfrm>
            <a:off x="6483168" y="228600"/>
            <a:ext cx="2750887" cy="35211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48400" y="3983687"/>
            <a:ext cx="52666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pPr algn="ctr">
              <a:defRPr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1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2808" y="724918"/>
            <a:ext cx="588374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" y="2235693"/>
            <a:ext cx="5976446" cy="4511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89" y="2252109"/>
            <a:ext cx="5801948" cy="451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Bevel 6"/>
          <p:cNvSpPr/>
          <p:nvPr/>
        </p:nvSpPr>
        <p:spPr>
          <a:xfrm>
            <a:off x="9109365" y="-8207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256" t="20177" r="26975" b="5714"/>
          <a:stretch/>
        </p:blipFill>
        <p:spPr>
          <a:xfrm>
            <a:off x="4504284" y="233354"/>
            <a:ext cx="6677027" cy="6504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878" y="2913312"/>
            <a:ext cx="59629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115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115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64572"/>
            <a:ext cx="48768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0329" y="462600"/>
            <a:ext cx="367047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2521527"/>
            <a:ext cx="9614886" cy="3477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বলতে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খাবারের কি কাজ বর্ণনা করতে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0" y="3467018"/>
            <a:ext cx="4496242" cy="312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" y="110836"/>
            <a:ext cx="4834326" cy="3245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" y="3467018"/>
            <a:ext cx="4834326" cy="312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G:\School File\Hafizul Vai\New folder\96672698_165531094862481_521047060628111360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41" y="249383"/>
            <a:ext cx="3767295" cy="31068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Bevel 7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4712" y="818132"/>
            <a:ext cx="385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কী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/>
          </a:p>
        </p:txBody>
      </p:sp>
      <p:pic>
        <p:nvPicPr>
          <p:cNvPr id="7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99" y="213934"/>
            <a:ext cx="2381855" cy="2224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2799" y="2363499"/>
            <a:ext cx="1158127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খেলে আমাদের শরীরের ক্ষয়পূরণ, বৃদ্ধিসাধন ও তাপ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 কাজ সম্পন্ন হয় তাকে খাদ্য বলে।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96985" y="4476160"/>
            <a:ext cx="11844509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202124"/>
                </a:solidFill>
                <a:latin typeface="arial" panose="020B0604020202020204" pitchFamily="34" charset="0"/>
              </a:rPr>
              <a:t>যে প্রক্রিয়ায় খাদ্য খাওয়ার পরে পরিপাক হয় এবং জটিল খাদ্য উপাদানগুলো ভেঙে সরল উপাদানে পরিণত হয়ে দেহে শোষিত হয়, তাকেই </a:t>
            </a:r>
            <a:r>
              <a:rPr lang="as-IN" sz="3600" b="1" dirty="0">
                <a:solidFill>
                  <a:srgbClr val="202124"/>
                </a:solidFill>
                <a:latin typeface="arial" panose="020B0604020202020204" pitchFamily="34" charset="0"/>
              </a:rPr>
              <a:t>পুষ্টি বলে</a:t>
            </a:r>
            <a:r>
              <a:rPr lang="as-IN" sz="3600" dirty="0">
                <a:solidFill>
                  <a:srgbClr val="202124"/>
                </a:solidFill>
                <a:latin typeface="arial" panose="020B0604020202020204" pitchFamily="34" charset="0"/>
              </a:rPr>
              <a:t>। 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50509" y="3839343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পুষ্টি </a:t>
            </a:r>
            <a:r>
              <a:rPr lang="en-US" sz="2800" b="1" dirty="0" err="1" smtClean="0">
                <a:solidFill>
                  <a:srgbClr val="202124"/>
                </a:solidFill>
                <a:latin typeface="arial" panose="020B0604020202020204" pitchFamily="34" charset="0"/>
              </a:rPr>
              <a:t>কাকে</a:t>
            </a:r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as-IN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বলে</a:t>
            </a:r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202124"/>
                </a:solidFill>
                <a:latin typeface="arial" panose="020B0604020202020204" pitchFamily="34" charset="0"/>
              </a:rPr>
              <a:t>?</a:t>
            </a:r>
            <a:r>
              <a:rPr lang="as-IN" sz="2800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3067791"/>
              </p:ext>
            </p:extLst>
          </p:nvPr>
        </p:nvGraphicFramePr>
        <p:xfrm>
          <a:off x="1200729" y="12738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6948" y="375313"/>
            <a:ext cx="255157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PMHS\Desktop\133720305_289771189250171_2341068808146811279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310" y="240082"/>
            <a:ext cx="2690714" cy="206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Bevel 6"/>
          <p:cNvSpPr/>
          <p:nvPr/>
        </p:nvSpPr>
        <p:spPr>
          <a:xfrm>
            <a:off x="9067800" y="-26650"/>
            <a:ext cx="3106374" cy="2465050"/>
          </a:xfrm>
          <a:prstGeom prst="bevel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420905"/>
            <a:ext cx="3420062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06248" y="2449648"/>
            <a:ext cx="16104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2761" y="2378222"/>
            <a:ext cx="177284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82299" y="2378222"/>
            <a:ext cx="104892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8365" y="5916747"/>
            <a:ext cx="2189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খণিজ লবন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299" y="5916747"/>
            <a:ext cx="1434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4" y="428992"/>
            <a:ext cx="3252925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95" y="3513186"/>
            <a:ext cx="3252924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69" y="3513186"/>
            <a:ext cx="3420062" cy="207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428992"/>
            <a:ext cx="3086269" cy="181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932608" y="5916747"/>
            <a:ext cx="1863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6" y="3513185"/>
            <a:ext cx="3086269" cy="2071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352</Words>
  <Application>Microsoft Office PowerPoint</Application>
  <PresentationFormat>Widescreen</PresentationFormat>
  <Paragraphs>79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B M High School</cp:lastModifiedBy>
  <cp:revision>244</cp:revision>
  <dcterms:created xsi:type="dcterms:W3CDTF">2019-07-29T15:11:06Z</dcterms:created>
  <dcterms:modified xsi:type="dcterms:W3CDTF">2021-06-08T16:25:34Z</dcterms:modified>
</cp:coreProperties>
</file>