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7" r:id="rId2"/>
    <p:sldId id="334" r:id="rId3"/>
    <p:sldId id="280" r:id="rId4"/>
    <p:sldId id="281" r:id="rId5"/>
    <p:sldId id="259" r:id="rId6"/>
    <p:sldId id="257" r:id="rId7"/>
    <p:sldId id="305" r:id="rId8"/>
    <p:sldId id="319" r:id="rId9"/>
    <p:sldId id="300" r:id="rId10"/>
    <p:sldId id="320" r:id="rId11"/>
    <p:sldId id="321" r:id="rId12"/>
    <p:sldId id="301" r:id="rId13"/>
    <p:sldId id="322" r:id="rId14"/>
    <p:sldId id="323" r:id="rId15"/>
    <p:sldId id="286" r:id="rId16"/>
    <p:sldId id="275" r:id="rId17"/>
    <p:sldId id="282" r:id="rId18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D275EA-16E3-4C47-839C-53526F8459A2}"/>
              </a:ext>
            </a:extLst>
          </p:cNvPr>
          <p:cNvGrpSpPr/>
          <p:nvPr/>
        </p:nvGrpSpPr>
        <p:grpSpPr>
          <a:xfrm>
            <a:off x="766614" y="2476213"/>
            <a:ext cx="10585176" cy="2392339"/>
            <a:chOff x="550590" y="3284984"/>
            <a:chExt cx="9937105" cy="16667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51951E-FB1C-44F2-A0B5-657316F5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4" t="7859" r="9102" b="49683"/>
            <a:stretch/>
          </p:blipFill>
          <p:spPr>
            <a:xfrm flipH="1">
              <a:off x="5663158" y="3284984"/>
              <a:ext cx="4824537" cy="16461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CDF73A-CE01-4E2C-8E6C-3F9A0C32B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" t="47628" r="7684" b="9384"/>
            <a:stretch/>
          </p:blipFill>
          <p:spPr>
            <a:xfrm flipH="1">
              <a:off x="550590" y="3284984"/>
              <a:ext cx="5112568" cy="16667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910630" y="25861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5EF00-B033-4837-9638-9B6B04C1CD16}"/>
              </a:ext>
            </a:extLst>
          </p:cNvPr>
          <p:cNvSpPr txBox="1"/>
          <p:nvPr/>
        </p:nvSpPr>
        <p:spPr>
          <a:xfrm>
            <a:off x="1455663" y="5142007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178CFDEF-9965-4DB5-9DCF-890CD18AD548}"/>
              </a:ext>
            </a:extLst>
          </p:cNvPr>
          <p:cNvSpPr/>
          <p:nvPr/>
        </p:nvSpPr>
        <p:spPr>
          <a:xfrm rot="657963">
            <a:off x="1030930" y="1082553"/>
            <a:ext cx="1036617" cy="607227"/>
          </a:xfrm>
          <a:prstGeom prst="wedgeEllipseCallout">
            <a:avLst>
              <a:gd name="adj1" fmla="val -5950"/>
              <a:gd name="adj2" fmla="val 2351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0B6114D3-4040-474B-838F-1F90CFE21BEA}"/>
              </a:ext>
            </a:extLst>
          </p:cNvPr>
          <p:cNvSpPr/>
          <p:nvPr/>
        </p:nvSpPr>
        <p:spPr>
          <a:xfrm rot="657963">
            <a:off x="1974912" y="879102"/>
            <a:ext cx="1339350" cy="607227"/>
          </a:xfrm>
          <a:prstGeom prst="wedgeEllipseCallout">
            <a:avLst>
              <a:gd name="adj1" fmla="val -9212"/>
              <a:gd name="adj2" fmla="val 2703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F5050586-4B15-4960-A935-00FE06216C73}"/>
              </a:ext>
            </a:extLst>
          </p:cNvPr>
          <p:cNvSpPr/>
          <p:nvPr/>
        </p:nvSpPr>
        <p:spPr>
          <a:xfrm rot="657963">
            <a:off x="2986314" y="1519918"/>
            <a:ext cx="1272154" cy="551882"/>
          </a:xfrm>
          <a:prstGeom prst="wedgeEllipseCallout">
            <a:avLst>
              <a:gd name="adj1" fmla="val 1104"/>
              <a:gd name="adj2" fmla="val 1742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E8A374A6-FE20-4B05-A7A9-3136E3F7F281}"/>
              </a:ext>
            </a:extLst>
          </p:cNvPr>
          <p:cNvSpPr/>
          <p:nvPr/>
        </p:nvSpPr>
        <p:spPr>
          <a:xfrm rot="657963">
            <a:off x="4053115" y="1023512"/>
            <a:ext cx="1272154" cy="607227"/>
          </a:xfrm>
          <a:prstGeom prst="wedgeEllipseCallout">
            <a:avLst>
              <a:gd name="adj1" fmla="val -4359"/>
              <a:gd name="adj2" fmla="val 2518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Speech Bubble: Oval 86">
            <a:extLst>
              <a:ext uri="{FF2B5EF4-FFF2-40B4-BE49-F238E27FC236}">
                <a16:creationId xmlns:a16="http://schemas.microsoft.com/office/drawing/2014/main" id="{0CB59BE5-3F1D-4C00-BFF6-B8D68E832572}"/>
              </a:ext>
            </a:extLst>
          </p:cNvPr>
          <p:cNvSpPr/>
          <p:nvPr/>
        </p:nvSpPr>
        <p:spPr>
          <a:xfrm rot="657963">
            <a:off x="5259588" y="1544608"/>
            <a:ext cx="1272154" cy="607227"/>
          </a:xfrm>
          <a:prstGeom prst="wedgeEllipseCallout">
            <a:avLst>
              <a:gd name="adj1" fmla="val -15897"/>
              <a:gd name="adj2" fmla="val 1526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358784-ED53-4CF1-AB10-84E006A838B0}"/>
              </a:ext>
            </a:extLst>
          </p:cNvPr>
          <p:cNvSpPr txBox="1"/>
          <p:nvPr/>
        </p:nvSpPr>
        <p:spPr>
          <a:xfrm>
            <a:off x="0" y="5233556"/>
            <a:ext cx="12097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EDFEF0-1EEC-4A77-A58F-22F9C99D437A}"/>
              </a:ext>
            </a:extLst>
          </p:cNvPr>
          <p:cNvSpPr txBox="1"/>
          <p:nvPr/>
        </p:nvSpPr>
        <p:spPr>
          <a:xfrm>
            <a:off x="1929384" y="5173782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00EB41-F6E4-44D0-8BCA-319113AD2DE5}"/>
              </a:ext>
            </a:extLst>
          </p:cNvPr>
          <p:cNvSpPr txBox="1"/>
          <p:nvPr/>
        </p:nvSpPr>
        <p:spPr>
          <a:xfrm>
            <a:off x="1553360" y="5157004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D30950D2-626F-40BC-A178-716519078B53}"/>
              </a:ext>
            </a:extLst>
          </p:cNvPr>
          <p:cNvSpPr/>
          <p:nvPr/>
        </p:nvSpPr>
        <p:spPr>
          <a:xfrm rot="657963">
            <a:off x="6217071" y="1194149"/>
            <a:ext cx="1272154" cy="607227"/>
          </a:xfrm>
          <a:prstGeom prst="wedgeEllipseCallout">
            <a:avLst>
              <a:gd name="adj1" fmla="val -9872"/>
              <a:gd name="adj2" fmla="val 1922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1E6E0C17-B8AB-4C0D-9AE2-C48022442524}"/>
              </a:ext>
            </a:extLst>
          </p:cNvPr>
          <p:cNvSpPr/>
          <p:nvPr/>
        </p:nvSpPr>
        <p:spPr>
          <a:xfrm rot="657963">
            <a:off x="7005443" y="2058245"/>
            <a:ext cx="1272154" cy="607227"/>
          </a:xfrm>
          <a:prstGeom prst="wedgeEllipseCallout">
            <a:avLst>
              <a:gd name="adj1" fmla="val -5768"/>
              <a:gd name="adj2" fmla="val 1089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90541B3-A774-4855-A05F-E883902C6402}"/>
              </a:ext>
            </a:extLst>
          </p:cNvPr>
          <p:cNvSpPr/>
          <p:nvPr/>
        </p:nvSpPr>
        <p:spPr>
          <a:xfrm rot="657963">
            <a:off x="7941547" y="1360605"/>
            <a:ext cx="1272154" cy="607227"/>
          </a:xfrm>
          <a:prstGeom prst="wedgeEllipseCallout">
            <a:avLst>
              <a:gd name="adj1" fmla="val 16967"/>
              <a:gd name="adj2" fmla="val 1887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F8DF036F-8EF2-4255-930E-D0CB48F9DCB1}"/>
              </a:ext>
            </a:extLst>
          </p:cNvPr>
          <p:cNvSpPr/>
          <p:nvPr/>
        </p:nvSpPr>
        <p:spPr>
          <a:xfrm rot="657963">
            <a:off x="9241407" y="1482181"/>
            <a:ext cx="1272154" cy="607227"/>
          </a:xfrm>
          <a:prstGeom prst="wedgeEllipseCallout">
            <a:avLst>
              <a:gd name="adj1" fmla="val -3449"/>
              <a:gd name="adj2" fmla="val 172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FD6B3EC6-2E96-4DE5-B6D7-751F662FEBC8}"/>
              </a:ext>
            </a:extLst>
          </p:cNvPr>
          <p:cNvSpPr/>
          <p:nvPr/>
        </p:nvSpPr>
        <p:spPr>
          <a:xfrm rot="657963">
            <a:off x="10371549" y="1101831"/>
            <a:ext cx="1272154" cy="607227"/>
          </a:xfrm>
          <a:prstGeom prst="wedgeEllipseCallout">
            <a:avLst>
              <a:gd name="adj1" fmla="val -4359"/>
              <a:gd name="adj2" fmla="val 2518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737118-565E-4B05-9FA6-9DF5E0F7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6" y="0"/>
            <a:ext cx="1235998" cy="8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7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/>
      <p:bldP spid="84" grpId="1"/>
      <p:bldP spid="62" grpId="0" animBg="1"/>
      <p:bldP spid="63" grpId="0" animBg="1"/>
      <p:bldP spid="64" grpId="0" animBg="1"/>
      <p:bldP spid="86" grpId="0" animBg="1"/>
      <p:bldP spid="87" grpId="0" animBg="1"/>
      <p:bldP spid="88" grpId="0"/>
      <p:bldP spid="88" grpId="1"/>
      <p:bldP spid="89" grpId="0"/>
      <p:bldP spid="89" grpId="1"/>
      <p:bldP spid="9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1198662" y="548680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ACBD9-1C88-4FDA-AEA4-689D71FCBBA1}"/>
              </a:ext>
            </a:extLst>
          </p:cNvPr>
          <p:cNvSpPr txBox="1"/>
          <p:nvPr/>
        </p:nvSpPr>
        <p:spPr>
          <a:xfrm>
            <a:off x="1558702" y="692696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B913A-B1A7-4196-94E2-CA0E1C203E21}"/>
              </a:ext>
            </a:extLst>
          </p:cNvPr>
          <p:cNvSpPr txBox="1"/>
          <p:nvPr/>
        </p:nvSpPr>
        <p:spPr>
          <a:xfrm>
            <a:off x="702991" y="127085"/>
            <a:ext cx="10873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গণনাকারী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►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►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B658B-306B-4F41-842D-43DA60F42271}"/>
              </a:ext>
            </a:extLst>
          </p:cNvPr>
          <p:cNvSpPr txBox="1"/>
          <p:nvPr/>
        </p:nvSpPr>
        <p:spPr>
          <a:xfrm>
            <a:off x="702991" y="908720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15477-0CAF-4BE6-B5C9-905910BB6B64}"/>
              </a:ext>
            </a:extLst>
          </p:cNvPr>
          <p:cNvSpPr txBox="1"/>
          <p:nvPr/>
        </p:nvSpPr>
        <p:spPr>
          <a:xfrm>
            <a:off x="5303118" y="970275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প্রথম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F6434-E20C-474E-A5EA-C6E5041AF353}"/>
              </a:ext>
            </a:extLst>
          </p:cNvPr>
          <p:cNvSpPr txBox="1"/>
          <p:nvPr/>
        </p:nvSpPr>
        <p:spPr>
          <a:xfrm>
            <a:off x="8983911" y="980728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১ম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C81FA80-D32F-43C5-AFDD-EDE1202BEB93}"/>
              </a:ext>
            </a:extLst>
          </p:cNvPr>
          <p:cNvSpPr/>
          <p:nvPr/>
        </p:nvSpPr>
        <p:spPr>
          <a:xfrm>
            <a:off x="3142878" y="1196752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1D1923-0D1D-4F4D-8212-6E960B17B419}"/>
              </a:ext>
            </a:extLst>
          </p:cNvPr>
          <p:cNvSpPr/>
          <p:nvPr/>
        </p:nvSpPr>
        <p:spPr>
          <a:xfrm>
            <a:off x="7679382" y="1196752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A83AD-76FD-4ADF-A83C-59B3CE1F6FC8}"/>
              </a:ext>
            </a:extLst>
          </p:cNvPr>
          <p:cNvSpPr txBox="1"/>
          <p:nvPr/>
        </p:nvSpPr>
        <p:spPr>
          <a:xfrm>
            <a:off x="702991" y="1484784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0EFB7-0C00-4ED1-B8DC-AAAC717C02B2}"/>
              </a:ext>
            </a:extLst>
          </p:cNvPr>
          <p:cNvSpPr txBox="1"/>
          <p:nvPr/>
        </p:nvSpPr>
        <p:spPr>
          <a:xfrm>
            <a:off x="5303118" y="1546339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দ্বিতীয়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2F43A-F769-42D8-B5B2-4D8440FE30C4}"/>
              </a:ext>
            </a:extLst>
          </p:cNvPr>
          <p:cNvSpPr txBox="1"/>
          <p:nvPr/>
        </p:nvSpPr>
        <p:spPr>
          <a:xfrm>
            <a:off x="8983911" y="1556792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২য়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2AE732F-62B5-42D3-8EB1-C5971F05E82D}"/>
              </a:ext>
            </a:extLst>
          </p:cNvPr>
          <p:cNvSpPr/>
          <p:nvPr/>
        </p:nvSpPr>
        <p:spPr>
          <a:xfrm>
            <a:off x="3142878" y="177281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28D9C09-30FE-44D7-8DF6-2C04EAB67196}"/>
              </a:ext>
            </a:extLst>
          </p:cNvPr>
          <p:cNvSpPr/>
          <p:nvPr/>
        </p:nvSpPr>
        <p:spPr>
          <a:xfrm>
            <a:off x="7679382" y="177281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125A28-4DFE-4E5F-B7B2-477B181E6128}"/>
              </a:ext>
            </a:extLst>
          </p:cNvPr>
          <p:cNvSpPr txBox="1"/>
          <p:nvPr/>
        </p:nvSpPr>
        <p:spPr>
          <a:xfrm>
            <a:off x="694606" y="2060848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01069-A265-4414-89F6-52F45643DAA5}"/>
              </a:ext>
            </a:extLst>
          </p:cNvPr>
          <p:cNvSpPr txBox="1"/>
          <p:nvPr/>
        </p:nvSpPr>
        <p:spPr>
          <a:xfrm>
            <a:off x="5294733" y="2122403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তৃতীয়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BF1AF-CF1C-46A7-9BFA-D3CA137CABFA}"/>
              </a:ext>
            </a:extLst>
          </p:cNvPr>
          <p:cNvSpPr txBox="1"/>
          <p:nvPr/>
        </p:nvSpPr>
        <p:spPr>
          <a:xfrm>
            <a:off x="8975526" y="2132856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৩য়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89F4760-27E0-425F-ADA7-A19250AD3F5D}"/>
              </a:ext>
            </a:extLst>
          </p:cNvPr>
          <p:cNvSpPr/>
          <p:nvPr/>
        </p:nvSpPr>
        <p:spPr>
          <a:xfrm>
            <a:off x="3134493" y="2348880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08E56DD-C956-4303-AC0C-152185E48456}"/>
              </a:ext>
            </a:extLst>
          </p:cNvPr>
          <p:cNvSpPr/>
          <p:nvPr/>
        </p:nvSpPr>
        <p:spPr>
          <a:xfrm>
            <a:off x="7670997" y="2348880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F33C04-2CA5-4CE6-B16E-1DBA2E8F2B61}"/>
              </a:ext>
            </a:extLst>
          </p:cNvPr>
          <p:cNvSpPr txBox="1"/>
          <p:nvPr/>
        </p:nvSpPr>
        <p:spPr>
          <a:xfrm>
            <a:off x="702991" y="2577098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1B1F84-0C12-4D38-98E2-86CC15817E7A}"/>
              </a:ext>
            </a:extLst>
          </p:cNvPr>
          <p:cNvSpPr txBox="1"/>
          <p:nvPr/>
        </p:nvSpPr>
        <p:spPr>
          <a:xfrm>
            <a:off x="5303118" y="2638653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চতুর্থ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42B8AE-2CDA-46EC-97E0-56B96146CCD3}"/>
              </a:ext>
            </a:extLst>
          </p:cNvPr>
          <p:cNvSpPr txBox="1"/>
          <p:nvPr/>
        </p:nvSpPr>
        <p:spPr>
          <a:xfrm>
            <a:off x="8983911" y="2649106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৪র্থ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25EA76B-E33E-49B5-B55A-8F2DF830E06A}"/>
              </a:ext>
            </a:extLst>
          </p:cNvPr>
          <p:cNvSpPr/>
          <p:nvPr/>
        </p:nvSpPr>
        <p:spPr>
          <a:xfrm>
            <a:off x="3142878" y="2865130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B4D15B4-9662-4E23-828F-91357152D076}"/>
              </a:ext>
            </a:extLst>
          </p:cNvPr>
          <p:cNvSpPr/>
          <p:nvPr/>
        </p:nvSpPr>
        <p:spPr>
          <a:xfrm>
            <a:off x="7679382" y="2865130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2C026-6FE1-498F-B4DC-0C10D81D8754}"/>
              </a:ext>
            </a:extLst>
          </p:cNvPr>
          <p:cNvSpPr txBox="1"/>
          <p:nvPr/>
        </p:nvSpPr>
        <p:spPr>
          <a:xfrm>
            <a:off x="702991" y="3081154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B1850-23B8-429A-B084-61531872C9D3}"/>
              </a:ext>
            </a:extLst>
          </p:cNvPr>
          <p:cNvSpPr txBox="1"/>
          <p:nvPr/>
        </p:nvSpPr>
        <p:spPr>
          <a:xfrm>
            <a:off x="5303118" y="3142709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পঞ্চম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ED719B-C9AB-41B6-960B-615242CC102B}"/>
              </a:ext>
            </a:extLst>
          </p:cNvPr>
          <p:cNvSpPr txBox="1"/>
          <p:nvPr/>
        </p:nvSpPr>
        <p:spPr>
          <a:xfrm>
            <a:off x="8983911" y="3153162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৫ম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7A21586-89F2-478F-B34A-779AE6995EF4}"/>
              </a:ext>
            </a:extLst>
          </p:cNvPr>
          <p:cNvSpPr/>
          <p:nvPr/>
        </p:nvSpPr>
        <p:spPr>
          <a:xfrm>
            <a:off x="3142878" y="336918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3500018-16C4-44B2-AF38-99212782ECD6}"/>
              </a:ext>
            </a:extLst>
          </p:cNvPr>
          <p:cNvSpPr/>
          <p:nvPr/>
        </p:nvSpPr>
        <p:spPr>
          <a:xfrm>
            <a:off x="7679382" y="336918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83581D9-B809-4304-A905-5AFF30B6E915}"/>
              </a:ext>
            </a:extLst>
          </p:cNvPr>
          <p:cNvSpPr txBox="1"/>
          <p:nvPr/>
        </p:nvSpPr>
        <p:spPr>
          <a:xfrm>
            <a:off x="702991" y="3573016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0764F8-EB7E-46C2-BD5C-A9560FEE4213}"/>
              </a:ext>
            </a:extLst>
          </p:cNvPr>
          <p:cNvSpPr txBox="1"/>
          <p:nvPr/>
        </p:nvSpPr>
        <p:spPr>
          <a:xfrm>
            <a:off x="5303118" y="3634571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ষষ্ঠ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534D077-2389-424A-ADA9-EA20D7A14AA9}"/>
              </a:ext>
            </a:extLst>
          </p:cNvPr>
          <p:cNvSpPr txBox="1"/>
          <p:nvPr/>
        </p:nvSpPr>
        <p:spPr>
          <a:xfrm>
            <a:off x="8983911" y="3645024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৬ষ্ঠ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BFB65D6-7984-49FF-9BBA-142C2F4897D0}"/>
              </a:ext>
            </a:extLst>
          </p:cNvPr>
          <p:cNvSpPr/>
          <p:nvPr/>
        </p:nvSpPr>
        <p:spPr>
          <a:xfrm>
            <a:off x="3142878" y="3861048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19EF0306-B2F6-4CBD-88D7-66A829203DD9}"/>
              </a:ext>
            </a:extLst>
          </p:cNvPr>
          <p:cNvSpPr/>
          <p:nvPr/>
        </p:nvSpPr>
        <p:spPr>
          <a:xfrm>
            <a:off x="7679382" y="3861048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C0CB53-894D-4A74-90F5-F8B05F65F444}"/>
              </a:ext>
            </a:extLst>
          </p:cNvPr>
          <p:cNvSpPr txBox="1"/>
          <p:nvPr/>
        </p:nvSpPr>
        <p:spPr>
          <a:xfrm>
            <a:off x="702991" y="4149080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9BABD2-E750-4E01-A4FD-6953E55A219B}"/>
              </a:ext>
            </a:extLst>
          </p:cNvPr>
          <p:cNvSpPr txBox="1"/>
          <p:nvPr/>
        </p:nvSpPr>
        <p:spPr>
          <a:xfrm>
            <a:off x="5303118" y="4210635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সপ্তম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293A0A-C952-4221-8873-ABC46BE34AB7}"/>
              </a:ext>
            </a:extLst>
          </p:cNvPr>
          <p:cNvSpPr txBox="1"/>
          <p:nvPr/>
        </p:nvSpPr>
        <p:spPr>
          <a:xfrm>
            <a:off x="8983911" y="4221088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৭ম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D823AA2C-23E3-478A-86D3-E7B31584E442}"/>
              </a:ext>
            </a:extLst>
          </p:cNvPr>
          <p:cNvSpPr/>
          <p:nvPr/>
        </p:nvSpPr>
        <p:spPr>
          <a:xfrm>
            <a:off x="3142878" y="4437112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55A4379F-C247-4DA9-9352-9ABD82F47461}"/>
              </a:ext>
            </a:extLst>
          </p:cNvPr>
          <p:cNvSpPr/>
          <p:nvPr/>
        </p:nvSpPr>
        <p:spPr>
          <a:xfrm>
            <a:off x="7679382" y="4437112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8BFAAA-84F8-4246-8FDC-BD280023438C}"/>
              </a:ext>
            </a:extLst>
          </p:cNvPr>
          <p:cNvSpPr txBox="1"/>
          <p:nvPr/>
        </p:nvSpPr>
        <p:spPr>
          <a:xfrm>
            <a:off x="694606" y="4725144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7D24D3-C4CC-4035-8DBB-682237AC1440}"/>
              </a:ext>
            </a:extLst>
          </p:cNvPr>
          <p:cNvSpPr txBox="1"/>
          <p:nvPr/>
        </p:nvSpPr>
        <p:spPr>
          <a:xfrm>
            <a:off x="5294733" y="4786699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অষ্টম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E673E8-3CF8-4B30-B872-5C6DC1EF5666}"/>
              </a:ext>
            </a:extLst>
          </p:cNvPr>
          <p:cNvSpPr txBox="1"/>
          <p:nvPr/>
        </p:nvSpPr>
        <p:spPr>
          <a:xfrm>
            <a:off x="8975526" y="4797152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৮ম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6DE738B0-8859-4D9B-9E64-2BB4133E973A}"/>
              </a:ext>
            </a:extLst>
          </p:cNvPr>
          <p:cNvSpPr/>
          <p:nvPr/>
        </p:nvSpPr>
        <p:spPr>
          <a:xfrm>
            <a:off x="3134493" y="501317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1B80799-CCB8-4F8F-873C-233EC5818122}"/>
              </a:ext>
            </a:extLst>
          </p:cNvPr>
          <p:cNvSpPr/>
          <p:nvPr/>
        </p:nvSpPr>
        <p:spPr>
          <a:xfrm>
            <a:off x="7670997" y="501317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F0CA9E-2F47-4675-9EB6-7524A5DE2D64}"/>
              </a:ext>
            </a:extLst>
          </p:cNvPr>
          <p:cNvSpPr txBox="1"/>
          <p:nvPr/>
        </p:nvSpPr>
        <p:spPr>
          <a:xfrm>
            <a:off x="702991" y="5241394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B4E829-0034-4CA5-BBA3-2DB9028F41CA}"/>
              </a:ext>
            </a:extLst>
          </p:cNvPr>
          <p:cNvSpPr txBox="1"/>
          <p:nvPr/>
        </p:nvSpPr>
        <p:spPr>
          <a:xfrm>
            <a:off x="5303118" y="5302949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নবম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325E23-1DE3-4A25-BF5F-D6562A86D7E8}"/>
              </a:ext>
            </a:extLst>
          </p:cNvPr>
          <p:cNvSpPr txBox="1"/>
          <p:nvPr/>
        </p:nvSpPr>
        <p:spPr>
          <a:xfrm>
            <a:off x="8983911" y="5313402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৯ম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969C391-6C58-4028-B3EE-F914FF31FD55}"/>
              </a:ext>
            </a:extLst>
          </p:cNvPr>
          <p:cNvSpPr/>
          <p:nvPr/>
        </p:nvSpPr>
        <p:spPr>
          <a:xfrm>
            <a:off x="3142878" y="552942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7EFB9631-2C8C-42AB-BBAF-C8828B944139}"/>
              </a:ext>
            </a:extLst>
          </p:cNvPr>
          <p:cNvSpPr/>
          <p:nvPr/>
        </p:nvSpPr>
        <p:spPr>
          <a:xfrm>
            <a:off x="7679382" y="5529426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9F6178-5622-418D-96A1-21E92CB65919}"/>
              </a:ext>
            </a:extLst>
          </p:cNvPr>
          <p:cNvSpPr txBox="1"/>
          <p:nvPr/>
        </p:nvSpPr>
        <p:spPr>
          <a:xfrm>
            <a:off x="702991" y="5745450"/>
            <a:ext cx="215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C87F94D-D257-4D9C-A068-E445645D630F}"/>
              </a:ext>
            </a:extLst>
          </p:cNvPr>
          <p:cNvSpPr txBox="1"/>
          <p:nvPr/>
        </p:nvSpPr>
        <p:spPr>
          <a:xfrm>
            <a:off x="5303118" y="5807005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দশম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049F34-4C71-4471-BC9B-58F46EE2D1F0}"/>
              </a:ext>
            </a:extLst>
          </p:cNvPr>
          <p:cNvSpPr txBox="1"/>
          <p:nvPr/>
        </p:nvSpPr>
        <p:spPr>
          <a:xfrm>
            <a:off x="8983911" y="5817458"/>
            <a:ext cx="21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Zilla Slab" pitchFamily="2" charset="0"/>
                <a:ea typeface="Zilla Slab" pitchFamily="2" charset="0"/>
                <a:cs typeface="NikoshBAN" panose="02000000000000000000" pitchFamily="2" charset="0"/>
              </a:rPr>
              <a:t>১০ম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4C4EE580-851C-4DAB-B8D5-8B303E969793}"/>
              </a:ext>
            </a:extLst>
          </p:cNvPr>
          <p:cNvSpPr/>
          <p:nvPr/>
        </p:nvSpPr>
        <p:spPr>
          <a:xfrm>
            <a:off x="3142878" y="6033482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6A71E10E-FA28-4EAD-AF7B-683FD9B0777A}"/>
              </a:ext>
            </a:extLst>
          </p:cNvPr>
          <p:cNvSpPr/>
          <p:nvPr/>
        </p:nvSpPr>
        <p:spPr>
          <a:xfrm>
            <a:off x="7679382" y="6033482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73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0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2000"/>
                            </p:stCondLst>
                            <p:childTnLst>
                              <p:par>
                                <p:cTn id="2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5" grpId="0"/>
      <p:bldP spid="5" grpId="1"/>
      <p:bldP spid="6" grpId="0"/>
      <p:bldP spid="9" grpId="0"/>
      <p:bldP spid="10" grpId="0"/>
      <p:bldP spid="11" grpId="0"/>
      <p:bldP spid="4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54" grpId="0"/>
      <p:bldP spid="55" grpId="0"/>
      <p:bldP spid="56" grpId="0"/>
      <p:bldP spid="57" grpId="0" animBg="1"/>
      <p:bldP spid="58" grpId="0" animBg="1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/>
      <p:bldP spid="75" grpId="0"/>
      <p:bldP spid="76" grpId="0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FB387-EDE2-43AA-B033-F4AC2C2D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251EB-537C-42E8-A2E4-49022D38F362}"/>
              </a:ext>
            </a:extLst>
          </p:cNvPr>
          <p:cNvSpPr txBox="1"/>
          <p:nvPr/>
        </p:nvSpPr>
        <p:spPr>
          <a:xfrm>
            <a:off x="1126654" y="1018045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EA528A-979F-4EAC-9E65-6AE68D2FC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94128"/>
              </p:ext>
            </p:extLst>
          </p:nvPr>
        </p:nvGraphicFramePr>
        <p:xfrm>
          <a:off x="406574" y="2822435"/>
          <a:ext cx="11305254" cy="1920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4284">
                  <a:extLst>
                    <a:ext uri="{9D8B030D-6E8A-4147-A177-3AD203B41FA5}">
                      <a16:colId xmlns:a16="http://schemas.microsoft.com/office/drawing/2014/main" val="3850202698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2643877187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2918993733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740887617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1593081146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3715344598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2066571081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1610262397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1847509336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2819194572"/>
                    </a:ext>
                  </a:extLst>
                </a:gridCol>
                <a:gridCol w="856097">
                  <a:extLst>
                    <a:ext uri="{9D8B030D-6E8A-4147-A177-3AD203B41FA5}">
                      <a16:colId xmlns:a16="http://schemas.microsoft.com/office/drawing/2014/main" val="2001029122"/>
                    </a:ext>
                  </a:extLst>
                </a:gridCol>
              </a:tblGrid>
              <a:tr h="57103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ছয়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সাত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আট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70547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79607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2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D2E57-D7A2-4DD0-B021-E661D94BA89D}"/>
              </a:ext>
            </a:extLst>
          </p:cNvPr>
          <p:cNvGrpSpPr/>
          <p:nvPr/>
        </p:nvGrpSpPr>
        <p:grpSpPr>
          <a:xfrm>
            <a:off x="8975526" y="692696"/>
            <a:ext cx="2790825" cy="5863580"/>
            <a:chOff x="8975526" y="1412776"/>
            <a:chExt cx="2790825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DFAAE4-4BD0-4012-89D9-262E5BACA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5526" y="1412776"/>
              <a:ext cx="2790825" cy="5143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7B6602-D840-48EE-8A31-FF4405D31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5526" y="1916832"/>
              <a:ext cx="792088" cy="403244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BCCAC7B-D1EA-4A0F-89C0-954B01C33D15}"/>
              </a:ext>
            </a:extLst>
          </p:cNvPr>
          <p:cNvSpPr txBox="1"/>
          <p:nvPr/>
        </p:nvSpPr>
        <p:spPr>
          <a:xfrm>
            <a:off x="3250890" y="258615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7FD18-011C-4937-B792-EDEF984B613E}"/>
              </a:ext>
            </a:extLst>
          </p:cNvPr>
          <p:cNvSpPr txBox="1"/>
          <p:nvPr/>
        </p:nvSpPr>
        <p:spPr>
          <a:xfrm>
            <a:off x="1252153" y="10280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CBA42-7A1E-44CC-8264-DEE4783B049D}"/>
              </a:ext>
            </a:extLst>
          </p:cNvPr>
          <p:cNvSpPr txBox="1"/>
          <p:nvPr/>
        </p:nvSpPr>
        <p:spPr>
          <a:xfrm>
            <a:off x="622598" y="227687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A94F0-2726-4191-808F-6262E7C088B0}"/>
              </a:ext>
            </a:extLst>
          </p:cNvPr>
          <p:cNvSpPr txBox="1"/>
          <p:nvPr/>
        </p:nvSpPr>
        <p:spPr>
          <a:xfrm>
            <a:off x="622598" y="300914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F7508-1C41-40B7-97CF-DB591E3ED8F3}"/>
              </a:ext>
            </a:extLst>
          </p:cNvPr>
          <p:cNvSpPr txBox="1"/>
          <p:nvPr/>
        </p:nvSpPr>
        <p:spPr>
          <a:xfrm>
            <a:off x="622598" y="372922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FA982-665F-4066-950A-BD5E62343525}"/>
              </a:ext>
            </a:extLst>
          </p:cNvPr>
          <p:cNvSpPr txBox="1"/>
          <p:nvPr/>
        </p:nvSpPr>
        <p:spPr>
          <a:xfrm>
            <a:off x="622598" y="444930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আলেয়ার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C5FCDCF-FDCB-4DED-9321-F67576B3A223}"/>
              </a:ext>
            </a:extLst>
          </p:cNvPr>
          <p:cNvSpPr/>
          <p:nvPr/>
        </p:nvSpPr>
        <p:spPr>
          <a:xfrm>
            <a:off x="5125550" y="2486799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2F80C-F5E9-4D4D-A4B7-06C058DBA202}"/>
              </a:ext>
            </a:extLst>
          </p:cNvPr>
          <p:cNvSpPr txBox="1"/>
          <p:nvPr/>
        </p:nvSpPr>
        <p:spPr>
          <a:xfrm>
            <a:off x="6874393" y="2278188"/>
            <a:ext cx="190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রহিম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5EB0E1F-C834-4FB5-A290-EA50E819B0E8}"/>
              </a:ext>
            </a:extLst>
          </p:cNvPr>
          <p:cNvSpPr/>
          <p:nvPr/>
        </p:nvSpPr>
        <p:spPr>
          <a:xfrm>
            <a:off x="5159102" y="3217757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3F626-2A3B-4CCA-87DE-EF6AAEA62720}"/>
              </a:ext>
            </a:extLst>
          </p:cNvPr>
          <p:cNvSpPr txBox="1"/>
          <p:nvPr/>
        </p:nvSpPr>
        <p:spPr>
          <a:xfrm>
            <a:off x="6907945" y="3009146"/>
            <a:ext cx="190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029E95-E9F4-4459-89E0-D8011B62505F}"/>
              </a:ext>
            </a:extLst>
          </p:cNvPr>
          <p:cNvSpPr/>
          <p:nvPr/>
        </p:nvSpPr>
        <p:spPr>
          <a:xfrm>
            <a:off x="5277950" y="3925643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94C2E-F08A-4488-9C5D-1E4519098D13}"/>
              </a:ext>
            </a:extLst>
          </p:cNvPr>
          <p:cNvSpPr txBox="1"/>
          <p:nvPr/>
        </p:nvSpPr>
        <p:spPr>
          <a:xfrm>
            <a:off x="7026793" y="3717032"/>
            <a:ext cx="190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5457AD2-314B-481A-B529-602C911798D7}"/>
              </a:ext>
            </a:extLst>
          </p:cNvPr>
          <p:cNvSpPr/>
          <p:nvPr/>
        </p:nvSpPr>
        <p:spPr>
          <a:xfrm>
            <a:off x="5245423" y="5293795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41B9BC-4929-4D93-AB12-E2B0E7D6A8C3}"/>
              </a:ext>
            </a:extLst>
          </p:cNvPr>
          <p:cNvSpPr txBox="1"/>
          <p:nvPr/>
        </p:nvSpPr>
        <p:spPr>
          <a:xfrm>
            <a:off x="6994266" y="5085184"/>
            <a:ext cx="190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7B6FC-BD0A-4D94-8A9B-7D6E34E394FE}"/>
              </a:ext>
            </a:extLst>
          </p:cNvPr>
          <p:cNvSpPr txBox="1"/>
          <p:nvPr/>
        </p:nvSpPr>
        <p:spPr>
          <a:xfrm>
            <a:off x="1510911" y="5125792"/>
            <a:ext cx="279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E34677B-7A67-44CF-93B9-0B2439076728}"/>
              </a:ext>
            </a:extLst>
          </p:cNvPr>
          <p:cNvSpPr/>
          <p:nvPr/>
        </p:nvSpPr>
        <p:spPr>
          <a:xfrm>
            <a:off x="5303118" y="5938398"/>
            <a:ext cx="151216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F919B-0730-4AA6-B115-A14DB4ECB6EC}"/>
              </a:ext>
            </a:extLst>
          </p:cNvPr>
          <p:cNvSpPr txBox="1"/>
          <p:nvPr/>
        </p:nvSpPr>
        <p:spPr>
          <a:xfrm>
            <a:off x="6874393" y="5710324"/>
            <a:ext cx="190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1E829D-167C-4034-B8F7-F6B4F8EE39C3}"/>
              </a:ext>
            </a:extLst>
          </p:cNvPr>
          <p:cNvSpPr txBox="1"/>
          <p:nvPr/>
        </p:nvSpPr>
        <p:spPr>
          <a:xfrm>
            <a:off x="1486694" y="5733256"/>
            <a:ext cx="279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7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3" grpId="0"/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CCAC7B-D1EA-4A0F-89C0-954B01C33D15}"/>
              </a:ext>
            </a:extLst>
          </p:cNvPr>
          <p:cNvSpPr txBox="1"/>
          <p:nvPr/>
        </p:nvSpPr>
        <p:spPr>
          <a:xfrm>
            <a:off x="3250890" y="258615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07D12-C4AE-4ECB-9709-7EE607E7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2204865"/>
            <a:ext cx="9239250" cy="1162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64543-0399-4ACF-B0BA-7847B6D15FBC}"/>
              </a:ext>
            </a:extLst>
          </p:cNvPr>
          <p:cNvSpPr txBox="1"/>
          <p:nvPr/>
        </p:nvSpPr>
        <p:spPr>
          <a:xfrm>
            <a:off x="3250890" y="4443208"/>
            <a:ext cx="644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ডানদিক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সাতজনকে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E9283B3-9A8B-45FD-8999-DF2F30C36161}"/>
              </a:ext>
            </a:extLst>
          </p:cNvPr>
          <p:cNvSpPr/>
          <p:nvPr/>
        </p:nvSpPr>
        <p:spPr>
          <a:xfrm>
            <a:off x="4006974" y="1778914"/>
            <a:ext cx="6070898" cy="2082134"/>
          </a:xfrm>
          <a:prstGeom prst="flowChartTermina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B35BA-3ECE-440A-BB0A-BDAB34E0A267}"/>
              </a:ext>
            </a:extLst>
          </p:cNvPr>
          <p:cNvSpPr txBox="1"/>
          <p:nvPr/>
        </p:nvSpPr>
        <p:spPr>
          <a:xfrm>
            <a:off x="3250890" y="4439209"/>
            <a:ext cx="644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ডানদিক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সপ্তমজনকে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9283B3-FBAC-40BA-86FA-DA518401BD50}"/>
              </a:ext>
            </a:extLst>
          </p:cNvPr>
          <p:cNvSpPr/>
          <p:nvPr/>
        </p:nvSpPr>
        <p:spPr>
          <a:xfrm>
            <a:off x="4006974" y="2204865"/>
            <a:ext cx="936104" cy="128622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EE894-05C2-4275-A171-163F1A351FC8}"/>
              </a:ext>
            </a:extLst>
          </p:cNvPr>
          <p:cNvSpPr txBox="1"/>
          <p:nvPr/>
        </p:nvSpPr>
        <p:spPr>
          <a:xfrm>
            <a:off x="2188772" y="4455228"/>
            <a:ext cx="856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7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3" grpId="0" animBg="1"/>
      <p:bldP spid="3" grpId="1" animBg="1"/>
      <p:bldP spid="8" grpId="0"/>
      <p:bldP spid="8" grpId="1"/>
      <p:bldP spid="6" grpId="0" animBg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69D364-D884-422F-B6FB-9C89B8903133}"/>
              </a:ext>
            </a:extLst>
          </p:cNvPr>
          <p:cNvSpPr txBox="1"/>
          <p:nvPr/>
        </p:nvSpPr>
        <p:spPr>
          <a:xfrm>
            <a:off x="975701" y="1949018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৬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১০ম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৮ম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৯ম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৭ম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7BC910-37B3-4218-A6A3-7E924C355B4E}"/>
              </a:ext>
            </a:extLst>
          </p:cNvPr>
          <p:cNvSpPr txBox="1"/>
          <p:nvPr/>
        </p:nvSpPr>
        <p:spPr>
          <a:xfrm>
            <a:off x="945788" y="3886200"/>
            <a:ext cx="8810017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3D6283-9D7D-4475-8A78-264D1D67B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811608" y="2780928"/>
            <a:ext cx="10567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সক্ষিপ্ত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DACEC-B836-4C54-BF28-BBFBE08E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44030" y="0"/>
            <a:ext cx="12102353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9" tIns="45505" rIns="91009" bIns="45505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45414" y="6553302"/>
            <a:ext cx="84368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10-Jun-21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সূর্যোদয়ের সময়ে | প্রথম আল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30" y="36725"/>
            <a:ext cx="12102353" cy="6704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98971" y="1143001"/>
            <a:ext cx="8202706" cy="294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471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8471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588" dirty="0"/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5446" y="3881051"/>
            <a:ext cx="334049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১০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37" y="1760154"/>
            <a:ext cx="1542140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86D471-F140-4646-8EB1-2F89267D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427" y="20833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44" y="1916832"/>
            <a:ext cx="3133725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0" y="1950412"/>
            <a:ext cx="3133725" cy="287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07" y="1916832"/>
            <a:ext cx="3133725" cy="2876550"/>
          </a:xfrm>
          <a:prstGeom prst="rect">
            <a:avLst/>
          </a:prstGeom>
        </p:spPr>
      </p:pic>
      <p:sp>
        <p:nvSpPr>
          <p:cNvPr id="8" name="Snip Same Side Corner Rectangle 7"/>
          <p:cNvSpPr/>
          <p:nvPr/>
        </p:nvSpPr>
        <p:spPr>
          <a:xfrm>
            <a:off x="2160672" y="4713195"/>
            <a:ext cx="2023419" cy="823669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11FC3-A137-485D-A56D-50EA95C0017C}"/>
              </a:ext>
            </a:extLst>
          </p:cNvPr>
          <p:cNvSpPr txBox="1"/>
          <p:nvPr/>
        </p:nvSpPr>
        <p:spPr>
          <a:xfrm>
            <a:off x="910630" y="25861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nip Same Side Corner Rectangle 7">
            <a:extLst>
              <a:ext uri="{FF2B5EF4-FFF2-40B4-BE49-F238E27FC236}">
                <a16:creationId xmlns:a16="http://schemas.microsoft.com/office/drawing/2014/main" id="{CD051C20-076D-4452-8878-3E1C7A812671}"/>
              </a:ext>
            </a:extLst>
          </p:cNvPr>
          <p:cNvSpPr/>
          <p:nvPr/>
        </p:nvSpPr>
        <p:spPr>
          <a:xfrm>
            <a:off x="5131122" y="4659918"/>
            <a:ext cx="2023419" cy="823669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দ্বিতীয়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Snip Same Side Corner Rectangle 7">
            <a:extLst>
              <a:ext uri="{FF2B5EF4-FFF2-40B4-BE49-F238E27FC236}">
                <a16:creationId xmlns:a16="http://schemas.microsoft.com/office/drawing/2014/main" id="{7FE67DDC-1884-4F8B-9F99-8C8FE4D51DD3}"/>
              </a:ext>
            </a:extLst>
          </p:cNvPr>
          <p:cNvSpPr/>
          <p:nvPr/>
        </p:nvSpPr>
        <p:spPr>
          <a:xfrm>
            <a:off x="7876709" y="4653136"/>
            <a:ext cx="2023419" cy="823669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তৃতীয়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AF903-F12D-4E7E-A6A0-4CB07D63C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9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accel="1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2E633-5C08-496E-A554-E1DFAE76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478" y="7192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969" y="764704"/>
            <a:ext cx="721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41" y="2210914"/>
            <a:ext cx="11030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1.1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07116-8746-4CB4-9CAB-37D897BA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3DAE1-4164-47E9-BDC7-655EB91DF08B}"/>
              </a:ext>
            </a:extLst>
          </p:cNvPr>
          <p:cNvSpPr txBox="1"/>
          <p:nvPr/>
        </p:nvSpPr>
        <p:spPr>
          <a:xfrm>
            <a:off x="662345" y="3075057"/>
            <a:ext cx="1082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৮.১.২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24E4A-83C2-4757-89A8-AA8149E82DF1}"/>
              </a:ext>
            </a:extLst>
          </p:cNvPr>
          <p:cNvSpPr txBox="1"/>
          <p:nvPr/>
        </p:nvSpPr>
        <p:spPr>
          <a:xfrm>
            <a:off x="662344" y="3739159"/>
            <a:ext cx="1082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৮.১.৩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F140E-362F-49EB-980B-DEC377D2CC59}"/>
              </a:ext>
            </a:extLst>
          </p:cNvPr>
          <p:cNvSpPr txBox="1"/>
          <p:nvPr/>
        </p:nvSpPr>
        <p:spPr>
          <a:xfrm>
            <a:off x="694606" y="4521314"/>
            <a:ext cx="1082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৮.১.৪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A976A518-C3AD-40B2-8BAF-13F98EAB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5" b="21050"/>
          <a:stretch/>
        </p:blipFill>
        <p:spPr>
          <a:xfrm flipH="1">
            <a:off x="766614" y="2060847"/>
            <a:ext cx="10153128" cy="288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910630" y="25861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55EF00-B033-4837-9638-9B6B04C1CD16}"/>
              </a:ext>
            </a:extLst>
          </p:cNvPr>
          <p:cNvSpPr txBox="1"/>
          <p:nvPr/>
        </p:nvSpPr>
        <p:spPr>
          <a:xfrm>
            <a:off x="1399370" y="5035056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178CFDEF-9965-4DB5-9DCF-890CD18AD548}"/>
              </a:ext>
            </a:extLst>
          </p:cNvPr>
          <p:cNvSpPr/>
          <p:nvPr/>
        </p:nvSpPr>
        <p:spPr>
          <a:xfrm rot="657963">
            <a:off x="1534986" y="1082553"/>
            <a:ext cx="1036617" cy="607227"/>
          </a:xfrm>
          <a:prstGeom prst="wedgeEllipseCallout">
            <a:avLst>
              <a:gd name="adj1" fmla="val -5689"/>
              <a:gd name="adj2" fmla="val 1608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0B6114D3-4040-474B-838F-1F90CFE21BEA}"/>
              </a:ext>
            </a:extLst>
          </p:cNvPr>
          <p:cNvSpPr/>
          <p:nvPr/>
        </p:nvSpPr>
        <p:spPr>
          <a:xfrm rot="657963">
            <a:off x="3241487" y="1117761"/>
            <a:ext cx="1339350" cy="607227"/>
          </a:xfrm>
          <a:prstGeom prst="wedgeEllipseCallout">
            <a:avLst>
              <a:gd name="adj1" fmla="val 2983"/>
              <a:gd name="adj2" fmla="val 1537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F5050586-4B15-4960-A935-00FE06216C73}"/>
              </a:ext>
            </a:extLst>
          </p:cNvPr>
          <p:cNvSpPr/>
          <p:nvPr/>
        </p:nvSpPr>
        <p:spPr>
          <a:xfrm rot="657963">
            <a:off x="5259589" y="1168959"/>
            <a:ext cx="1272154" cy="607227"/>
          </a:xfrm>
          <a:prstGeom prst="wedgeEllipseCallout">
            <a:avLst>
              <a:gd name="adj1" fmla="val 2349"/>
              <a:gd name="adj2" fmla="val 1328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E8A374A6-FE20-4B05-A7A9-3136E3F7F281}"/>
              </a:ext>
            </a:extLst>
          </p:cNvPr>
          <p:cNvSpPr/>
          <p:nvPr/>
        </p:nvSpPr>
        <p:spPr>
          <a:xfrm rot="657963">
            <a:off x="7299702" y="1143512"/>
            <a:ext cx="1272154" cy="607227"/>
          </a:xfrm>
          <a:prstGeom prst="wedgeEllipseCallout">
            <a:avLst>
              <a:gd name="adj1" fmla="val 5251"/>
              <a:gd name="adj2" fmla="val 1514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Speech Bubble: Oval 86">
            <a:extLst>
              <a:ext uri="{FF2B5EF4-FFF2-40B4-BE49-F238E27FC236}">
                <a16:creationId xmlns:a16="http://schemas.microsoft.com/office/drawing/2014/main" id="{0CB59BE5-3F1D-4C00-BFF6-B8D68E832572}"/>
              </a:ext>
            </a:extLst>
          </p:cNvPr>
          <p:cNvSpPr/>
          <p:nvPr/>
        </p:nvSpPr>
        <p:spPr>
          <a:xfrm rot="657963">
            <a:off x="9300250" y="1002456"/>
            <a:ext cx="1272154" cy="607227"/>
          </a:xfrm>
          <a:prstGeom prst="wedgeEllipseCallout">
            <a:avLst>
              <a:gd name="adj1" fmla="val 4775"/>
              <a:gd name="adj2" fmla="val 1590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358784-ED53-4CF1-AB10-84E006A838B0}"/>
              </a:ext>
            </a:extLst>
          </p:cNvPr>
          <p:cNvSpPr txBox="1"/>
          <p:nvPr/>
        </p:nvSpPr>
        <p:spPr>
          <a:xfrm>
            <a:off x="1486694" y="5035056"/>
            <a:ext cx="9551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দাড়াও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EDFEF0-1EEC-4A77-A58F-22F9C99D437A}"/>
              </a:ext>
            </a:extLst>
          </p:cNvPr>
          <p:cNvSpPr txBox="1"/>
          <p:nvPr/>
        </p:nvSpPr>
        <p:spPr>
          <a:xfrm>
            <a:off x="766614" y="5077416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00EB41-F6E4-44D0-8BCA-319113AD2DE5}"/>
              </a:ext>
            </a:extLst>
          </p:cNvPr>
          <p:cNvSpPr txBox="1"/>
          <p:nvPr/>
        </p:nvSpPr>
        <p:spPr>
          <a:xfrm>
            <a:off x="1119684" y="5056236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DA9276-FD2B-4F4D-B908-84F9F699D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385" y="-48988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16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/>
      <p:bldP spid="84" grpId="1"/>
      <p:bldP spid="62" grpId="0" animBg="1"/>
      <p:bldP spid="63" grpId="0" animBg="1"/>
      <p:bldP spid="64" grpId="0" animBg="1"/>
      <p:bldP spid="86" grpId="0" animBg="1"/>
      <p:bldP spid="87" grpId="0" animBg="1"/>
      <p:bldP spid="88" grpId="0"/>
      <p:bldP spid="88" grpId="1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1558702" y="2833074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C1C0EF4-5346-40AB-9B55-B3A6C9827040}"/>
              </a:ext>
            </a:extLst>
          </p:cNvPr>
          <p:cNvSpPr txBox="1"/>
          <p:nvPr/>
        </p:nvSpPr>
        <p:spPr>
          <a:xfrm>
            <a:off x="1846734" y="2695393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0726D7-5B29-40AC-9494-A643028C9AD3}"/>
              </a:ext>
            </a:extLst>
          </p:cNvPr>
          <p:cNvSpPr txBox="1"/>
          <p:nvPr/>
        </p:nvSpPr>
        <p:spPr>
          <a:xfrm>
            <a:off x="1702718" y="2564904"/>
            <a:ext cx="9551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ক্রমবাচর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FB9F-384E-4F01-A9D0-B33B1DA5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4" grpId="0"/>
      <p:bldP spid="94" grpId="1"/>
      <p:bldP spid="95" grpId="0"/>
      <p:bldP spid="9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054646" y="1556792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50B52AD-C716-4D19-A6DA-C3708BE67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44459"/>
              </p:ext>
            </p:extLst>
          </p:nvPr>
        </p:nvGraphicFramePr>
        <p:xfrm>
          <a:off x="694606" y="3212976"/>
          <a:ext cx="10585178" cy="1920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3850202698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2643877187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2918993733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740887617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1593081146"/>
                    </a:ext>
                  </a:extLst>
                </a:gridCol>
                <a:gridCol w="1454562">
                  <a:extLst>
                    <a:ext uri="{9D8B030D-6E8A-4147-A177-3AD203B41FA5}">
                      <a16:colId xmlns:a16="http://schemas.microsoft.com/office/drawing/2014/main" val="3715344598"/>
                    </a:ext>
                  </a:extLst>
                </a:gridCol>
              </a:tblGrid>
              <a:tr h="57103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070547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79607"/>
                  </a:ext>
                </a:extLst>
              </a:tr>
              <a:tr h="571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282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C0F2F74-06A9-4F93-BBA2-800817F21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492</Words>
  <Application>Microsoft Office PowerPoint</Application>
  <PresentationFormat>Custom</PresentationFormat>
  <Paragraphs>154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515</cp:revision>
  <dcterms:created xsi:type="dcterms:W3CDTF">2006-08-16T00:00:00Z</dcterms:created>
  <dcterms:modified xsi:type="dcterms:W3CDTF">2021-06-10T12:01:40Z</dcterms:modified>
</cp:coreProperties>
</file>