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5" r:id="rId10"/>
    <p:sldId id="273" r:id="rId11"/>
    <p:sldId id="265" r:id="rId12"/>
    <p:sldId id="267" r:id="rId13"/>
    <p:sldId id="274" r:id="rId14"/>
    <p:sldId id="276" r:id="rId15"/>
    <p:sldId id="268" r:id="rId16"/>
    <p:sldId id="277" r:id="rId17"/>
    <p:sldId id="269" r:id="rId18"/>
    <p:sldId id="270" r:id="rId19"/>
    <p:sldId id="271" r:id="rId20"/>
    <p:sldId id="27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C918E-14C4-45F2-9CA0-61445CFEF77B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9B2B2-A14F-4020-9C27-63FF598865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9B2B2-A14F-4020-9C27-63FF598865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5344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791200"/>
            <a:ext cx="310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uit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41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150114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5257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3276600" cy="3581400"/>
          </a:xfrm>
          <a:prstGeom prst="rect">
            <a:avLst/>
          </a:prstGeom>
        </p:spPr>
      </p:pic>
      <p:pic>
        <p:nvPicPr>
          <p:cNvPr id="11" name="Picture 10" descr="milk-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066800"/>
            <a:ext cx="2590800" cy="3476625"/>
          </a:xfrm>
          <a:prstGeom prst="rect">
            <a:avLst/>
          </a:prstGeom>
        </p:spPr>
      </p:pic>
      <p:pic>
        <p:nvPicPr>
          <p:cNvPr id="12" name="Picture 11" descr="8af241cc556175898164bcacf2966d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43000"/>
            <a:ext cx="2906677" cy="3271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524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7268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5943600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hi-Fish_Bn24201908031329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66800"/>
            <a:ext cx="8396287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867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3629_bangladesh_pratidin_5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5344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6172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43417-1549916003-20200605082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11456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867400"/>
            <a:ext cx="2454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দুগ্ধজাত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395236364-stock-photo-natural-food-collage-f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306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65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পপপপপপপ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"/>
            <a:ext cx="4572000" cy="61436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32766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240" y="558019"/>
            <a:ext cx="537999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81400"/>
            <a:ext cx="4907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টুম্পা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বড়ুয়া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657600"/>
            <a:ext cx="3610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600670"/>
            <a:ext cx="2560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_20200111_175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28600"/>
            <a:ext cx="2447345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4400" y="152400"/>
            <a:ext cx="2667000" cy="3276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48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পপ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7704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প্রানিজ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stard-oil-flower-manikganj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57200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395236364-stock-photo-natural-food-collage-food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497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-different-foods-vector-25112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1"/>
            <a:ext cx="67056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৪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৮.৪.১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৮.৪.২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৮.৪.৩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৮.৪.৪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bf71758c990abd9d67bf5944caac1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9144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.   CONTENT PROJECT BY TUMPA BARUA 2021\2.  PICTURE COLLECTION 2021\3. PICTURE  OF C4_ Sci _L 1 _ Paribesha Jib\2q1M5gK-Img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304800" y="685800"/>
            <a:ext cx="94488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553456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4384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057400"/>
          <a:ext cx="71628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13310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উদ্ভিজ্জ</a:t>
                      </a:r>
                      <a:r>
                        <a:rPr lang="en-US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প্রাণিজ</a:t>
                      </a:r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খাদ্যদ্রব্য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097912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152400"/>
            <a:ext cx="830580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ছকটিতে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                                       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143000"/>
            <a:ext cx="2971800" cy="3581400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1066800"/>
            <a:ext cx="2619375" cy="3810000"/>
          </a:xfrm>
          <a:prstGeom prst="rect">
            <a:avLst/>
          </a:prstGeom>
        </p:spPr>
      </p:pic>
      <p:pic>
        <p:nvPicPr>
          <p:cNvPr id="6" name="Picture 5" descr="Lalsak-20010403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43000"/>
            <a:ext cx="30480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1524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257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5269510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534400" cy="459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367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791200"/>
            <a:ext cx="3379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258</Words>
  <Application>Microsoft Office PowerPoint</Application>
  <PresentationFormat>On-screen Show (4:3)</PresentationFormat>
  <Paragraphs>64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77</cp:revision>
  <dcterms:created xsi:type="dcterms:W3CDTF">2006-08-16T00:00:00Z</dcterms:created>
  <dcterms:modified xsi:type="dcterms:W3CDTF">2021-06-10T12:22:02Z</dcterms:modified>
</cp:coreProperties>
</file>