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285" r:id="rId3"/>
    <p:sldId id="286" r:id="rId4"/>
    <p:sldId id="287" r:id="rId5"/>
    <p:sldId id="259" r:id="rId6"/>
    <p:sldId id="271" r:id="rId7"/>
    <p:sldId id="272" r:id="rId8"/>
    <p:sldId id="277" r:id="rId9"/>
    <p:sldId id="273" r:id="rId10"/>
    <p:sldId id="274" r:id="rId11"/>
    <p:sldId id="275" r:id="rId12"/>
    <p:sldId id="267" r:id="rId13"/>
    <p:sldId id="279" r:id="rId14"/>
    <p:sldId id="265" r:id="rId15"/>
    <p:sldId id="268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9E1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8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22D1A-F215-458C-8813-0E9E99C08CBA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F4451-3816-463F-88FB-302A22297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3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F4451-3816-463F-88FB-302A222976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914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77724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২১ শে ফেব্রুয়াবি / ১৯৫২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2057400"/>
            <a:ext cx="3429000" cy="2743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00600" y="3429000"/>
            <a:ext cx="3962400" cy="29718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0" y="2895600"/>
            <a:ext cx="609600" cy="914400"/>
            <a:chOff x="3810000" y="2895600"/>
            <a:chExt cx="1143000" cy="1219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962400" y="2895600"/>
              <a:ext cx="990600" cy="685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886200" y="3124200"/>
              <a:ext cx="990600" cy="685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810000" y="3429000"/>
              <a:ext cx="990600" cy="685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5029200" y="1828800"/>
            <a:ext cx="3429000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বাঙালী কৃষক – ছাত্র – জনতা ১৪৪ ধারা ভেঙ্গে  মিছিল বের করে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400800" y="32004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" y="4876800"/>
            <a:ext cx="32766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পুলিশ নির্বিচারে গুলি বর্ষণ করে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.0222 L 0.2875 0.1553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9144000" cy="6477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6172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আমার ভাইয়ের রক্তে রাঙ্গানো ২১ শে ফেব্রুয়ারি আমি কি ভু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লি</a:t>
            </a:r>
            <a:r>
              <a:rPr lang="bn-I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তে পারি 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05400" y="251460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১৯৯৯ সালের ১৭ ই নভেম্বর ইউনেস্কো ২১ শে ফেব্রুয়ারিকে আর্ন্তজাতিক মাতৃভাষা দিবস হিসেবে ঘোষণা দেয়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667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১৯৫৬ সালে রচিত পাকিস্তানের সংবিধানে অন্যতম রাষ্ঠ্রভাষা হিসেবে বাংলা স্বীকৃতি লাভ করে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ভাষা আন্দোলনের অর্জণ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3505200" cy="3352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676400"/>
            <a:ext cx="3657600" cy="3429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দলীয়</a:t>
            </a:r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endParaRPr lang="en-US" sz="6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8458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প্রেক্ষাপটের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দিবস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ধর্মঘট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পালিত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609600"/>
            <a:ext cx="434340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8194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পেছনে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অগ্রগণ্য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854"/>
            <a:ext cx="9144000" cy="6844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2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495800" y="142458"/>
            <a:ext cx="3374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2743200"/>
            <a:ext cx="4495800" cy="411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38255" y="2805545"/>
            <a:ext cx="441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</a:p>
          <a:p>
            <a:r>
              <a:rPr lang="bn-IN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2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১ম</a:t>
            </a:r>
          </a:p>
          <a:p>
            <a:r>
              <a:rPr lang="bn-IN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পটভূমি</a:t>
            </a:r>
            <a:endParaRPr lang="en-US" sz="32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৪০ </a:t>
            </a:r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০৬/০৫/২০২১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773234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মোছাঃফেরদৌসী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টেকনিক্যাল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০১৭৩১৬২০০৭৫,</a:t>
            </a:r>
            <a:endParaRPr lang="en-US" sz="2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19400" cy="280554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990600"/>
            <a:ext cx="4495800" cy="51816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800600" y="990600"/>
            <a:ext cx="4191000" cy="5105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28600"/>
            <a:ext cx="7315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381000"/>
            <a:ext cx="8839200" cy="4953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990600"/>
            <a:ext cx="609600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733800"/>
            <a:ext cx="67056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533400"/>
            <a:ext cx="54864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96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343400"/>
            <a:ext cx="8382000" cy="15081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১.ভাষা আন্দোল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পারবে ।</a:t>
            </a:r>
          </a:p>
          <a:p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২.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জাতীয়তাবাদের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উন্মেষে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গুরত্ব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পারবে ।</a:t>
            </a:r>
            <a:endParaRPr lang="bn-IN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৩.ভাষা আন্দোলনের ফলাফল বর্ণনা করতে পারবে ।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200400"/>
            <a:ext cx="63246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শিক্ষার্থীরা....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656510"/>
            <a:ext cx="5410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0"/>
            <a:ext cx="3581400" cy="3200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19</a:t>
            </a:r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৪৮ সালে পূর্ব ও পশ্চিম  পাকিস্তানের জন সংখ্যা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105400"/>
            <a:ext cx="3048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পূর্ব পাকিস্তানের বাঙালি জনসংখ্যা ছিল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৪ কোটি ৪০ লক্ষ 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600200" y="4648200"/>
            <a:ext cx="533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1524000"/>
            <a:ext cx="4800600" cy="3352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8200" y="5105400"/>
            <a:ext cx="3810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পশ্চিম পাকিস্তানের মোট জনসংখ্যা ছিল ২ কোটি ৫০ লক্ষ ( ভাষা সিন্ধি, পাঞ্জাবি, পশতু ও বালুচি 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6096000" y="4648200"/>
            <a:ext cx="685800" cy="457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627322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মোট জনসংখ্যাঃ ৬ কোটি ৯০ লক্ষ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Plus 11"/>
          <p:cNvSpPr/>
          <p:nvPr/>
        </p:nvSpPr>
        <p:spPr>
          <a:xfrm>
            <a:off x="3657600" y="51816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1524000" y="6248400"/>
            <a:ext cx="6096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19200"/>
            <a:ext cx="4267200" cy="3733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1752600" y="0"/>
            <a:ext cx="2615821" cy="1752600"/>
          </a:xfrm>
          <a:prstGeom prst="wedgeEllipseCallou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04800"/>
            <a:ext cx="152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পাকিস্তানের রাষ্ট্র  ভাষা হবে উর্দু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2578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১৯৪৮ সালে ঢাকাবিশ্ববিদ্যালয়ের কার্জণ হলে ভাষনরত   মোহম্মদ আলী জিন্নাহ 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1371600"/>
            <a:ext cx="3505200" cy="365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equential Access Storage 9"/>
          <p:cNvSpPr/>
          <p:nvPr/>
        </p:nvSpPr>
        <p:spPr>
          <a:xfrm>
            <a:off x="4648200" y="2286000"/>
            <a:ext cx="1371600" cy="1295400"/>
          </a:xfrm>
          <a:prstGeom prst="flowChartMagnetic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3000" y="26670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না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705600" y="2362200"/>
            <a:ext cx="11430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34200" y="2590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6019800" y="2286000"/>
            <a:ext cx="762000" cy="1371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25908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533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উপস্থিত ছাত্র - জনতা 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উর্দুকে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রাষ্ট্রভাষা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   </a:t>
            </a:r>
            <a:endParaRPr lang="en-US" sz="3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2514600" cy="2743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838200"/>
            <a:ext cx="21336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304800"/>
            <a:ext cx="2667000" cy="2895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3657600"/>
            <a:ext cx="2209800" cy="243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57600"/>
            <a:ext cx="2438400" cy="25146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6600" y="3505200"/>
            <a:ext cx="2133600" cy="2286000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Documents and Settings\Lab 37\Desktop\Md. Abu Taleb\Taleb Image\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381000"/>
            <a:ext cx="2514600" cy="2366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581400" y="38862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রাষ্ট্র ভাষা </a:t>
            </a:r>
            <a:endParaRPr lang="en-US" sz="36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সংগ্রাম </a:t>
            </a:r>
            <a:endParaRPr lang="en-US" sz="36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পরিষদ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743200"/>
            <a:ext cx="17526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গাজীউল হক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2819400"/>
            <a:ext cx="2286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শেখ মুজিবুর রহমান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2819400"/>
            <a:ext cx="18288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আব্দুল মতিন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6019800"/>
            <a:ext cx="17526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শওকত আলী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6172200"/>
            <a:ext cx="21336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কাজী গোলাম মাহবুব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294</Words>
  <Application>Microsoft Office PowerPoint</Application>
  <PresentationFormat>On-screen Show (4:3)</PresentationFormat>
  <Paragraphs>59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ভাষা আন্দোলনের অর্জণ</vt:lpstr>
      <vt:lpstr>PowerPoint Presentation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Azharul Islam</cp:lastModifiedBy>
  <cp:revision>84</cp:revision>
  <dcterms:created xsi:type="dcterms:W3CDTF">2006-08-16T00:00:00Z</dcterms:created>
  <dcterms:modified xsi:type="dcterms:W3CDTF">2021-06-09T19:09:55Z</dcterms:modified>
</cp:coreProperties>
</file>