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3" r:id="rId6"/>
    <p:sldId id="262" r:id="rId7"/>
    <p:sldId id="264" r:id="rId8"/>
    <p:sldId id="265" r:id="rId9"/>
    <p:sldId id="266" r:id="rId10"/>
    <p:sldId id="267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9728"/>
    <a:srgbClr val="44D93D"/>
    <a:srgbClr val="FF0066"/>
    <a:srgbClr val="FF3300"/>
    <a:srgbClr val="2D91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19304">
            <a:off x="239216" y="2117411"/>
            <a:ext cx="3183831" cy="53063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5715000" cy="1446550"/>
          </a:xfrm>
          <a:prstGeom prst="rect">
            <a:avLst/>
          </a:prstGeom>
          <a:solidFill>
            <a:schemeClr val="tx1"/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54d24dcddd068fdb39b522a551fdf8c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50052">
            <a:off x="4166106" y="2071544"/>
            <a:ext cx="2306133" cy="5630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up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923330"/>
          </a:xfrm>
          <a:prstGeom prst="rect">
            <a:avLst/>
          </a:prstGeom>
          <a:solidFill>
            <a:srgbClr val="FFFF00"/>
          </a:solidFill>
          <a:ln w="57150">
            <a:solidFill>
              <a:srgbClr val="44D93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153400"/>
            <a:ext cx="68580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9972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68580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eo-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90600"/>
            <a:ext cx="6857999" cy="8153400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8d4056bc9bcfd5a668d43d9b59bd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733800"/>
            <a:ext cx="6324600" cy="1752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33400"/>
            <a:ext cx="6400800" cy="3231654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জাহাঙ্গীর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আলম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শিক্ষক (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শারীরিক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বিডিপি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গাজীপুর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486400"/>
            <a:ext cx="6553200" cy="2215991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অধ্যায়-দ্বিতীয়</a:t>
            </a:r>
            <a:r>
              <a:rPr lang="en-US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White-Lotus-beautiful-flow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7696200"/>
            <a:ext cx="6477000" cy="14478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609600"/>
            <a:ext cx="1524000" cy="1219200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5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DF488"/>
                                      </p:to>
                                    </p:animClr>
                                    <p:animClr clrSpc="rgb">
                                      <p:cBhvr>
                                        <p:cTn id="3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DF488"/>
                                      </p:to>
                                    </p:animClr>
                                    <p:set>
                                      <p:cBhvr>
                                        <p:cTn id="3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5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4875  0.017 -0.04875  C 0.034 -0.0885  0.061 -0.10425  0.1 -0.10425  C 0.12 -0.10425  0.138 -0.09825  0.152 -0.0885  C 0.162 -0.08175  0.174 -0.078  0.187 -0.078  C 0.212 -0.078  0.233 -0.0915  0.241 -0.111  C 0.241 -0.111  0.25 -0.13425  0.25 -0.13425  C 0.25 -0.13425  0.232 -0.08475  0.232 -0.08475  C 0.215 -0.04575  0.188 -0.03  0.15 -0.03  C 0.13 -0.03  0.111 -0.036  0.096 -0.0465  C 0.087 -0.0525  0.075 -0.05625  0.063 -0.05625  C 0.038 -0.05625  0.017 -0.04275  0.009 -0.02325  C 0.009 -0.02325  0 0  0 0  Z" pathEditMode="relative" ptsTypes="">
                                      <p:cBhvr>
                                        <p:cTn id="10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4875  0.017 -0.04875  C 0.034 -0.0885  0.061 -0.10425  0.1 -0.10425  C 0.12 -0.10425  0.138 -0.09825  0.152 -0.0885  C 0.162 -0.08175  0.174 -0.078  0.187 -0.078  C 0.212 -0.078  0.233 -0.0915  0.241 -0.111  C 0.241 -0.111  0.25 -0.13425  0.25 -0.13425  C 0.25 -0.13425  0.232 -0.08475  0.232 -0.08475  C 0.215 -0.04575  0.188 -0.03  0.15 -0.03  C 0.13 -0.03  0.111 -0.036  0.096 -0.0465  C 0.087 -0.0525  0.075 -0.05625  0.063 -0.05625  C 0.038 -0.05625  0.017 -0.04275  0.009 -0.02325  C 0.009 -0.02325  0 0  0 0  Z" pathEditMode="relative" ptsTypes="">
                                      <p:cBhvr>
                                        <p:cTn id="103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3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4875  0.017 -0.04875  C 0.034 -0.0885  0.061 -0.10425  0.1 -0.10425  C 0.12 -0.10425  0.138 -0.09825  0.152 -0.0885  C 0.162 -0.08175  0.174 -0.078  0.187 -0.078  C 0.212 -0.078  0.233 -0.0915  0.241 -0.111  C 0.241 -0.111  0.25 -0.13425  0.25 -0.13425  C 0.25 -0.13425  0.232 -0.08475  0.232 -0.08475  C 0.215 -0.04575  0.188 -0.03  0.15 -0.03  C 0.13 -0.03  0.111 -0.036  0.096 -0.0465  C 0.087 -0.0525  0.075 -0.05625  0.063 -0.05625  C 0.038 -0.05625  0.017 -0.04275  0.009 -0.02325  C 0.009 -0.02325  0 0  0 0  Z" pathEditMode="relative" ptsTypes="">
                                      <p:cBhvr>
                                        <p:cTn id="105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বুঝতে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9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9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81200"/>
            <a:ext cx="6553200" cy="693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2286000"/>
            <a:ext cx="2438400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উদ্দীপক</a:t>
            </a:r>
            <a:r>
              <a:rPr lang="en-US" sz="2800" b="1" dirty="0" smtClean="0">
                <a:solidFill>
                  <a:schemeClr val="bg1"/>
                </a:solidFill>
              </a:rPr>
              <a:t> ০১ 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>
            <a:off x="2819400" y="2743200"/>
            <a:ext cx="1371600" cy="762000"/>
          </a:xfrm>
          <a:prstGeom prst="bentConnector3">
            <a:avLst>
              <a:gd name="adj1" fmla="val 50000"/>
            </a:avLst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/3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57150">
            <a:solidFill>
              <a:srgbClr val="92D050"/>
            </a:solidFill>
          </a:ln>
        </p:spPr>
        <p:txBody>
          <a:bodyPr/>
          <a:lstStyle/>
          <a:p>
            <a:pPr algn="ctr"/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0" y="2133600"/>
            <a:ext cx="2743200" cy="2209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4800600"/>
            <a:ext cx="6705600" cy="2438400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geo-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"/>
            <a:ext cx="2847975" cy="1524000"/>
          </a:xfrm>
          <a:prstGeom prst="rect">
            <a:avLst/>
          </a:prstGeom>
          <a:solidFill>
            <a:srgbClr val="FF0066"/>
          </a:solidFill>
          <a:ln w="57150">
            <a:solidFill>
              <a:srgbClr val="0070C0"/>
            </a:solidFill>
            <a:prstDash val="dash"/>
          </a:ln>
        </p:spPr>
      </p:pic>
      <p:pic>
        <p:nvPicPr>
          <p:cNvPr id="9" name="Picture 8" descr="foll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381000"/>
            <a:ext cx="3209925" cy="15240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4*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4*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C 0.181 0  0.25 -0.05175  0.25 -0.09375  L 0.25 -0.1875  E" pathEditMode="relative" ptsTypes="">
                                      <p:cBhvr>
                                        <p:cTn id="24" dur="2000" spd="-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6553200" cy="8534400"/>
          </a:xfrm>
          <a:prstGeom prst="rect">
            <a:avLst/>
          </a:prstGeom>
          <a:ln w="57150"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905000" y="2667000"/>
            <a:ext cx="396240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6858000"/>
            <a:ext cx="6553200" cy="1938992"/>
          </a:xfrm>
          <a:prstGeom prst="rect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সম্বন্ধে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6324600" cy="83099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19200"/>
            <a:ext cx="4800600" cy="7924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 একটি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এটি একটি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মাঝারি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সৌরজগ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গুরুত্বপুর্ণ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জ্যোতিষ্ক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সূর্য 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অতিব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ঘনিষ্ঠ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মহাবিশ্বের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সূর্য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জ্বলন্ত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পিণ্ড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হাইড্রোজেন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হিলিয়াম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মেঘমুক্ত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আকাশে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বেলায়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সূর্য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রাতের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বেলায়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তারকা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দলবেঁধে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খালিচোখে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নিজস্ব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উত্তাপ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উত্তাপ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চারদিকে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ঘুরছে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;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বুধ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শুক্র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শনি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মঙ্গল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বৃহস্পতি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ইউরেনাস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নেপচুন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পৃথিবীকে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উত্তম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গ্রহের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শনির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উপগ্রহ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সূর্য.jpg"/>
          <p:cNvPicPr>
            <a:picLocks noChangeAspect="1"/>
          </p:cNvPicPr>
          <p:nvPr/>
        </p:nvPicPr>
        <p:blipFill>
          <a:blip r:embed="rId3"/>
          <a:srcRect l="17112" t="13636" r="14438" b="9090"/>
          <a:stretch>
            <a:fillRect/>
          </a:stretch>
        </p:blipFill>
        <p:spPr>
          <a:xfrm>
            <a:off x="4800600" y="1143000"/>
            <a:ext cx="2057400" cy="1600200"/>
          </a:xfrm>
          <a:prstGeom prst="rect">
            <a:avLst/>
          </a:prstGeom>
        </p:spPr>
      </p:pic>
      <p:pic>
        <p:nvPicPr>
          <p:cNvPr id="6" name="Picture 5" descr="সূর্য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2743200"/>
            <a:ext cx="2057400" cy="2286000"/>
          </a:xfrm>
          <a:prstGeom prst="rect">
            <a:avLst/>
          </a:prstGeom>
        </p:spPr>
      </p:pic>
      <p:pic>
        <p:nvPicPr>
          <p:cNvPr id="7" name="Picture 6" descr="সূর্য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600" y="5029200"/>
            <a:ext cx="2057400" cy="41148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1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10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8" presetClass="exit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-3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371600"/>
            <a:ext cx="2057400" cy="160020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3" name="Picture 2" descr="geo-1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2971800"/>
            <a:ext cx="2133600" cy="1666875"/>
          </a:xfrm>
          <a:prstGeom prst="rect">
            <a:avLst/>
          </a:prstGeom>
        </p:spPr>
      </p:pic>
      <p:pic>
        <p:nvPicPr>
          <p:cNvPr id="4" name="Picture 3" descr="sun-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4724400"/>
            <a:ext cx="2133600" cy="1676400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5" name="Picture 4" descr="geo-1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200" y="6477000"/>
            <a:ext cx="2209800" cy="2438400"/>
          </a:xfrm>
          <a:prstGeom prst="rect">
            <a:avLst/>
          </a:prstGeom>
          <a:ln w="57150">
            <a:solidFill>
              <a:srgbClr val="FFFF00"/>
            </a:solidFill>
            <a:prstDash val="sysDash"/>
          </a:ln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6705600" cy="1015663"/>
          </a:xfrm>
          <a:prstGeom prst="rect">
            <a:avLst/>
          </a:prstGeom>
          <a:solidFill>
            <a:srgbClr val="FF0066"/>
          </a:solidFill>
          <a:ln w="57150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447800"/>
            <a:ext cx="4114800" cy="1261884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A- </a:t>
            </a:r>
            <a:r>
              <a:rPr lang="en-US" sz="4000" b="1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4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বুঝি?লিখ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  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4267200" y="2057400"/>
            <a:ext cx="609600" cy="213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4191000" y="1828800"/>
            <a:ext cx="685800" cy="457200"/>
          </a:xfrm>
          <a:prstGeom prst="rightArrow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28600" y="2971800"/>
            <a:ext cx="4038600" cy="1754326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খ-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91000" y="3276600"/>
            <a:ext cx="609600" cy="609600"/>
          </a:xfrm>
          <a:prstGeom prst="rightArrow">
            <a:avLst/>
          </a:prstGeom>
          <a:solidFill>
            <a:srgbClr val="FF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181600"/>
            <a:ext cx="4038600" cy="1077218"/>
          </a:xfrm>
          <a:prstGeom prst="rect">
            <a:avLst/>
          </a:prstGeom>
          <a:solidFill>
            <a:srgbClr val="FF3300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114800" y="5334000"/>
            <a:ext cx="60960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6781800"/>
            <a:ext cx="3886200" cy="1077218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57150">
            <a:solidFill>
              <a:srgbClr val="FF0066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Elbow Connector 16"/>
          <p:cNvCxnSpPr/>
          <p:nvPr/>
        </p:nvCxnSpPr>
        <p:spPr>
          <a:xfrm>
            <a:off x="3124200" y="7848600"/>
            <a:ext cx="1371600" cy="685800"/>
          </a:xfrm>
          <a:prstGeom prst="bentConnector3">
            <a:avLst>
              <a:gd name="adj1" fmla="val 50000"/>
            </a:avLst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8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4875  0.017 -0.04875  C 0.034 -0.0885  0.061 -0.10425  0.1 -0.10425  C 0.12 -0.10425  0.138 -0.09825  0.152 -0.0885  C 0.162 -0.08175  0.174 -0.078  0.187 -0.078  C 0.212 -0.078  0.233 -0.0915  0.241 -0.111  C 0.241 -0.111  0.25 -0.13425  0.25 -0.13425  C 0.25 -0.13425  0.232 -0.08475  0.232 -0.08475  C 0.215 -0.04575  0.188 -0.03  0.15 -0.03  C 0.13 -0.03  0.111 -0.036  0.096 -0.0465  C 0.087 -0.0525  0.075 -0.05625  0.063 -0.05625  C 0.038 -0.05625  0.017 -0.04275  0.009 -0.02325  C 0.009 -0.02325  0 0  0 0  Z" pathEditMode="relative" ptsTypes="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5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36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42" dur="1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43" dur="10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build="allAtOnce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457200" y="228600"/>
            <a:ext cx="6400800" cy="1447800"/>
          </a:xfrm>
          <a:prstGeom prst="leftRightArrow">
            <a:avLst/>
          </a:prstGeom>
          <a:solidFill>
            <a:srgbClr val="44D93D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en-US" sz="60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4343400" cy="1569660"/>
          </a:xfrm>
          <a:prstGeom prst="rect">
            <a:avLst/>
          </a:prstGeom>
          <a:solidFill>
            <a:schemeClr val="tx1"/>
          </a:solidFill>
          <a:ln w="57150">
            <a:solidFill>
              <a:srgbClr val="199728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?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429000"/>
            <a:ext cx="4343400" cy="1938992"/>
          </a:xfrm>
          <a:prstGeom prst="rect">
            <a:avLst/>
          </a:prstGeom>
          <a:solidFill>
            <a:srgbClr val="FF3300"/>
          </a:solidFill>
          <a:ln w="57150">
            <a:solidFill>
              <a:srgbClr val="2D911F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?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562600"/>
            <a:ext cx="4419600" cy="1446550"/>
          </a:xfrm>
          <a:prstGeom prst="rect">
            <a:avLst/>
          </a:prstGeom>
          <a:solidFill>
            <a:srgbClr val="FF0066"/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কাছের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সূর্য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52600"/>
            <a:ext cx="2000250" cy="1524000"/>
          </a:xfrm>
          <a:prstGeom prst="rect">
            <a:avLst/>
          </a:prstGeom>
          <a:ln w="57150">
            <a:solidFill>
              <a:srgbClr val="00B050"/>
            </a:solidFill>
            <a:prstDash val="sysDash"/>
          </a:ln>
        </p:spPr>
      </p:pic>
      <p:pic>
        <p:nvPicPr>
          <p:cNvPr id="7" name="Picture 6" descr="foll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429000"/>
            <a:ext cx="2057400" cy="1905000"/>
          </a:xfrm>
          <a:prstGeom prst="rect">
            <a:avLst/>
          </a:prstGeom>
          <a:ln w="57150">
            <a:solidFill>
              <a:srgbClr val="44D93D"/>
            </a:solidFill>
          </a:ln>
        </p:spPr>
      </p:pic>
      <p:pic>
        <p:nvPicPr>
          <p:cNvPr id="8" name="Picture 7" descr="sun-5.jpg"/>
          <p:cNvPicPr>
            <a:picLocks noChangeAspect="1"/>
          </p:cNvPicPr>
          <p:nvPr/>
        </p:nvPicPr>
        <p:blipFill>
          <a:blip r:embed="rId4"/>
          <a:srcRect l="20000" b="59375"/>
          <a:stretch>
            <a:fillRect/>
          </a:stretch>
        </p:blipFill>
        <p:spPr>
          <a:xfrm>
            <a:off x="4648200" y="5410200"/>
            <a:ext cx="2209800" cy="1524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40"/>
                            </p:stCondLst>
                            <p:childTnLst>
                              <p:par>
                                <p:cTn id="22" presetID="4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5562600" cy="923330"/>
          </a:xfrm>
          <a:prstGeom prst="rect">
            <a:avLst/>
          </a:prstGeom>
          <a:solidFill>
            <a:srgbClr val="FFFF00"/>
          </a:solidFill>
          <a:ln w="57150">
            <a:solidFill>
              <a:srgbClr val="2D911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00200"/>
            <a:ext cx="3657600" cy="6555641"/>
          </a:xfrm>
          <a:prstGeom prst="rect">
            <a:avLst/>
          </a:prstGeom>
          <a:solidFill>
            <a:srgbClr val="00B0F0"/>
          </a:solidFill>
          <a:ln w="5715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নক্ষত্র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গ্রহ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oll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676400"/>
            <a:ext cx="3048000" cy="38862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5562600"/>
            <a:ext cx="3048000" cy="3581400"/>
          </a:xfrm>
          <a:prstGeom prst="rect">
            <a:avLst/>
          </a:prstGeom>
          <a:ln w="57150">
            <a:solidFill>
              <a:srgbClr val="FF0066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49" presetClass="exit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596</TotalTime>
  <Words>273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Slide 1</vt:lpstr>
      <vt:lpstr>Slide 2</vt:lpstr>
      <vt:lpstr>নিচের  চিত্র দিয়ে  কি কি  বুঝতে  পারি ?  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PC-5</dc:creator>
  <cp:lastModifiedBy>PC-5</cp:lastModifiedBy>
  <cp:revision>114</cp:revision>
  <dcterms:created xsi:type="dcterms:W3CDTF">2006-08-16T00:00:00Z</dcterms:created>
  <dcterms:modified xsi:type="dcterms:W3CDTF">2021-06-09T07:01:21Z</dcterms:modified>
</cp:coreProperties>
</file>