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9" r:id="rId4"/>
    <p:sldId id="272" r:id="rId5"/>
    <p:sldId id="273" r:id="rId6"/>
    <p:sldId id="274" r:id="rId7"/>
    <p:sldId id="275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E07FB-08A9-4FDE-BE0D-F80B7B4CE70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D06FD-0FAF-4D99-8A25-B1E0B5663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523999"/>
          </a:xfrm>
        </p:spPr>
        <p:txBody>
          <a:bodyPr>
            <a:normAutofit/>
          </a:bodyPr>
          <a:lstStyle/>
          <a:p>
            <a:pPr algn="ctr"/>
            <a:r>
              <a:rPr lang="en-US" sz="6600" dirty="0" err="1" smtClean="0">
                <a:solidFill>
                  <a:schemeClr val="accent1">
                    <a:lumMod val="75000"/>
                  </a:schemeClr>
                </a:solidFill>
              </a:rPr>
              <a:t>স্বাগতম</a:t>
            </a:r>
            <a:endParaRPr lang="en-US" sz="6600" dirty="0"/>
          </a:p>
        </p:txBody>
      </p:sp>
      <p:pic>
        <p:nvPicPr>
          <p:cNvPr id="4" name="Picture 3" descr="8eea84ae5eebd36943b7a9b3c32bc10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524000"/>
            <a:ext cx="4368800" cy="3276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371600" y="1828800"/>
            <a:ext cx="6400800" cy="3810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762000"/>
            <a:ext cx="52578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1219200"/>
            <a:ext cx="5867400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dirty="0" err="1" smtClean="0">
                <a:solidFill>
                  <a:srgbClr val="0070C0"/>
                </a:solidFill>
              </a:rPr>
              <a:t>এস</a:t>
            </a:r>
            <a:r>
              <a:rPr lang="en-US" sz="3200" dirty="0" smtClean="0">
                <a:solidFill>
                  <a:srgbClr val="0070C0"/>
                </a:solidFill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</a:rPr>
              <a:t>এম</a:t>
            </a:r>
            <a:r>
              <a:rPr lang="en-US" sz="3200" dirty="0" smtClean="0">
                <a:solidFill>
                  <a:srgbClr val="0070C0"/>
                </a:solidFill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</a:rPr>
              <a:t>মিজানুর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রহমান</a:t>
            </a:r>
            <a:endParaRPr lang="en-US" sz="3200" dirty="0" smtClean="0">
              <a:solidFill>
                <a:srgbClr val="0070C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dirty="0" err="1" smtClean="0">
                <a:solidFill>
                  <a:srgbClr val="0070C0"/>
                </a:solidFill>
              </a:rPr>
              <a:t>ট্রেড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ইন্সট্রাক্টর</a:t>
            </a:r>
            <a:r>
              <a:rPr lang="en-US" sz="3200" dirty="0" smtClean="0">
                <a:solidFill>
                  <a:srgbClr val="0070C0"/>
                </a:solidFill>
              </a:rPr>
              <a:t> (</a:t>
            </a:r>
            <a:r>
              <a:rPr lang="en-US" sz="3200" dirty="0" err="1" smtClean="0">
                <a:solidFill>
                  <a:srgbClr val="0070C0"/>
                </a:solidFill>
              </a:rPr>
              <a:t>ইলেকট্রিক্যাল</a:t>
            </a:r>
            <a:r>
              <a:rPr lang="en-US" sz="3200" dirty="0" smtClean="0">
                <a:solidFill>
                  <a:srgbClr val="0070C0"/>
                </a:solidFill>
              </a:rPr>
              <a:t>)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মোবাইল-০১৯১১৬০৪২৯১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9906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chemeClr val="accent6">
                    <a:lumMod val="75000"/>
                  </a:schemeClr>
                </a:solidFill>
              </a:rPr>
              <a:t>পাঠ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u="sng" dirty="0" err="1" smtClean="0">
                <a:solidFill>
                  <a:schemeClr val="accent6">
                    <a:lumMod val="75000"/>
                  </a:schemeClr>
                </a:solidFill>
              </a:rPr>
              <a:t>পরিচিতি</a:t>
            </a:r>
            <a:endParaRPr lang="en-US" sz="40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1905000"/>
            <a:ext cx="563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ওহম</a:t>
            </a:r>
            <a:r>
              <a:rPr lang="en-US" sz="28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এর</a:t>
            </a:r>
            <a:r>
              <a:rPr lang="en-US" sz="28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সূত্রের</a:t>
            </a:r>
            <a:r>
              <a:rPr lang="en-US" sz="28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ব্যাখ্যা</a:t>
            </a:r>
            <a:r>
              <a:rPr lang="en-US" sz="28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8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নবম</a:t>
            </a:r>
            <a:r>
              <a:rPr lang="en-US" sz="28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শ্রেনি</a:t>
            </a:r>
            <a:endParaRPr lang="en-US" sz="28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 l="1311" t="16393" r="1639" b="16394"/>
          <a:stretch>
            <a:fillRect/>
          </a:stretch>
        </p:blipFill>
        <p:spPr bwMode="auto">
          <a:xfrm>
            <a:off x="1828800" y="1676400"/>
            <a:ext cx="5638800" cy="3124200"/>
          </a:xfrm>
          <a:prstGeom prst="rect">
            <a:avLst/>
          </a:prstGeom>
          <a:noFill/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2209800" y="7620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চিত্রটি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দেখঃ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1447800"/>
            <a:ext cx="541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US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ওহম</a:t>
            </a:r>
            <a:r>
              <a:rPr lang="en-US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এর</a:t>
            </a:r>
            <a:r>
              <a:rPr lang="en-US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সূত্রটি</a:t>
            </a:r>
            <a:r>
              <a:rPr lang="en-US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কি</a:t>
            </a:r>
            <a:r>
              <a:rPr lang="en-US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?</a:t>
            </a:r>
          </a:p>
          <a:p>
            <a:pPr marL="342900" indent="-342900">
              <a:buFont typeface="+mj-lt"/>
              <a:buAutoNum type="alphaLcPeriod"/>
            </a:pPr>
            <a:r>
              <a:rPr lang="en-US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ওহম</a:t>
            </a:r>
            <a:r>
              <a:rPr lang="en-US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এর</a:t>
            </a:r>
            <a:r>
              <a:rPr lang="en-US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সূত্রের</a:t>
            </a:r>
            <a:r>
              <a:rPr lang="en-US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ব্যাখ্যা</a:t>
            </a:r>
            <a:r>
              <a:rPr lang="en-US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কর</a:t>
            </a:r>
            <a:r>
              <a:rPr lang="en-US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।</a:t>
            </a:r>
          </a:p>
          <a:p>
            <a:pPr marL="342900" indent="-342900">
              <a:buFont typeface="+mj-lt"/>
              <a:buAutoNum type="alphaLcPeriod"/>
            </a:pP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I, V, R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কি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?</a:t>
            </a:r>
          </a:p>
          <a:p>
            <a:pPr marL="342900" indent="-342900">
              <a:buFont typeface="+mj-lt"/>
              <a:buAutoNum type="alphaLcPeriod"/>
            </a:pPr>
            <a:r>
              <a:rPr lang="en-US" b="1" u="sng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কারেন্ট</a:t>
            </a:r>
            <a:r>
              <a:rPr lang="en-US" b="1" u="sng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en-US" b="1" u="sng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ভোল্টেজ</a:t>
            </a:r>
            <a:r>
              <a:rPr lang="en-US" b="1" u="sng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ও </a:t>
            </a:r>
            <a:r>
              <a:rPr lang="en-US" b="1" u="sng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রোধ</a:t>
            </a:r>
            <a:r>
              <a:rPr lang="en-US" b="1" u="sng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এর</a:t>
            </a:r>
            <a:r>
              <a:rPr lang="en-US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একক</a:t>
            </a:r>
            <a:r>
              <a:rPr lang="en-US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কি</a:t>
            </a:r>
            <a:r>
              <a:rPr lang="en-US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? </a:t>
            </a:r>
            <a:endParaRPr lang="en-US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lphaL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9673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b="1" u="sng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কারেন্ট</a:t>
            </a:r>
            <a:r>
              <a:rPr lang="en-US" b="1" u="sng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u="sng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কি</a:t>
            </a:r>
            <a:r>
              <a:rPr lang="en-US" b="1" u="sng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আলোচনা</a:t>
            </a:r>
            <a:r>
              <a:rPr lang="en-US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কর</a:t>
            </a:r>
            <a:r>
              <a:rPr lang="en-US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।</a:t>
            </a:r>
            <a:r>
              <a:rPr lang="en-US" b="1" u="sng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>
              <a:buFont typeface="Wingdings" pitchFamily="2" charset="2"/>
              <a:buChar char="v"/>
            </a:pPr>
            <a:endParaRPr lang="en-US" b="1" u="sng" spc="50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v"/>
            </a:pPr>
            <a:r>
              <a:rPr lang="en-US" b="1" u="sng" spc="50" dirty="0" err="1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ভোল্টেজ</a:t>
            </a:r>
            <a:r>
              <a:rPr lang="en-US" b="1" u="sng" spc="5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u="sng" spc="50" dirty="0" err="1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কি</a:t>
            </a:r>
            <a:r>
              <a:rPr lang="en-US" b="1" u="sng" spc="5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আলোচনা</a:t>
            </a:r>
            <a:r>
              <a:rPr lang="en-US" b="1" spc="5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কর</a:t>
            </a:r>
            <a:r>
              <a:rPr lang="en-US" b="1" spc="5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।</a:t>
            </a:r>
            <a:r>
              <a:rPr lang="en-US" b="1" u="sng" spc="5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b="1" spc="50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en-US" b="1" spc="50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12954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err="1" smtClean="0"/>
              <a:t>মুল্যায়ন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914400"/>
            <a:ext cx="388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 err="1" smtClean="0">
                <a:solidFill>
                  <a:srgbClr val="00B0F0"/>
                </a:solidFill>
              </a:rPr>
              <a:t>বাড়ির</a:t>
            </a:r>
            <a:r>
              <a:rPr lang="en-US" sz="4800" b="1" u="sng" dirty="0" smtClean="0">
                <a:solidFill>
                  <a:srgbClr val="00B0F0"/>
                </a:solidFill>
              </a:rPr>
              <a:t> </a:t>
            </a:r>
            <a:r>
              <a:rPr lang="en-US" sz="4800" b="1" u="sng" dirty="0" err="1" smtClean="0">
                <a:solidFill>
                  <a:srgbClr val="00B0F0"/>
                </a:solidFill>
              </a:rPr>
              <a:t>কাজ</a:t>
            </a:r>
            <a:endParaRPr lang="en-US" sz="4800" b="1" u="sng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3622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b="1" spc="50" dirty="0" err="1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ওহম</a:t>
            </a:r>
            <a:r>
              <a:rPr lang="en-US" sz="2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000" b="1" spc="50" dirty="0" err="1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এর</a:t>
            </a:r>
            <a:r>
              <a:rPr lang="en-US" sz="2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000" b="1" spc="50" dirty="0" err="1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সূত্রের</a:t>
            </a:r>
            <a:r>
              <a:rPr lang="en-US" sz="2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000" b="1" spc="50" dirty="0" err="1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প্রয়োগ</a:t>
            </a:r>
            <a:r>
              <a:rPr lang="en-US" sz="2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000" b="1" spc="50" dirty="0" err="1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ব্যাখ্যা</a:t>
            </a:r>
            <a:r>
              <a:rPr lang="en-US" sz="2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000" b="1" spc="50" dirty="0" err="1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কর</a:t>
            </a:r>
            <a:r>
              <a:rPr lang="en-US" sz="20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524000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ধন্যবাদ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71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Teaccher</dc:creator>
  <cp:lastModifiedBy>sukanto10</cp:lastModifiedBy>
  <cp:revision>29</cp:revision>
  <dcterms:created xsi:type="dcterms:W3CDTF">2006-08-16T00:00:00Z</dcterms:created>
  <dcterms:modified xsi:type="dcterms:W3CDTF">2021-06-10T04:28:47Z</dcterms:modified>
</cp:coreProperties>
</file>