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524000"/>
            <a:ext cx="5562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স্বাগতম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animated-flower-image-04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95600"/>
            <a:ext cx="4495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txBody>
          <a:bodyPr>
            <a:normAutofit/>
          </a:bodyPr>
          <a:lstStyle/>
          <a:p>
            <a:pPr marL="342900" lvl="0" indent="-342900" algn="ctr"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marL="342900" lvl="0" indent="-342900" algn="ctr">
              <a:defRPr/>
            </a:pPr>
            <a:r>
              <a:rPr lang="en-US" sz="3200" dirty="0" err="1" smtClean="0">
                <a:solidFill>
                  <a:srgbClr val="00B050"/>
                </a:solidFill>
              </a:rPr>
              <a:t>এস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এম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মিজানুর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রহমান</a:t>
            </a:r>
            <a:endParaRPr lang="en-US" sz="3200" dirty="0" smtClean="0">
              <a:solidFill>
                <a:srgbClr val="00B050"/>
              </a:solidFill>
            </a:endParaRPr>
          </a:p>
          <a:p>
            <a:pPr marL="342900" lvl="0" indent="-342900" algn="ctr">
              <a:defRPr/>
            </a:pPr>
            <a:r>
              <a:rPr lang="as-IN" sz="3200" dirty="0" smtClean="0">
                <a:solidFill>
                  <a:schemeClr val="tx2">
                    <a:lumMod val="50000"/>
                  </a:schemeClr>
                </a:solidFill>
              </a:rPr>
              <a:t>ট্রেড </a:t>
            </a:r>
            <a:r>
              <a:rPr lang="as-IN" sz="3200" dirty="0" smtClean="0">
                <a:solidFill>
                  <a:schemeClr val="tx2">
                    <a:lumMod val="50000"/>
                  </a:schemeClr>
                </a:solidFill>
              </a:rPr>
              <a:t>ইন্সট্রাক্টর(ইলেকট্রিক্যাল</a:t>
            </a:r>
            <a:r>
              <a:rPr lang="as-IN" sz="3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মোবাইল-০১৯১১৬০৪২৯১</a:t>
            </a:r>
            <a:endParaRPr lang="en-US" sz="3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76401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বিষয়ঃ</a:t>
            </a:r>
            <a:r>
              <a:rPr lang="en-US" sz="40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পরিবাহির</a:t>
            </a:r>
            <a:r>
              <a:rPr lang="en-US" sz="40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সংযোগ</a:t>
            </a:r>
            <a:r>
              <a:rPr lang="en-US" sz="40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করন</a:t>
            </a:r>
            <a:r>
              <a:rPr lang="en-US" sz="40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শ্রেনিঃ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নবম</a:t>
            </a:r>
            <a:endParaRPr lang="en-US" sz="4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52" t="15625" r="1852" b="21875"/>
          <a:stretch>
            <a:fillRect/>
          </a:stretch>
        </p:blipFill>
        <p:spPr bwMode="auto">
          <a:xfrm>
            <a:off x="1905000" y="1600200"/>
            <a:ext cx="519211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685800"/>
            <a:ext cx="5257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চিত্রটি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দেখঃ</a:t>
            </a:r>
            <a:endParaRPr lang="en-US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447801"/>
            <a:ext cx="54864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পরিবাহি</a:t>
            </a:r>
            <a:r>
              <a:rPr 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  </a:t>
            </a:r>
          </a:p>
          <a:p>
            <a:pPr>
              <a:buFont typeface="Wingdings" pitchFamily="2" charset="2"/>
              <a:buChar char="v"/>
            </a:pPr>
            <a:endParaRPr lang="en-US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পরিবাহির</a:t>
            </a:r>
            <a:r>
              <a:rPr lang="en-US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সংযোগ</a:t>
            </a:r>
            <a:r>
              <a:rPr lang="en-US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করার</a:t>
            </a:r>
            <a:r>
              <a:rPr lang="en-US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পদ্ধতি</a:t>
            </a:r>
            <a:r>
              <a:rPr lang="en-US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</a:t>
            </a:r>
          </a:p>
          <a:p>
            <a:endParaRPr lang="en-US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spc="5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পরিবাহির</a:t>
            </a:r>
            <a:r>
              <a:rPr lang="en-US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সংযোগ</a:t>
            </a:r>
            <a:r>
              <a:rPr lang="en-US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</a:t>
            </a:r>
            <a:r>
              <a:rPr lang="en-US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প্রযোনীয়</a:t>
            </a:r>
            <a:r>
              <a:rPr lang="en-US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মালামাল</a:t>
            </a:r>
            <a:r>
              <a:rPr lang="en-US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।</a:t>
            </a:r>
            <a:endParaRPr lang="en-US" b="1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40625" r="20000" b="39844"/>
          <a:stretch>
            <a:fillRect/>
          </a:stretch>
        </p:blipFill>
        <p:spPr bwMode="auto">
          <a:xfrm>
            <a:off x="4724400" y="30480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8133" t="28000" r="20000" b="38667"/>
          <a:stretch>
            <a:fillRect/>
          </a:stretch>
        </p:blipFill>
        <p:spPr bwMode="auto">
          <a:xfrm>
            <a:off x="609600" y="3048000"/>
            <a:ext cx="377952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990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</a:rPr>
              <a:t>চিত্র</a:t>
            </a:r>
            <a:r>
              <a:rPr lang="en-US" sz="4000" b="1" u="sng" dirty="0" smtClean="0">
                <a:solidFill>
                  <a:srgbClr val="C0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দেখঃ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38200"/>
            <a:ext cx="502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B0F0"/>
                </a:solidFill>
              </a:rPr>
              <a:t>বাড়ির</a:t>
            </a:r>
            <a:r>
              <a:rPr lang="en-US" sz="4800" b="1" u="sng" dirty="0" smtClean="0">
                <a:solidFill>
                  <a:srgbClr val="00B0F0"/>
                </a:solidFill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</a:rPr>
              <a:t>কাজ</a:t>
            </a:r>
            <a:endParaRPr lang="en-US" sz="48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05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দুইটি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পরিবাহির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সংযোগ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করণ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holding-tree-nature-field-gra-130247647.jpg"/>
          <p:cNvPicPr>
            <a:picLocks noChangeAspect="1"/>
          </p:cNvPicPr>
          <p:nvPr/>
        </p:nvPicPr>
        <p:blipFill>
          <a:blip r:embed="rId2" cstate="print"/>
          <a:srcRect r="2500" b="15262"/>
          <a:stretch>
            <a:fillRect/>
          </a:stretch>
        </p:blipFill>
        <p:spPr>
          <a:xfrm>
            <a:off x="2895600" y="3276600"/>
            <a:ext cx="2971800" cy="167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44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  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Teaccher</dc:creator>
  <cp:lastModifiedBy>sukanto10</cp:lastModifiedBy>
  <cp:revision>52</cp:revision>
  <dcterms:created xsi:type="dcterms:W3CDTF">2006-08-16T00:00:00Z</dcterms:created>
  <dcterms:modified xsi:type="dcterms:W3CDTF">2021-06-10T05:30:24Z</dcterms:modified>
</cp:coreProperties>
</file>