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71" r:id="rId6"/>
    <p:sldId id="270" r:id="rId7"/>
    <p:sldId id="263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7" autoAdjust="0"/>
    <p:restoredTop sz="94660"/>
  </p:normalViewPr>
  <p:slideViewPr>
    <p:cSldViewPr>
      <p:cViewPr varScale="1">
        <p:scale>
          <a:sx n="101" d="100"/>
          <a:sy n="101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00" y="1524000"/>
            <a:ext cx="5562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স্বাগতম</a:t>
            </a:r>
            <a:endParaRPr lang="en-US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Picture 3" descr="ff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3048000"/>
            <a:ext cx="4743450" cy="26670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066800"/>
            <a:ext cx="6400800" cy="4572000"/>
          </a:xfrm>
        </p:spPr>
        <p:txBody>
          <a:bodyPr>
            <a:normAutofit/>
          </a:bodyPr>
          <a:lstStyle/>
          <a:p>
            <a:pPr marL="342900" lvl="0" indent="-342900" algn="ctr">
              <a:defRPr/>
            </a:pPr>
            <a:endParaRPr lang="en-US" sz="4000" dirty="0" smtClean="0">
              <a:solidFill>
                <a:srgbClr val="92D050"/>
              </a:solidFill>
            </a:endParaRPr>
          </a:p>
          <a:p>
            <a:pPr marL="342900" lvl="0" indent="-342900" algn="ctr">
              <a:defRPr/>
            </a:pPr>
            <a:r>
              <a:rPr lang="en-US" sz="4000" dirty="0" err="1" smtClean="0">
                <a:solidFill>
                  <a:srgbClr val="92D050"/>
                </a:solidFill>
              </a:rPr>
              <a:t>এস</a:t>
            </a:r>
            <a:r>
              <a:rPr lang="en-US" sz="4000" dirty="0" smtClean="0">
                <a:solidFill>
                  <a:srgbClr val="92D050"/>
                </a:solidFill>
              </a:rPr>
              <a:t>, </a:t>
            </a:r>
            <a:r>
              <a:rPr lang="en-US" sz="4000" dirty="0" err="1" smtClean="0">
                <a:solidFill>
                  <a:srgbClr val="92D050"/>
                </a:solidFill>
              </a:rPr>
              <a:t>এম</a:t>
            </a:r>
            <a:r>
              <a:rPr lang="en-US" sz="4000" dirty="0" smtClean="0">
                <a:solidFill>
                  <a:srgbClr val="92D050"/>
                </a:solidFill>
              </a:rPr>
              <a:t>, </a:t>
            </a:r>
            <a:r>
              <a:rPr lang="en-US" sz="4000" dirty="0" err="1" smtClean="0">
                <a:solidFill>
                  <a:srgbClr val="92D050"/>
                </a:solidFill>
              </a:rPr>
              <a:t>মিজানুর</a:t>
            </a:r>
            <a:r>
              <a:rPr lang="en-US" sz="4000" dirty="0" smtClean="0">
                <a:solidFill>
                  <a:srgbClr val="92D050"/>
                </a:solidFill>
              </a:rPr>
              <a:t> </a:t>
            </a:r>
            <a:r>
              <a:rPr lang="en-US" sz="4000" dirty="0" err="1" smtClean="0">
                <a:solidFill>
                  <a:srgbClr val="92D050"/>
                </a:solidFill>
              </a:rPr>
              <a:t>রহমান</a:t>
            </a:r>
            <a:endParaRPr lang="en-US" sz="4000" dirty="0" smtClean="0">
              <a:solidFill>
                <a:srgbClr val="92D050"/>
              </a:solidFill>
            </a:endParaRPr>
          </a:p>
          <a:p>
            <a:pPr marL="342900" lvl="0" indent="-342900" algn="ctr">
              <a:defRPr/>
            </a:pPr>
            <a:r>
              <a:rPr lang="as-IN" sz="4000" dirty="0" smtClean="0">
                <a:solidFill>
                  <a:srgbClr val="92D050"/>
                </a:solidFill>
              </a:rPr>
              <a:t>ট্রেড ইন্সট্রাক্টর(ইলেকট্রিক্যাল)</a:t>
            </a:r>
            <a:endParaRPr lang="en-US" sz="4000" dirty="0" smtClean="0">
              <a:solidFill>
                <a:srgbClr val="92D05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676401"/>
            <a:ext cx="67056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বিষয়ঃ</a:t>
            </a:r>
            <a:r>
              <a:rPr lang="en-US" sz="3600" b="1" u="sng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u="sng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সিরিজ</a:t>
            </a:r>
            <a:r>
              <a:rPr lang="en-US" sz="3600" b="1" u="sng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u="sng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প্যারালাল</a:t>
            </a:r>
            <a:r>
              <a:rPr lang="en-US" sz="3600" b="1" u="sng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u="sng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বর্তনী</a:t>
            </a:r>
            <a:r>
              <a:rPr lang="en-US" sz="3600" b="1" u="sng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en-US" sz="40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শ্রেনিঃ</a:t>
            </a:r>
            <a:r>
              <a:rPr lang="en-US" sz="4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নবম</a:t>
            </a:r>
            <a:endParaRPr lang="en-US" sz="4000" b="1" spc="5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 l="9091" t="15909" r="18182" b="18182"/>
          <a:stretch>
            <a:fillRect/>
          </a:stretch>
        </p:blipFill>
        <p:spPr bwMode="auto">
          <a:xfrm>
            <a:off x="4800600" y="1905000"/>
            <a:ext cx="3429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/>
          <a:srcRect l="2235" t="8380" b="10614"/>
          <a:stretch>
            <a:fillRect/>
          </a:stretch>
        </p:blipFill>
        <p:spPr bwMode="auto">
          <a:xfrm>
            <a:off x="685800" y="1905000"/>
            <a:ext cx="33337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09800" y="3810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457200"/>
            <a:ext cx="52578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/>
              <a:t>চিত্র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দেখঃ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2192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/>
              <a:t>মুল্যায়ন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2057400"/>
            <a:ext cx="487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u="sng" spc="50" dirty="0" err="1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সিরিজ</a:t>
            </a:r>
            <a:r>
              <a:rPr lang="en-US" b="1" u="sng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u="sng" spc="50" dirty="0" err="1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বর্তনী</a:t>
            </a:r>
            <a:r>
              <a:rPr lang="en-US" b="1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কি</a:t>
            </a:r>
            <a:r>
              <a:rPr lang="en-US" b="1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।</a:t>
            </a:r>
          </a:p>
          <a:p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b="1" u="sng" spc="50" dirty="0" err="1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প্যারালাল</a:t>
            </a:r>
            <a:r>
              <a:rPr lang="en-US" b="1" u="sng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u="sng" spc="50" dirty="0" err="1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বর্তনী</a:t>
            </a:r>
            <a:r>
              <a:rPr lang="en-US" b="1" u="sng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কি</a:t>
            </a:r>
            <a:r>
              <a:rPr lang="en-US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। </a:t>
            </a:r>
          </a:p>
          <a:p>
            <a:pPr>
              <a:buFont typeface="Wingdings" pitchFamily="2" charset="2"/>
              <a:buChar char="v"/>
            </a:pPr>
            <a:endParaRPr lang="en-US" b="1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en-US" b="1" u="sng" spc="5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সিরিজ</a:t>
            </a:r>
            <a:r>
              <a:rPr lang="en-US" b="1" u="sng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u="sng" spc="5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প্যারালাল</a:t>
            </a:r>
            <a:r>
              <a:rPr lang="en-US" b="1" u="sng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u="sng" spc="5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বর্তনী</a:t>
            </a:r>
            <a:r>
              <a:rPr lang="en-US" b="1" u="sng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সংযোগ</a:t>
            </a:r>
            <a:r>
              <a:rPr lang="en-US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</a:t>
            </a:r>
            <a:r>
              <a:rPr lang="en-US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।</a:t>
            </a:r>
          </a:p>
          <a:p>
            <a:pPr>
              <a:buFont typeface="Wingdings" pitchFamily="2" charset="2"/>
              <a:buChar char="v"/>
            </a:pPr>
            <a:endParaRPr lang="en-US" b="1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en-US" b="1" u="sng" spc="50" dirty="0" err="1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সিরিজ</a:t>
            </a:r>
            <a:r>
              <a:rPr lang="en-US" b="1" u="sng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u="sng" spc="50" dirty="0" err="1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প্যারালাল</a:t>
            </a:r>
            <a:r>
              <a:rPr lang="en-US" b="1" u="sng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u="sng" spc="50" dirty="0" err="1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বর্তনী</a:t>
            </a:r>
            <a:r>
              <a:rPr lang="en-US" b="1" u="sng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চেনের</a:t>
            </a:r>
            <a:r>
              <a:rPr lang="en-US" b="1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উপায়</a:t>
            </a:r>
            <a:r>
              <a:rPr lang="en-US" b="1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।</a:t>
            </a:r>
          </a:p>
          <a:p>
            <a:endParaRPr lang="en-US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0668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/>
              <a:t>শিখনফল</a:t>
            </a:r>
            <a:r>
              <a:rPr lang="en-US" sz="4000" b="1" u="sng" dirty="0" smtClean="0"/>
              <a:t> </a:t>
            </a:r>
            <a:endParaRPr lang="en-US" sz="40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2133600"/>
            <a:ext cx="5486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u="sng" spc="5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সিরিজ</a:t>
            </a:r>
            <a:r>
              <a:rPr lang="en-US" b="1" u="sng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u="sng" spc="5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বর্তনী</a:t>
            </a:r>
            <a:r>
              <a:rPr lang="en-US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কি</a:t>
            </a:r>
            <a:r>
              <a:rPr lang="en-US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বর্ণনা</a:t>
            </a:r>
            <a:r>
              <a:rPr lang="en-US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করতে</a:t>
            </a:r>
            <a:r>
              <a:rPr lang="en-US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পারবো</a:t>
            </a:r>
            <a:r>
              <a:rPr lang="en-US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।</a:t>
            </a:r>
          </a:p>
          <a:p>
            <a:pPr>
              <a:buFont typeface="Wingdings" pitchFamily="2" charset="2"/>
              <a:buChar char="v"/>
            </a:pPr>
            <a:endParaRPr lang="en-US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en-US" b="1" u="sng" spc="50" dirty="0" err="1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প্যারালাল</a:t>
            </a:r>
            <a:r>
              <a:rPr lang="en-US" b="1" u="sng" spc="50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u="sng" spc="50" dirty="0" err="1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বর্তনী</a:t>
            </a:r>
            <a:r>
              <a:rPr lang="en-US" b="1" u="sng" spc="50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কি</a:t>
            </a:r>
            <a:r>
              <a:rPr lang="en-US" b="1" spc="50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বর্ণনা</a:t>
            </a:r>
            <a:r>
              <a:rPr lang="en-US" b="1" spc="50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করতে</a:t>
            </a:r>
            <a:r>
              <a:rPr lang="en-US" b="1" spc="50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পারবো</a:t>
            </a:r>
            <a:r>
              <a:rPr lang="en-US" b="1" spc="50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। </a:t>
            </a:r>
          </a:p>
          <a:p>
            <a:pPr>
              <a:buFont typeface="Wingdings" pitchFamily="2" charset="2"/>
              <a:buChar char="v"/>
            </a:pPr>
            <a:endParaRPr lang="en-US" b="1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en-US" b="1" u="sng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সিরিজ</a:t>
            </a:r>
            <a:r>
              <a:rPr lang="en-US" b="1" u="sng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u="sng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প্যারালাল</a:t>
            </a:r>
            <a:r>
              <a:rPr lang="en-US" b="1" u="sng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u="sng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বর্তনী</a:t>
            </a:r>
            <a:r>
              <a:rPr lang="en-US" b="1" u="sng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সংযোগ</a:t>
            </a:r>
            <a:r>
              <a:rPr lang="en-US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করতে</a:t>
            </a:r>
            <a:r>
              <a:rPr lang="en-US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পারবো</a:t>
            </a:r>
            <a:r>
              <a:rPr lang="en-US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।</a:t>
            </a:r>
          </a:p>
          <a:p>
            <a:pPr>
              <a:buFont typeface="Wingdings" pitchFamily="2" charset="2"/>
              <a:buChar char="v"/>
            </a:pPr>
            <a:endParaRPr lang="en-US" b="1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en-US" b="1" u="sng" spc="50" dirty="0" err="1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সিরিজ</a:t>
            </a:r>
            <a:r>
              <a:rPr lang="en-US" b="1" u="sng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u="sng" spc="50" dirty="0" err="1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প্যারালাল</a:t>
            </a:r>
            <a:r>
              <a:rPr lang="en-US" b="1" u="sng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u="sng" spc="50" dirty="0" err="1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বর্তনী</a:t>
            </a:r>
            <a:r>
              <a:rPr lang="en-US" b="1" u="sng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চিনতে</a:t>
            </a:r>
            <a:r>
              <a:rPr lang="en-US" b="1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পারবো</a:t>
            </a:r>
            <a:r>
              <a:rPr lang="en-US" b="1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।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838200"/>
            <a:ext cx="5029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B0F0"/>
                </a:solidFill>
              </a:rPr>
              <a:t>বাড়ির</a:t>
            </a:r>
            <a:r>
              <a:rPr lang="en-US" sz="4800" b="1" u="sng" dirty="0" smtClean="0">
                <a:solidFill>
                  <a:srgbClr val="00B0F0"/>
                </a:solidFill>
              </a:rPr>
              <a:t> </a:t>
            </a:r>
            <a:r>
              <a:rPr lang="en-US" sz="4800" b="1" u="sng" dirty="0" err="1" smtClean="0">
                <a:solidFill>
                  <a:srgbClr val="00B0F0"/>
                </a:solidFill>
              </a:rPr>
              <a:t>কাজ</a:t>
            </a:r>
            <a:endParaRPr lang="en-US" sz="4800" b="1" u="sng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19050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u="sng" spc="50" dirty="0" err="1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সিরিজ</a:t>
            </a:r>
            <a:r>
              <a:rPr lang="en-US" sz="2400" b="1" u="sng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u="sng" spc="50" dirty="0" err="1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বর্তনী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র</a:t>
            </a:r>
            <a:r>
              <a:rPr lang="en-US" sz="2400" b="1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সমাধান</a:t>
            </a:r>
            <a:endParaRPr lang="en-US" sz="2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 t="5882" b="14706"/>
          <a:stretch>
            <a:fillRect/>
          </a:stretch>
        </p:blipFill>
        <p:spPr bwMode="auto">
          <a:xfrm>
            <a:off x="2819400" y="3048000"/>
            <a:ext cx="36957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524000"/>
            <a:ext cx="4953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ধন্যবাদ</a:t>
            </a:r>
            <a:endParaRPr lang="en-US" sz="6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286</TotalTime>
  <Words>77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Slide 1</vt:lpstr>
      <vt:lpstr>  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Teaccher</dc:creator>
  <cp:lastModifiedBy>sukanto10</cp:lastModifiedBy>
  <cp:revision>48</cp:revision>
  <dcterms:created xsi:type="dcterms:W3CDTF">2006-08-16T00:00:00Z</dcterms:created>
  <dcterms:modified xsi:type="dcterms:W3CDTF">2021-06-10T06:47:27Z</dcterms:modified>
</cp:coreProperties>
</file>