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7" r:id="rId2"/>
    <p:sldId id="258" r:id="rId3"/>
    <p:sldId id="259" r:id="rId4"/>
    <p:sldId id="264" r:id="rId5"/>
    <p:sldId id="263" r:id="rId6"/>
    <p:sldId id="260" r:id="rId7"/>
    <p:sldId id="261" r:id="rId8"/>
    <p:sldId id="262" r:id="rId9"/>
    <p:sldId id="265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4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4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84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2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5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4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7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2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8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276D-7447-4683-A431-64AB2CA7282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2B7315-F61D-423F-AFD4-5EB72D84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6896" y="1011936"/>
            <a:ext cx="7156704" cy="4096512"/>
          </a:xfrm>
          <a:prstGeom prst="ellipse">
            <a:avLst/>
          </a:prstGeom>
          <a:solidFill>
            <a:schemeClr val="accent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146304" y="2591097"/>
            <a:ext cx="1182624" cy="2194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347460" y="2606226"/>
            <a:ext cx="963168" cy="2127504"/>
          </a:xfrm>
          <a:prstGeom prst="downArrow">
            <a:avLst>
              <a:gd name="adj1" fmla="val 50000"/>
              <a:gd name="adj2" fmla="val 62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737092" y="2554299"/>
            <a:ext cx="1072896" cy="2194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3489960" y="2591097"/>
            <a:ext cx="1341120" cy="2194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6304" y="4754880"/>
            <a:ext cx="219456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8128" y="4785657"/>
            <a:ext cx="2828544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sz="4000" dirty="0" err="1" smtClean="0"/>
              <a:t>কর্মধারয়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সমাস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583936" y="4748861"/>
            <a:ext cx="249021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তৎপুরুষ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সমাস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074152" y="4748860"/>
            <a:ext cx="239877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বহুব্রীহি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সমাস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6304" y="231648"/>
            <a:ext cx="10155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</a:rPr>
              <a:t>সমাসের</a:t>
            </a:r>
            <a:r>
              <a:rPr lang="en-US" sz="8000" dirty="0" smtClean="0">
                <a:solidFill>
                  <a:srgbClr val="C00000"/>
                </a:solidFill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</a:rPr>
              <a:t>প্রকারভেদ</a:t>
            </a:r>
            <a:r>
              <a:rPr lang="en-US" sz="8000" dirty="0" smtClean="0">
                <a:solidFill>
                  <a:srgbClr val="C00000"/>
                </a:solidFill>
              </a:rPr>
              <a:t> 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484" y="1725465"/>
            <a:ext cx="9363456" cy="70074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 </a:t>
            </a:r>
            <a:r>
              <a:rPr lang="en-US" sz="4800" dirty="0" err="1" smtClean="0"/>
              <a:t>সমাস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প্রধানত</a:t>
            </a:r>
            <a:r>
              <a:rPr lang="en-US" sz="4800" dirty="0" smtClean="0"/>
              <a:t> ৪ </a:t>
            </a:r>
            <a:r>
              <a:rPr lang="en-US" sz="4800" dirty="0" err="1" smtClean="0"/>
              <a:t>প্রকার</a:t>
            </a:r>
            <a:endParaRPr lang="en-US" sz="4800" dirty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8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716505" y="0"/>
            <a:ext cx="4940969" cy="1540043"/>
          </a:xfrm>
          <a:prstGeom prst="flowChartPunchedTape">
            <a:avLst/>
          </a:prstGeom>
          <a:solidFill>
            <a:srgbClr val="FFC0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02568"/>
            <a:ext cx="92723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১। </a:t>
            </a:r>
            <a:r>
              <a:rPr lang="en-US" sz="8800" dirty="0" err="1" smtClean="0">
                <a:solidFill>
                  <a:srgbClr val="FF0000"/>
                </a:solidFill>
              </a:rPr>
              <a:t>সমাসের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অংশ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নিয়ে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আলোচনা</a:t>
            </a:r>
            <a:r>
              <a:rPr lang="en-US" sz="8800" dirty="0" smtClean="0">
                <a:solidFill>
                  <a:srgbClr val="FF0000"/>
                </a:solidFill>
              </a:rPr>
              <a:t>।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5663" y="144378"/>
            <a:ext cx="7363326" cy="290362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বাড়ির</a:t>
            </a:r>
            <a:r>
              <a:rPr lang="en-US" sz="11500" dirty="0" smtClean="0"/>
              <a:t> </a:t>
            </a:r>
            <a:r>
              <a:rPr lang="en-US" sz="11500" dirty="0" err="1" smtClean="0"/>
              <a:t>কাজ</a:t>
            </a:r>
            <a:r>
              <a:rPr lang="en-US" sz="11500" dirty="0" smtClean="0"/>
              <a:t>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7027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588042" y="62912"/>
            <a:ext cx="7323542" cy="6595872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658368"/>
            <a:ext cx="4588042" cy="600041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30496" y="1267968"/>
            <a:ext cx="694944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আব্দুস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সেলিম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নীলমণিগঞ্জ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০১৭৮১৫৭৭৮২৮  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khansalim</a:t>
            </a:r>
            <a:r>
              <a:rPr lang="en-US" sz="2800" dirty="0" smtClean="0">
                <a:latin typeface="+mj-lt"/>
                <a:cs typeface="NikoshBAN" panose="02000000000000000000" pitchFamily="2" charset="0"/>
              </a:rPr>
              <a:t>2158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@gmail.com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6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>
            <a:off x="353568" y="-28428"/>
            <a:ext cx="8814816" cy="6303264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353568" y="353568"/>
            <a:ext cx="1341120" cy="113385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7591720" y="262128"/>
            <a:ext cx="1292352" cy="131673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316992" y="4982796"/>
            <a:ext cx="1377696" cy="136550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7506376" y="4958744"/>
            <a:ext cx="1377696" cy="136550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0853" y="780115"/>
            <a:ext cx="7170974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              </a:t>
            </a:r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বিষয়ঃ</a:t>
            </a:r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40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             </a:t>
            </a:r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শ্রেণিঃ</a:t>
            </a:r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নবম</a:t>
            </a:r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(</a:t>
            </a:r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ভোক</a:t>
            </a:r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) </a:t>
            </a:r>
            <a:endParaRPr lang="en-US" sz="4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অধ্যায়ঃ</a:t>
            </a:r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সময়ঃ</a:t>
            </a:r>
            <a:endParaRPr lang="en-US" sz="4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পিরিয়ডঃ</a:t>
            </a:r>
            <a:endParaRPr lang="en-US" sz="4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en-US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তারিখঃ</a:t>
            </a:r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 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719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60960" y="359664"/>
            <a:ext cx="6291072" cy="11033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2032" y="597408"/>
            <a:ext cx="2279904" cy="11216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মৌমাছি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" y="1548384"/>
            <a:ext cx="2755392" cy="27310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ব্যাসবাক্য</a:t>
            </a:r>
            <a:endParaRPr lang="en-US" sz="4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বিগ্রহবাক্য</a:t>
            </a:r>
            <a:r>
              <a:rPr lang="en-US" sz="48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সমাসবাক্য</a:t>
            </a:r>
            <a:r>
              <a:rPr lang="en-US" sz="3600" dirty="0" smtClean="0"/>
              <a:t>  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6656832" y="1719072"/>
            <a:ext cx="426720" cy="1499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936736" y="339798"/>
            <a:ext cx="2969925" cy="2183946"/>
          </a:xfrm>
          <a:custGeom>
            <a:avLst/>
            <a:gdLst>
              <a:gd name="connsiteX0" fmla="*/ 0 w 2907471"/>
              <a:gd name="connsiteY0" fmla="*/ 1112841 h 2225682"/>
              <a:gd name="connsiteX1" fmla="*/ 1453736 w 2907471"/>
              <a:gd name="connsiteY1" fmla="*/ 0 h 2225682"/>
              <a:gd name="connsiteX2" fmla="*/ 2907472 w 2907471"/>
              <a:gd name="connsiteY2" fmla="*/ 1112841 h 2225682"/>
              <a:gd name="connsiteX3" fmla="*/ 1453736 w 2907471"/>
              <a:gd name="connsiteY3" fmla="*/ 2225682 h 2225682"/>
              <a:gd name="connsiteX4" fmla="*/ 0 w 2907471"/>
              <a:gd name="connsiteY4" fmla="*/ 1112841 h 2225682"/>
              <a:gd name="connsiteX0" fmla="*/ 0 w 2928778"/>
              <a:gd name="connsiteY0" fmla="*/ 1112841 h 2239624"/>
              <a:gd name="connsiteX1" fmla="*/ 1453736 w 2928778"/>
              <a:gd name="connsiteY1" fmla="*/ 0 h 2239624"/>
              <a:gd name="connsiteX2" fmla="*/ 2907472 w 2928778"/>
              <a:gd name="connsiteY2" fmla="*/ 1112841 h 2239624"/>
              <a:gd name="connsiteX3" fmla="*/ 2029647 w 2928778"/>
              <a:gd name="connsiteY3" fmla="*/ 1698057 h 2239624"/>
              <a:gd name="connsiteX4" fmla="*/ 1453736 w 2928778"/>
              <a:gd name="connsiteY4" fmla="*/ 2225682 h 2239624"/>
              <a:gd name="connsiteX5" fmla="*/ 0 w 2928778"/>
              <a:gd name="connsiteY5" fmla="*/ 1112841 h 2239624"/>
              <a:gd name="connsiteX0" fmla="*/ 2881 w 2931659"/>
              <a:gd name="connsiteY0" fmla="*/ 1112841 h 2225770"/>
              <a:gd name="connsiteX1" fmla="*/ 1456617 w 2931659"/>
              <a:gd name="connsiteY1" fmla="*/ 0 h 2225770"/>
              <a:gd name="connsiteX2" fmla="*/ 2910353 w 2931659"/>
              <a:gd name="connsiteY2" fmla="*/ 1112841 h 2225770"/>
              <a:gd name="connsiteX3" fmla="*/ 2032528 w 2931659"/>
              <a:gd name="connsiteY3" fmla="*/ 1698057 h 2225770"/>
              <a:gd name="connsiteX4" fmla="*/ 1456617 w 2931659"/>
              <a:gd name="connsiteY4" fmla="*/ 2225682 h 2225770"/>
              <a:gd name="connsiteX5" fmla="*/ 1093743 w 2931659"/>
              <a:gd name="connsiteY5" fmla="*/ 1734633 h 2225770"/>
              <a:gd name="connsiteX6" fmla="*/ 2881 w 2931659"/>
              <a:gd name="connsiteY6" fmla="*/ 1112841 h 2225770"/>
              <a:gd name="connsiteX0" fmla="*/ 4731 w 2933509"/>
              <a:gd name="connsiteY0" fmla="*/ 1015305 h 2128234"/>
              <a:gd name="connsiteX1" fmla="*/ 1568195 w 2933509"/>
              <a:gd name="connsiteY1" fmla="*/ 0 h 2128234"/>
              <a:gd name="connsiteX2" fmla="*/ 2912203 w 2933509"/>
              <a:gd name="connsiteY2" fmla="*/ 1015305 h 2128234"/>
              <a:gd name="connsiteX3" fmla="*/ 2034378 w 2933509"/>
              <a:gd name="connsiteY3" fmla="*/ 1600521 h 2128234"/>
              <a:gd name="connsiteX4" fmla="*/ 1458467 w 2933509"/>
              <a:gd name="connsiteY4" fmla="*/ 2128146 h 2128234"/>
              <a:gd name="connsiteX5" fmla="*/ 1095593 w 2933509"/>
              <a:gd name="connsiteY5" fmla="*/ 1637097 h 2128234"/>
              <a:gd name="connsiteX6" fmla="*/ 4731 w 2933509"/>
              <a:gd name="connsiteY6" fmla="*/ 1015305 h 2128234"/>
              <a:gd name="connsiteX0" fmla="*/ 4731 w 4201251"/>
              <a:gd name="connsiteY0" fmla="*/ 1057156 h 2170085"/>
              <a:gd name="connsiteX1" fmla="*/ 1568195 w 4201251"/>
              <a:gd name="connsiteY1" fmla="*/ 41851 h 2170085"/>
              <a:gd name="connsiteX2" fmla="*/ 4192363 w 4201251"/>
              <a:gd name="connsiteY2" fmla="*/ 374404 h 2170085"/>
              <a:gd name="connsiteX3" fmla="*/ 2034378 w 4201251"/>
              <a:gd name="connsiteY3" fmla="*/ 1642372 h 2170085"/>
              <a:gd name="connsiteX4" fmla="*/ 1458467 w 4201251"/>
              <a:gd name="connsiteY4" fmla="*/ 2169997 h 2170085"/>
              <a:gd name="connsiteX5" fmla="*/ 1095593 w 4201251"/>
              <a:gd name="connsiteY5" fmla="*/ 1678948 h 2170085"/>
              <a:gd name="connsiteX6" fmla="*/ 4731 w 4201251"/>
              <a:gd name="connsiteY6" fmla="*/ 1057156 h 2170085"/>
              <a:gd name="connsiteX0" fmla="*/ 4731 w 2945423"/>
              <a:gd name="connsiteY0" fmla="*/ 1015819 h 2128748"/>
              <a:gd name="connsiteX1" fmla="*/ 1568195 w 2945423"/>
              <a:gd name="connsiteY1" fmla="*/ 514 h 2128748"/>
              <a:gd name="connsiteX2" fmla="*/ 2924395 w 2945423"/>
              <a:gd name="connsiteY2" fmla="*/ 893899 h 2128748"/>
              <a:gd name="connsiteX3" fmla="*/ 2034378 w 2945423"/>
              <a:gd name="connsiteY3" fmla="*/ 1601035 h 2128748"/>
              <a:gd name="connsiteX4" fmla="*/ 1458467 w 2945423"/>
              <a:gd name="connsiteY4" fmla="*/ 2128660 h 2128748"/>
              <a:gd name="connsiteX5" fmla="*/ 1095593 w 2945423"/>
              <a:gd name="connsiteY5" fmla="*/ 1637611 h 2128748"/>
              <a:gd name="connsiteX6" fmla="*/ 4731 w 2945423"/>
              <a:gd name="connsiteY6" fmla="*/ 1015819 h 2128748"/>
              <a:gd name="connsiteX0" fmla="*/ 4731 w 2969925"/>
              <a:gd name="connsiteY0" fmla="*/ 1015749 h 2128678"/>
              <a:gd name="connsiteX1" fmla="*/ 1568195 w 2969925"/>
              <a:gd name="connsiteY1" fmla="*/ 444 h 2128678"/>
              <a:gd name="connsiteX2" fmla="*/ 2924395 w 2969925"/>
              <a:gd name="connsiteY2" fmla="*/ 893829 h 2128678"/>
              <a:gd name="connsiteX3" fmla="*/ 2680554 w 2969925"/>
              <a:gd name="connsiteY3" fmla="*/ 1649733 h 2128678"/>
              <a:gd name="connsiteX4" fmla="*/ 2034378 w 2969925"/>
              <a:gd name="connsiteY4" fmla="*/ 1600965 h 2128678"/>
              <a:gd name="connsiteX5" fmla="*/ 1458467 w 2969925"/>
              <a:gd name="connsiteY5" fmla="*/ 2128590 h 2128678"/>
              <a:gd name="connsiteX6" fmla="*/ 1095593 w 2969925"/>
              <a:gd name="connsiteY6" fmla="*/ 1637541 h 2128678"/>
              <a:gd name="connsiteX7" fmla="*/ 4731 w 2969925"/>
              <a:gd name="connsiteY7" fmla="*/ 1015749 h 2128678"/>
              <a:gd name="connsiteX0" fmla="*/ 4731 w 2969925"/>
              <a:gd name="connsiteY0" fmla="*/ 1015749 h 2183946"/>
              <a:gd name="connsiteX1" fmla="*/ 1568195 w 2969925"/>
              <a:gd name="connsiteY1" fmla="*/ 444 h 2183946"/>
              <a:gd name="connsiteX2" fmla="*/ 2924395 w 2969925"/>
              <a:gd name="connsiteY2" fmla="*/ 893829 h 2183946"/>
              <a:gd name="connsiteX3" fmla="*/ 2680554 w 2969925"/>
              <a:gd name="connsiteY3" fmla="*/ 1649733 h 2183946"/>
              <a:gd name="connsiteX4" fmla="*/ 2314794 w 2969925"/>
              <a:gd name="connsiteY4" fmla="*/ 2088645 h 2183946"/>
              <a:gd name="connsiteX5" fmla="*/ 1458467 w 2969925"/>
              <a:gd name="connsiteY5" fmla="*/ 2128590 h 2183946"/>
              <a:gd name="connsiteX6" fmla="*/ 1095593 w 2969925"/>
              <a:gd name="connsiteY6" fmla="*/ 1637541 h 2183946"/>
              <a:gd name="connsiteX7" fmla="*/ 4731 w 2969925"/>
              <a:gd name="connsiteY7" fmla="*/ 1015749 h 218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9925" h="2183946">
                <a:moveTo>
                  <a:pt x="4731" y="1015749"/>
                </a:moveTo>
                <a:cubicBezTo>
                  <a:pt x="83498" y="742900"/>
                  <a:pt x="1081584" y="20764"/>
                  <a:pt x="1568195" y="444"/>
                </a:cubicBezTo>
                <a:cubicBezTo>
                  <a:pt x="2054806" y="-19876"/>
                  <a:pt x="2777610" y="663651"/>
                  <a:pt x="2924395" y="893829"/>
                </a:cubicBezTo>
                <a:cubicBezTo>
                  <a:pt x="3071180" y="1124007"/>
                  <a:pt x="2828890" y="1531877"/>
                  <a:pt x="2680554" y="1649733"/>
                </a:cubicBezTo>
                <a:cubicBezTo>
                  <a:pt x="2532218" y="1767589"/>
                  <a:pt x="2479867" y="1964132"/>
                  <a:pt x="2314794" y="2088645"/>
                </a:cubicBezTo>
                <a:cubicBezTo>
                  <a:pt x="2149721" y="2213158"/>
                  <a:pt x="1661667" y="2203774"/>
                  <a:pt x="1458467" y="2128590"/>
                </a:cubicBezTo>
                <a:cubicBezTo>
                  <a:pt x="1255267" y="2053406"/>
                  <a:pt x="1337882" y="1823015"/>
                  <a:pt x="1095593" y="1637541"/>
                </a:cubicBezTo>
                <a:cubicBezTo>
                  <a:pt x="853304" y="1452068"/>
                  <a:pt x="-74036" y="1288598"/>
                  <a:pt x="4731" y="1015749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8132064" y="1719072"/>
            <a:ext cx="414528" cy="1499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52032" y="3413760"/>
            <a:ext cx="98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পূর্বপদ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845552" y="3413759"/>
            <a:ext cx="98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পরপদ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4" name="Right Arrow 33"/>
          <p:cNvSpPr/>
          <p:nvPr/>
        </p:nvSpPr>
        <p:spPr>
          <a:xfrm>
            <a:off x="2816352" y="2523744"/>
            <a:ext cx="1060704" cy="694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74592" y="1719072"/>
            <a:ext cx="1816608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 </a:t>
            </a:r>
            <a:r>
              <a:rPr lang="en-US" sz="3200" dirty="0" err="1" smtClean="0"/>
              <a:t>সংক্ষেপণ</a:t>
            </a:r>
            <a:endParaRPr lang="en-US" sz="3200" dirty="0" smtClean="0"/>
          </a:p>
          <a:p>
            <a:r>
              <a:rPr lang="en-US" sz="3200" dirty="0" smtClean="0"/>
              <a:t>২।একপদীকণ</a:t>
            </a:r>
          </a:p>
          <a:p>
            <a:r>
              <a:rPr lang="en-US" sz="3200" dirty="0" smtClean="0"/>
              <a:t>৩। </a:t>
            </a:r>
            <a:r>
              <a:rPr lang="en-US" sz="3200" dirty="0" err="1" smtClean="0"/>
              <a:t>মিলন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4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24" grpId="0" animBg="1"/>
      <p:bldP spid="26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8924" y="407015"/>
            <a:ext cx="5921813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endParaRPr lang="en-US" sz="6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6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6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166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0" cap="none" spc="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2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0416" y="256032"/>
            <a:ext cx="2686431" cy="2154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মা-বাবা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Oval 2"/>
          <p:cNvSpPr/>
          <p:nvPr/>
        </p:nvSpPr>
        <p:spPr>
          <a:xfrm>
            <a:off x="8583168" y="256032"/>
            <a:ext cx="2743200" cy="2401824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9872" y="3450336"/>
            <a:ext cx="3011424" cy="2596896"/>
          </a:xfrm>
          <a:prstGeom prst="ellipse">
            <a:avLst/>
          </a:prstGeom>
          <a:solidFill>
            <a:srgbClr val="C0000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4400" dirty="0" err="1" smtClean="0">
                <a:solidFill>
                  <a:schemeClr val="bg1"/>
                </a:solidFill>
              </a:rPr>
              <a:t>স্কুলপালানো</a:t>
            </a:r>
            <a:r>
              <a:rPr lang="en-US" sz="4400" dirty="0" smtClean="0">
                <a:solidFill>
                  <a:schemeClr val="bg1"/>
                </a:solidFill>
              </a:rPr>
              <a:t>  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92896" y="3432048"/>
            <a:ext cx="2901696" cy="24993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গায়ে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হলুদ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6" name="Oval 5"/>
          <p:cNvSpPr/>
          <p:nvPr/>
        </p:nvSpPr>
        <p:spPr>
          <a:xfrm>
            <a:off x="3389376" y="1371600"/>
            <a:ext cx="5187696" cy="2987040"/>
          </a:xfrm>
          <a:prstGeom prst="ellipse">
            <a:avLst/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সমাস</a:t>
            </a:r>
            <a:r>
              <a:rPr lang="en-US" sz="16600" dirty="0" smtClean="0">
                <a:solidFill>
                  <a:srgbClr val="FFFF00"/>
                </a:solidFill>
              </a:rPr>
              <a:t> </a:t>
            </a:r>
            <a:endParaRPr lang="en-US" sz="16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46464" y="1133778"/>
            <a:ext cx="215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চাঁদমুখ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6654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133856" y="146304"/>
            <a:ext cx="6729984" cy="134112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শিখনফল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3988" y="1720840"/>
            <a:ext cx="775084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১।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সমাস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কাকে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বলে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২।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কত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প্রকার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ও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কী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কী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?</a:t>
            </a:r>
          </a:p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৩।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প্রত্যেক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প্রকারের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সংজ্ঞা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৪।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ব্যাসবাক্য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নির্ণয়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করতে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পারবে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1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0" y="0"/>
            <a:ext cx="926592" cy="938784"/>
          </a:xfrm>
          <a:custGeom>
            <a:avLst/>
            <a:gdLst>
              <a:gd name="connsiteX0" fmla="*/ 2365248 w 2365248"/>
              <a:gd name="connsiteY0" fmla="*/ 1347216 h 2694432"/>
              <a:gd name="connsiteX1" fmla="*/ 1888010 w 2365248"/>
              <a:gd name="connsiteY1" fmla="*/ 1540554 h 2694432"/>
              <a:gd name="connsiteX2" fmla="*/ 1888010 w 2365248"/>
              <a:gd name="connsiteY2" fmla="*/ 1153878 h 2694432"/>
              <a:gd name="connsiteX3" fmla="*/ 2365248 w 2365248"/>
              <a:gd name="connsiteY3" fmla="*/ 1347216 h 2694432"/>
              <a:gd name="connsiteX4" fmla="*/ 2018783 w 2365248"/>
              <a:gd name="connsiteY4" fmla="*/ 394560 h 2694432"/>
              <a:gd name="connsiteX5" fmla="*/ 1801395 w 2365248"/>
              <a:gd name="connsiteY5" fmla="*/ 915745 h 2694432"/>
              <a:gd name="connsiteX6" fmla="*/ 1561382 w 2365248"/>
              <a:gd name="connsiteY6" fmla="*/ 642328 h 2694432"/>
              <a:gd name="connsiteX7" fmla="*/ 2018783 w 2365248"/>
              <a:gd name="connsiteY7" fmla="*/ 394560 h 2694432"/>
              <a:gd name="connsiteX8" fmla="*/ 1182624 w 2365248"/>
              <a:gd name="connsiteY8" fmla="*/ 0 h 2694432"/>
              <a:gd name="connsiteX9" fmla="*/ 1352341 w 2365248"/>
              <a:gd name="connsiteY9" fmla="*/ 543658 h 2694432"/>
              <a:gd name="connsiteX10" fmla="*/ 1012907 w 2365248"/>
              <a:gd name="connsiteY10" fmla="*/ 543658 h 2694432"/>
              <a:gd name="connsiteX11" fmla="*/ 1182624 w 2365248"/>
              <a:gd name="connsiteY11" fmla="*/ 0 h 2694432"/>
              <a:gd name="connsiteX12" fmla="*/ 346356 w 2365248"/>
              <a:gd name="connsiteY12" fmla="*/ 394560 h 2694432"/>
              <a:gd name="connsiteX13" fmla="*/ 803866 w 2365248"/>
              <a:gd name="connsiteY13" fmla="*/ 642328 h 2694432"/>
              <a:gd name="connsiteX14" fmla="*/ 563853 w 2365248"/>
              <a:gd name="connsiteY14" fmla="*/ 915745 h 2694432"/>
              <a:gd name="connsiteX15" fmla="*/ 346356 w 2365248"/>
              <a:gd name="connsiteY15" fmla="*/ 394560 h 2694432"/>
              <a:gd name="connsiteX16" fmla="*/ 0 w 2365248"/>
              <a:gd name="connsiteY16" fmla="*/ 1347216 h 2694432"/>
              <a:gd name="connsiteX17" fmla="*/ 477238 w 2365248"/>
              <a:gd name="connsiteY17" fmla="*/ 1153878 h 2694432"/>
              <a:gd name="connsiteX18" fmla="*/ 477238 w 2365248"/>
              <a:gd name="connsiteY18" fmla="*/ 1540554 h 2694432"/>
              <a:gd name="connsiteX19" fmla="*/ 0 w 2365248"/>
              <a:gd name="connsiteY19" fmla="*/ 1347216 h 2694432"/>
              <a:gd name="connsiteX20" fmla="*/ 346356 w 2365248"/>
              <a:gd name="connsiteY20" fmla="*/ 2299748 h 2694432"/>
              <a:gd name="connsiteX21" fmla="*/ 563853 w 2365248"/>
              <a:gd name="connsiteY21" fmla="*/ 1778687 h 2694432"/>
              <a:gd name="connsiteX22" fmla="*/ 803866 w 2365248"/>
              <a:gd name="connsiteY22" fmla="*/ 2052104 h 2694432"/>
              <a:gd name="connsiteX23" fmla="*/ 346356 w 2365248"/>
              <a:gd name="connsiteY23" fmla="*/ 2299748 h 2694432"/>
              <a:gd name="connsiteX24" fmla="*/ 1182624 w 2365248"/>
              <a:gd name="connsiteY24" fmla="*/ 2694432 h 2694432"/>
              <a:gd name="connsiteX25" fmla="*/ 1012907 w 2365248"/>
              <a:gd name="connsiteY25" fmla="*/ 2150774 h 2694432"/>
              <a:gd name="connsiteX26" fmla="*/ 1352341 w 2365248"/>
              <a:gd name="connsiteY26" fmla="*/ 2150774 h 2694432"/>
              <a:gd name="connsiteX27" fmla="*/ 1182624 w 2365248"/>
              <a:gd name="connsiteY27" fmla="*/ 2694432 h 2694432"/>
              <a:gd name="connsiteX28" fmla="*/ 2018783 w 2365248"/>
              <a:gd name="connsiteY28" fmla="*/ 2299748 h 2694432"/>
              <a:gd name="connsiteX29" fmla="*/ 1561382 w 2365248"/>
              <a:gd name="connsiteY29" fmla="*/ 2052104 h 2694432"/>
              <a:gd name="connsiteX30" fmla="*/ 1801395 w 2365248"/>
              <a:gd name="connsiteY30" fmla="*/ 1778687 h 2694432"/>
              <a:gd name="connsiteX31" fmla="*/ 2018783 w 2365248"/>
              <a:gd name="connsiteY31" fmla="*/ 2299748 h 2694432"/>
              <a:gd name="connsiteX32" fmla="*/ 591312 w 2365248"/>
              <a:gd name="connsiteY32" fmla="*/ 1347216 h 2694432"/>
              <a:gd name="connsiteX33" fmla="*/ 1182624 w 2365248"/>
              <a:gd name="connsiteY33" fmla="*/ 673608 h 2694432"/>
              <a:gd name="connsiteX34" fmla="*/ 1773936 w 2365248"/>
              <a:gd name="connsiteY34" fmla="*/ 1347216 h 2694432"/>
              <a:gd name="connsiteX35" fmla="*/ 1182624 w 2365248"/>
              <a:gd name="connsiteY35" fmla="*/ 2020824 h 2694432"/>
              <a:gd name="connsiteX36" fmla="*/ 591312 w 2365248"/>
              <a:gd name="connsiteY36" fmla="*/ 1347216 h 2694432"/>
              <a:gd name="connsiteX0" fmla="*/ 3304032 w 3304032"/>
              <a:gd name="connsiteY0" fmla="*/ 1359408 h 2694432"/>
              <a:gd name="connsiteX1" fmla="*/ 1888010 w 3304032"/>
              <a:gd name="connsiteY1" fmla="*/ 1540554 h 2694432"/>
              <a:gd name="connsiteX2" fmla="*/ 1888010 w 3304032"/>
              <a:gd name="connsiteY2" fmla="*/ 1153878 h 2694432"/>
              <a:gd name="connsiteX3" fmla="*/ 3304032 w 3304032"/>
              <a:gd name="connsiteY3" fmla="*/ 1359408 h 2694432"/>
              <a:gd name="connsiteX4" fmla="*/ 2018783 w 3304032"/>
              <a:gd name="connsiteY4" fmla="*/ 394560 h 2694432"/>
              <a:gd name="connsiteX5" fmla="*/ 1801395 w 3304032"/>
              <a:gd name="connsiteY5" fmla="*/ 915745 h 2694432"/>
              <a:gd name="connsiteX6" fmla="*/ 1561382 w 3304032"/>
              <a:gd name="connsiteY6" fmla="*/ 642328 h 2694432"/>
              <a:gd name="connsiteX7" fmla="*/ 2018783 w 3304032"/>
              <a:gd name="connsiteY7" fmla="*/ 394560 h 2694432"/>
              <a:gd name="connsiteX8" fmla="*/ 1182624 w 3304032"/>
              <a:gd name="connsiteY8" fmla="*/ 0 h 2694432"/>
              <a:gd name="connsiteX9" fmla="*/ 1352341 w 3304032"/>
              <a:gd name="connsiteY9" fmla="*/ 543658 h 2694432"/>
              <a:gd name="connsiteX10" fmla="*/ 1012907 w 3304032"/>
              <a:gd name="connsiteY10" fmla="*/ 543658 h 2694432"/>
              <a:gd name="connsiteX11" fmla="*/ 1182624 w 3304032"/>
              <a:gd name="connsiteY11" fmla="*/ 0 h 2694432"/>
              <a:gd name="connsiteX12" fmla="*/ 346356 w 3304032"/>
              <a:gd name="connsiteY12" fmla="*/ 394560 h 2694432"/>
              <a:gd name="connsiteX13" fmla="*/ 803866 w 3304032"/>
              <a:gd name="connsiteY13" fmla="*/ 642328 h 2694432"/>
              <a:gd name="connsiteX14" fmla="*/ 563853 w 3304032"/>
              <a:gd name="connsiteY14" fmla="*/ 915745 h 2694432"/>
              <a:gd name="connsiteX15" fmla="*/ 346356 w 3304032"/>
              <a:gd name="connsiteY15" fmla="*/ 394560 h 2694432"/>
              <a:gd name="connsiteX16" fmla="*/ 0 w 3304032"/>
              <a:gd name="connsiteY16" fmla="*/ 1347216 h 2694432"/>
              <a:gd name="connsiteX17" fmla="*/ 477238 w 3304032"/>
              <a:gd name="connsiteY17" fmla="*/ 1153878 h 2694432"/>
              <a:gd name="connsiteX18" fmla="*/ 477238 w 3304032"/>
              <a:gd name="connsiteY18" fmla="*/ 1540554 h 2694432"/>
              <a:gd name="connsiteX19" fmla="*/ 0 w 3304032"/>
              <a:gd name="connsiteY19" fmla="*/ 1347216 h 2694432"/>
              <a:gd name="connsiteX20" fmla="*/ 346356 w 3304032"/>
              <a:gd name="connsiteY20" fmla="*/ 2299748 h 2694432"/>
              <a:gd name="connsiteX21" fmla="*/ 563853 w 3304032"/>
              <a:gd name="connsiteY21" fmla="*/ 1778687 h 2694432"/>
              <a:gd name="connsiteX22" fmla="*/ 803866 w 3304032"/>
              <a:gd name="connsiteY22" fmla="*/ 2052104 h 2694432"/>
              <a:gd name="connsiteX23" fmla="*/ 346356 w 3304032"/>
              <a:gd name="connsiteY23" fmla="*/ 2299748 h 2694432"/>
              <a:gd name="connsiteX24" fmla="*/ 1182624 w 3304032"/>
              <a:gd name="connsiteY24" fmla="*/ 2694432 h 2694432"/>
              <a:gd name="connsiteX25" fmla="*/ 1012907 w 3304032"/>
              <a:gd name="connsiteY25" fmla="*/ 2150774 h 2694432"/>
              <a:gd name="connsiteX26" fmla="*/ 1352341 w 3304032"/>
              <a:gd name="connsiteY26" fmla="*/ 2150774 h 2694432"/>
              <a:gd name="connsiteX27" fmla="*/ 1182624 w 3304032"/>
              <a:gd name="connsiteY27" fmla="*/ 2694432 h 2694432"/>
              <a:gd name="connsiteX28" fmla="*/ 2018783 w 3304032"/>
              <a:gd name="connsiteY28" fmla="*/ 2299748 h 2694432"/>
              <a:gd name="connsiteX29" fmla="*/ 1561382 w 3304032"/>
              <a:gd name="connsiteY29" fmla="*/ 2052104 h 2694432"/>
              <a:gd name="connsiteX30" fmla="*/ 1801395 w 3304032"/>
              <a:gd name="connsiteY30" fmla="*/ 1778687 h 2694432"/>
              <a:gd name="connsiteX31" fmla="*/ 2018783 w 3304032"/>
              <a:gd name="connsiteY31" fmla="*/ 2299748 h 2694432"/>
              <a:gd name="connsiteX32" fmla="*/ 591312 w 3304032"/>
              <a:gd name="connsiteY32" fmla="*/ 1347216 h 2694432"/>
              <a:gd name="connsiteX33" fmla="*/ 1182624 w 3304032"/>
              <a:gd name="connsiteY33" fmla="*/ 673608 h 2694432"/>
              <a:gd name="connsiteX34" fmla="*/ 1773936 w 3304032"/>
              <a:gd name="connsiteY34" fmla="*/ 1347216 h 2694432"/>
              <a:gd name="connsiteX35" fmla="*/ 1182624 w 3304032"/>
              <a:gd name="connsiteY35" fmla="*/ 2020824 h 2694432"/>
              <a:gd name="connsiteX36" fmla="*/ 591312 w 3304032"/>
              <a:gd name="connsiteY36" fmla="*/ 1347216 h 2694432"/>
              <a:gd name="connsiteX0" fmla="*/ 3304032 w 3304032"/>
              <a:gd name="connsiteY0" fmla="*/ 1635408 h 2970432"/>
              <a:gd name="connsiteX1" fmla="*/ 1888010 w 3304032"/>
              <a:gd name="connsiteY1" fmla="*/ 1816554 h 2970432"/>
              <a:gd name="connsiteX2" fmla="*/ 1888010 w 3304032"/>
              <a:gd name="connsiteY2" fmla="*/ 1429878 h 2970432"/>
              <a:gd name="connsiteX3" fmla="*/ 3304032 w 3304032"/>
              <a:gd name="connsiteY3" fmla="*/ 1635408 h 2970432"/>
              <a:gd name="connsiteX4" fmla="*/ 2664959 w 3304032"/>
              <a:gd name="connsiteY4" fmla="*/ 0 h 2970432"/>
              <a:gd name="connsiteX5" fmla="*/ 1801395 w 3304032"/>
              <a:gd name="connsiteY5" fmla="*/ 1191745 h 2970432"/>
              <a:gd name="connsiteX6" fmla="*/ 1561382 w 3304032"/>
              <a:gd name="connsiteY6" fmla="*/ 918328 h 2970432"/>
              <a:gd name="connsiteX7" fmla="*/ 2664959 w 3304032"/>
              <a:gd name="connsiteY7" fmla="*/ 0 h 2970432"/>
              <a:gd name="connsiteX8" fmla="*/ 1182624 w 3304032"/>
              <a:gd name="connsiteY8" fmla="*/ 276000 h 2970432"/>
              <a:gd name="connsiteX9" fmla="*/ 1352341 w 3304032"/>
              <a:gd name="connsiteY9" fmla="*/ 819658 h 2970432"/>
              <a:gd name="connsiteX10" fmla="*/ 1012907 w 3304032"/>
              <a:gd name="connsiteY10" fmla="*/ 819658 h 2970432"/>
              <a:gd name="connsiteX11" fmla="*/ 1182624 w 3304032"/>
              <a:gd name="connsiteY11" fmla="*/ 276000 h 2970432"/>
              <a:gd name="connsiteX12" fmla="*/ 346356 w 3304032"/>
              <a:gd name="connsiteY12" fmla="*/ 670560 h 2970432"/>
              <a:gd name="connsiteX13" fmla="*/ 803866 w 3304032"/>
              <a:gd name="connsiteY13" fmla="*/ 918328 h 2970432"/>
              <a:gd name="connsiteX14" fmla="*/ 563853 w 3304032"/>
              <a:gd name="connsiteY14" fmla="*/ 1191745 h 2970432"/>
              <a:gd name="connsiteX15" fmla="*/ 346356 w 3304032"/>
              <a:gd name="connsiteY15" fmla="*/ 670560 h 2970432"/>
              <a:gd name="connsiteX16" fmla="*/ 0 w 3304032"/>
              <a:gd name="connsiteY16" fmla="*/ 1623216 h 2970432"/>
              <a:gd name="connsiteX17" fmla="*/ 477238 w 3304032"/>
              <a:gd name="connsiteY17" fmla="*/ 1429878 h 2970432"/>
              <a:gd name="connsiteX18" fmla="*/ 477238 w 3304032"/>
              <a:gd name="connsiteY18" fmla="*/ 1816554 h 2970432"/>
              <a:gd name="connsiteX19" fmla="*/ 0 w 3304032"/>
              <a:gd name="connsiteY19" fmla="*/ 1623216 h 2970432"/>
              <a:gd name="connsiteX20" fmla="*/ 346356 w 3304032"/>
              <a:gd name="connsiteY20" fmla="*/ 2575748 h 2970432"/>
              <a:gd name="connsiteX21" fmla="*/ 563853 w 3304032"/>
              <a:gd name="connsiteY21" fmla="*/ 2054687 h 2970432"/>
              <a:gd name="connsiteX22" fmla="*/ 803866 w 3304032"/>
              <a:gd name="connsiteY22" fmla="*/ 2328104 h 2970432"/>
              <a:gd name="connsiteX23" fmla="*/ 346356 w 3304032"/>
              <a:gd name="connsiteY23" fmla="*/ 2575748 h 2970432"/>
              <a:gd name="connsiteX24" fmla="*/ 1182624 w 3304032"/>
              <a:gd name="connsiteY24" fmla="*/ 2970432 h 2970432"/>
              <a:gd name="connsiteX25" fmla="*/ 1012907 w 3304032"/>
              <a:gd name="connsiteY25" fmla="*/ 2426774 h 2970432"/>
              <a:gd name="connsiteX26" fmla="*/ 1352341 w 3304032"/>
              <a:gd name="connsiteY26" fmla="*/ 2426774 h 2970432"/>
              <a:gd name="connsiteX27" fmla="*/ 1182624 w 3304032"/>
              <a:gd name="connsiteY27" fmla="*/ 2970432 h 2970432"/>
              <a:gd name="connsiteX28" fmla="*/ 2018783 w 3304032"/>
              <a:gd name="connsiteY28" fmla="*/ 2575748 h 2970432"/>
              <a:gd name="connsiteX29" fmla="*/ 1561382 w 3304032"/>
              <a:gd name="connsiteY29" fmla="*/ 2328104 h 2970432"/>
              <a:gd name="connsiteX30" fmla="*/ 1801395 w 3304032"/>
              <a:gd name="connsiteY30" fmla="*/ 2054687 h 2970432"/>
              <a:gd name="connsiteX31" fmla="*/ 2018783 w 3304032"/>
              <a:gd name="connsiteY31" fmla="*/ 2575748 h 2970432"/>
              <a:gd name="connsiteX32" fmla="*/ 591312 w 3304032"/>
              <a:gd name="connsiteY32" fmla="*/ 1623216 h 2970432"/>
              <a:gd name="connsiteX33" fmla="*/ 1182624 w 3304032"/>
              <a:gd name="connsiteY33" fmla="*/ 949608 h 2970432"/>
              <a:gd name="connsiteX34" fmla="*/ 1773936 w 3304032"/>
              <a:gd name="connsiteY34" fmla="*/ 1623216 h 2970432"/>
              <a:gd name="connsiteX35" fmla="*/ 1182624 w 3304032"/>
              <a:gd name="connsiteY35" fmla="*/ 2296824 h 2970432"/>
              <a:gd name="connsiteX36" fmla="*/ 591312 w 3304032"/>
              <a:gd name="connsiteY36" fmla="*/ 1623216 h 2970432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346356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346356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128511 w 3304032"/>
              <a:gd name="connsiteY4" fmla="*/ 1028544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128511 w 3304032"/>
              <a:gd name="connsiteY7" fmla="*/ 1028544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938016 w 3938016"/>
              <a:gd name="connsiteY0" fmla="*/ 2066544 h 3401568"/>
              <a:gd name="connsiteX1" fmla="*/ 2521994 w 3938016"/>
              <a:gd name="connsiteY1" fmla="*/ 2247690 h 3401568"/>
              <a:gd name="connsiteX2" fmla="*/ 2521994 w 3938016"/>
              <a:gd name="connsiteY2" fmla="*/ 1861014 h 3401568"/>
              <a:gd name="connsiteX3" fmla="*/ 3938016 w 3938016"/>
              <a:gd name="connsiteY3" fmla="*/ 2066544 h 3401568"/>
              <a:gd name="connsiteX4" fmla="*/ 2762495 w 3938016"/>
              <a:gd name="connsiteY4" fmla="*/ 1028544 h 3401568"/>
              <a:gd name="connsiteX5" fmla="*/ 2435379 w 3938016"/>
              <a:gd name="connsiteY5" fmla="*/ 1622881 h 3401568"/>
              <a:gd name="connsiteX6" fmla="*/ 2195366 w 3938016"/>
              <a:gd name="connsiteY6" fmla="*/ 1349464 h 3401568"/>
              <a:gd name="connsiteX7" fmla="*/ 2762495 w 3938016"/>
              <a:gd name="connsiteY7" fmla="*/ 1028544 h 3401568"/>
              <a:gd name="connsiteX8" fmla="*/ 1804416 w 3938016"/>
              <a:gd name="connsiteY8" fmla="*/ 0 h 3401568"/>
              <a:gd name="connsiteX9" fmla="*/ 1986325 w 3938016"/>
              <a:gd name="connsiteY9" fmla="*/ 1250794 h 3401568"/>
              <a:gd name="connsiteX10" fmla="*/ 1646891 w 3938016"/>
              <a:gd name="connsiteY10" fmla="*/ 1250794 h 3401568"/>
              <a:gd name="connsiteX11" fmla="*/ 1804416 w 3938016"/>
              <a:gd name="connsiteY11" fmla="*/ 0 h 3401568"/>
              <a:gd name="connsiteX12" fmla="*/ 907188 w 3938016"/>
              <a:gd name="connsiteY12" fmla="*/ 1101696 h 3401568"/>
              <a:gd name="connsiteX13" fmla="*/ 1437850 w 3938016"/>
              <a:gd name="connsiteY13" fmla="*/ 1349464 h 3401568"/>
              <a:gd name="connsiteX14" fmla="*/ 1197837 w 3938016"/>
              <a:gd name="connsiteY14" fmla="*/ 1622881 h 3401568"/>
              <a:gd name="connsiteX15" fmla="*/ 907188 w 3938016"/>
              <a:gd name="connsiteY15" fmla="*/ 1101696 h 3401568"/>
              <a:gd name="connsiteX16" fmla="*/ 0 w 3938016"/>
              <a:gd name="connsiteY16" fmla="*/ 1920240 h 3401568"/>
              <a:gd name="connsiteX17" fmla="*/ 1111222 w 3938016"/>
              <a:gd name="connsiteY17" fmla="*/ 1861014 h 3401568"/>
              <a:gd name="connsiteX18" fmla="*/ 1111222 w 3938016"/>
              <a:gd name="connsiteY18" fmla="*/ 2247690 h 3401568"/>
              <a:gd name="connsiteX19" fmla="*/ 0 w 3938016"/>
              <a:gd name="connsiteY19" fmla="*/ 1920240 h 3401568"/>
              <a:gd name="connsiteX20" fmla="*/ 980340 w 3938016"/>
              <a:gd name="connsiteY20" fmla="*/ 3006884 h 3401568"/>
              <a:gd name="connsiteX21" fmla="*/ 1197837 w 3938016"/>
              <a:gd name="connsiteY21" fmla="*/ 2485823 h 3401568"/>
              <a:gd name="connsiteX22" fmla="*/ 1437850 w 3938016"/>
              <a:gd name="connsiteY22" fmla="*/ 2759240 h 3401568"/>
              <a:gd name="connsiteX23" fmla="*/ 980340 w 3938016"/>
              <a:gd name="connsiteY23" fmla="*/ 3006884 h 3401568"/>
              <a:gd name="connsiteX24" fmla="*/ 1816608 w 3938016"/>
              <a:gd name="connsiteY24" fmla="*/ 3401568 h 3401568"/>
              <a:gd name="connsiteX25" fmla="*/ 1646891 w 3938016"/>
              <a:gd name="connsiteY25" fmla="*/ 2857910 h 3401568"/>
              <a:gd name="connsiteX26" fmla="*/ 1986325 w 3938016"/>
              <a:gd name="connsiteY26" fmla="*/ 2857910 h 3401568"/>
              <a:gd name="connsiteX27" fmla="*/ 1816608 w 3938016"/>
              <a:gd name="connsiteY27" fmla="*/ 3401568 h 3401568"/>
              <a:gd name="connsiteX28" fmla="*/ 2652767 w 3938016"/>
              <a:gd name="connsiteY28" fmla="*/ 3006884 h 3401568"/>
              <a:gd name="connsiteX29" fmla="*/ 2195366 w 3938016"/>
              <a:gd name="connsiteY29" fmla="*/ 2759240 h 3401568"/>
              <a:gd name="connsiteX30" fmla="*/ 2435379 w 3938016"/>
              <a:gd name="connsiteY30" fmla="*/ 2485823 h 3401568"/>
              <a:gd name="connsiteX31" fmla="*/ 2652767 w 3938016"/>
              <a:gd name="connsiteY31" fmla="*/ 3006884 h 3401568"/>
              <a:gd name="connsiteX32" fmla="*/ 1225296 w 3938016"/>
              <a:gd name="connsiteY32" fmla="*/ 2054352 h 3401568"/>
              <a:gd name="connsiteX33" fmla="*/ 1816608 w 3938016"/>
              <a:gd name="connsiteY33" fmla="*/ 1380744 h 3401568"/>
              <a:gd name="connsiteX34" fmla="*/ 2407920 w 3938016"/>
              <a:gd name="connsiteY34" fmla="*/ 2054352 h 3401568"/>
              <a:gd name="connsiteX35" fmla="*/ 1816608 w 3938016"/>
              <a:gd name="connsiteY35" fmla="*/ 2727960 h 3401568"/>
              <a:gd name="connsiteX36" fmla="*/ 1225296 w 3938016"/>
              <a:gd name="connsiteY36" fmla="*/ 2054352 h 340156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652767 w 3938016"/>
              <a:gd name="connsiteY28" fmla="*/ 3006884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652767 w 3938016"/>
              <a:gd name="connsiteY31" fmla="*/ 3006884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3116063 w 3938016"/>
              <a:gd name="connsiteY28" fmla="*/ 3470180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3116063 w 3938016"/>
              <a:gd name="connsiteY31" fmla="*/ 3470180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725919 w 3938016"/>
              <a:gd name="connsiteY28" fmla="*/ 3031268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725919 w 3938016"/>
              <a:gd name="connsiteY31" fmla="*/ 3031268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938016" h="4072128">
                <a:moveTo>
                  <a:pt x="3938016" y="2066544"/>
                </a:moveTo>
                <a:lnTo>
                  <a:pt x="2521994" y="2247690"/>
                </a:lnTo>
                <a:lnTo>
                  <a:pt x="2521994" y="1861014"/>
                </a:lnTo>
                <a:cubicBezTo>
                  <a:pt x="2681073" y="1925460"/>
                  <a:pt x="3778937" y="2002098"/>
                  <a:pt x="3938016" y="2066544"/>
                </a:cubicBezTo>
                <a:close/>
                <a:moveTo>
                  <a:pt x="2762495" y="1028544"/>
                </a:moveTo>
                <a:lnTo>
                  <a:pt x="2435379" y="1622881"/>
                </a:lnTo>
                <a:lnTo>
                  <a:pt x="2195366" y="1349464"/>
                </a:lnTo>
                <a:lnTo>
                  <a:pt x="2762495" y="1028544"/>
                </a:lnTo>
                <a:close/>
                <a:moveTo>
                  <a:pt x="1804416" y="0"/>
                </a:moveTo>
                <a:lnTo>
                  <a:pt x="1986325" y="1250794"/>
                </a:lnTo>
                <a:lnTo>
                  <a:pt x="1646891" y="1250794"/>
                </a:lnTo>
                <a:lnTo>
                  <a:pt x="1804416" y="0"/>
                </a:lnTo>
                <a:close/>
                <a:moveTo>
                  <a:pt x="907188" y="1101696"/>
                </a:moveTo>
                <a:lnTo>
                  <a:pt x="1437850" y="1349464"/>
                </a:lnTo>
                <a:lnTo>
                  <a:pt x="1197837" y="1622881"/>
                </a:lnTo>
                <a:lnTo>
                  <a:pt x="907188" y="1101696"/>
                </a:lnTo>
                <a:close/>
                <a:moveTo>
                  <a:pt x="0" y="1920240"/>
                </a:moveTo>
                <a:lnTo>
                  <a:pt x="1111222" y="1861014"/>
                </a:lnTo>
                <a:lnTo>
                  <a:pt x="1111222" y="2247690"/>
                </a:lnTo>
                <a:lnTo>
                  <a:pt x="0" y="1920240"/>
                </a:lnTo>
                <a:close/>
                <a:moveTo>
                  <a:pt x="980340" y="3006884"/>
                </a:moveTo>
                <a:lnTo>
                  <a:pt x="1197837" y="2485823"/>
                </a:lnTo>
                <a:lnTo>
                  <a:pt x="1437850" y="2759240"/>
                </a:lnTo>
                <a:lnTo>
                  <a:pt x="980340" y="3006884"/>
                </a:lnTo>
                <a:close/>
                <a:moveTo>
                  <a:pt x="1865376" y="4072128"/>
                </a:moveTo>
                <a:lnTo>
                  <a:pt x="1646891" y="2857910"/>
                </a:lnTo>
                <a:lnTo>
                  <a:pt x="1986325" y="2857910"/>
                </a:lnTo>
                <a:lnTo>
                  <a:pt x="1865376" y="4072128"/>
                </a:lnTo>
                <a:close/>
                <a:moveTo>
                  <a:pt x="2725919" y="3031268"/>
                </a:moveTo>
                <a:lnTo>
                  <a:pt x="2195366" y="2759240"/>
                </a:lnTo>
                <a:lnTo>
                  <a:pt x="2435379" y="2485823"/>
                </a:lnTo>
                <a:lnTo>
                  <a:pt x="2725919" y="3031268"/>
                </a:lnTo>
                <a:close/>
                <a:moveTo>
                  <a:pt x="1225296" y="2054352"/>
                </a:moveTo>
                <a:cubicBezTo>
                  <a:pt x="1225296" y="1682329"/>
                  <a:pt x="1490035" y="1380744"/>
                  <a:pt x="1816608" y="1380744"/>
                </a:cubicBezTo>
                <a:cubicBezTo>
                  <a:pt x="2143181" y="1380744"/>
                  <a:pt x="2407920" y="1682329"/>
                  <a:pt x="2407920" y="2054352"/>
                </a:cubicBezTo>
                <a:cubicBezTo>
                  <a:pt x="2407920" y="2426375"/>
                  <a:pt x="2143181" y="2727960"/>
                  <a:pt x="1816608" y="2727960"/>
                </a:cubicBezTo>
                <a:cubicBezTo>
                  <a:pt x="1490035" y="2727960"/>
                  <a:pt x="1225296" y="2426375"/>
                  <a:pt x="1225296" y="2054352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n 1"/>
          <p:cNvSpPr/>
          <p:nvPr/>
        </p:nvSpPr>
        <p:spPr>
          <a:xfrm>
            <a:off x="0" y="1091184"/>
            <a:ext cx="926592" cy="938784"/>
          </a:xfrm>
          <a:custGeom>
            <a:avLst/>
            <a:gdLst>
              <a:gd name="connsiteX0" fmla="*/ 2365248 w 2365248"/>
              <a:gd name="connsiteY0" fmla="*/ 1347216 h 2694432"/>
              <a:gd name="connsiteX1" fmla="*/ 1888010 w 2365248"/>
              <a:gd name="connsiteY1" fmla="*/ 1540554 h 2694432"/>
              <a:gd name="connsiteX2" fmla="*/ 1888010 w 2365248"/>
              <a:gd name="connsiteY2" fmla="*/ 1153878 h 2694432"/>
              <a:gd name="connsiteX3" fmla="*/ 2365248 w 2365248"/>
              <a:gd name="connsiteY3" fmla="*/ 1347216 h 2694432"/>
              <a:gd name="connsiteX4" fmla="*/ 2018783 w 2365248"/>
              <a:gd name="connsiteY4" fmla="*/ 394560 h 2694432"/>
              <a:gd name="connsiteX5" fmla="*/ 1801395 w 2365248"/>
              <a:gd name="connsiteY5" fmla="*/ 915745 h 2694432"/>
              <a:gd name="connsiteX6" fmla="*/ 1561382 w 2365248"/>
              <a:gd name="connsiteY6" fmla="*/ 642328 h 2694432"/>
              <a:gd name="connsiteX7" fmla="*/ 2018783 w 2365248"/>
              <a:gd name="connsiteY7" fmla="*/ 394560 h 2694432"/>
              <a:gd name="connsiteX8" fmla="*/ 1182624 w 2365248"/>
              <a:gd name="connsiteY8" fmla="*/ 0 h 2694432"/>
              <a:gd name="connsiteX9" fmla="*/ 1352341 w 2365248"/>
              <a:gd name="connsiteY9" fmla="*/ 543658 h 2694432"/>
              <a:gd name="connsiteX10" fmla="*/ 1012907 w 2365248"/>
              <a:gd name="connsiteY10" fmla="*/ 543658 h 2694432"/>
              <a:gd name="connsiteX11" fmla="*/ 1182624 w 2365248"/>
              <a:gd name="connsiteY11" fmla="*/ 0 h 2694432"/>
              <a:gd name="connsiteX12" fmla="*/ 346356 w 2365248"/>
              <a:gd name="connsiteY12" fmla="*/ 394560 h 2694432"/>
              <a:gd name="connsiteX13" fmla="*/ 803866 w 2365248"/>
              <a:gd name="connsiteY13" fmla="*/ 642328 h 2694432"/>
              <a:gd name="connsiteX14" fmla="*/ 563853 w 2365248"/>
              <a:gd name="connsiteY14" fmla="*/ 915745 h 2694432"/>
              <a:gd name="connsiteX15" fmla="*/ 346356 w 2365248"/>
              <a:gd name="connsiteY15" fmla="*/ 394560 h 2694432"/>
              <a:gd name="connsiteX16" fmla="*/ 0 w 2365248"/>
              <a:gd name="connsiteY16" fmla="*/ 1347216 h 2694432"/>
              <a:gd name="connsiteX17" fmla="*/ 477238 w 2365248"/>
              <a:gd name="connsiteY17" fmla="*/ 1153878 h 2694432"/>
              <a:gd name="connsiteX18" fmla="*/ 477238 w 2365248"/>
              <a:gd name="connsiteY18" fmla="*/ 1540554 h 2694432"/>
              <a:gd name="connsiteX19" fmla="*/ 0 w 2365248"/>
              <a:gd name="connsiteY19" fmla="*/ 1347216 h 2694432"/>
              <a:gd name="connsiteX20" fmla="*/ 346356 w 2365248"/>
              <a:gd name="connsiteY20" fmla="*/ 2299748 h 2694432"/>
              <a:gd name="connsiteX21" fmla="*/ 563853 w 2365248"/>
              <a:gd name="connsiteY21" fmla="*/ 1778687 h 2694432"/>
              <a:gd name="connsiteX22" fmla="*/ 803866 w 2365248"/>
              <a:gd name="connsiteY22" fmla="*/ 2052104 h 2694432"/>
              <a:gd name="connsiteX23" fmla="*/ 346356 w 2365248"/>
              <a:gd name="connsiteY23" fmla="*/ 2299748 h 2694432"/>
              <a:gd name="connsiteX24" fmla="*/ 1182624 w 2365248"/>
              <a:gd name="connsiteY24" fmla="*/ 2694432 h 2694432"/>
              <a:gd name="connsiteX25" fmla="*/ 1012907 w 2365248"/>
              <a:gd name="connsiteY25" fmla="*/ 2150774 h 2694432"/>
              <a:gd name="connsiteX26" fmla="*/ 1352341 w 2365248"/>
              <a:gd name="connsiteY26" fmla="*/ 2150774 h 2694432"/>
              <a:gd name="connsiteX27" fmla="*/ 1182624 w 2365248"/>
              <a:gd name="connsiteY27" fmla="*/ 2694432 h 2694432"/>
              <a:gd name="connsiteX28" fmla="*/ 2018783 w 2365248"/>
              <a:gd name="connsiteY28" fmla="*/ 2299748 h 2694432"/>
              <a:gd name="connsiteX29" fmla="*/ 1561382 w 2365248"/>
              <a:gd name="connsiteY29" fmla="*/ 2052104 h 2694432"/>
              <a:gd name="connsiteX30" fmla="*/ 1801395 w 2365248"/>
              <a:gd name="connsiteY30" fmla="*/ 1778687 h 2694432"/>
              <a:gd name="connsiteX31" fmla="*/ 2018783 w 2365248"/>
              <a:gd name="connsiteY31" fmla="*/ 2299748 h 2694432"/>
              <a:gd name="connsiteX32" fmla="*/ 591312 w 2365248"/>
              <a:gd name="connsiteY32" fmla="*/ 1347216 h 2694432"/>
              <a:gd name="connsiteX33" fmla="*/ 1182624 w 2365248"/>
              <a:gd name="connsiteY33" fmla="*/ 673608 h 2694432"/>
              <a:gd name="connsiteX34" fmla="*/ 1773936 w 2365248"/>
              <a:gd name="connsiteY34" fmla="*/ 1347216 h 2694432"/>
              <a:gd name="connsiteX35" fmla="*/ 1182624 w 2365248"/>
              <a:gd name="connsiteY35" fmla="*/ 2020824 h 2694432"/>
              <a:gd name="connsiteX36" fmla="*/ 591312 w 2365248"/>
              <a:gd name="connsiteY36" fmla="*/ 1347216 h 2694432"/>
              <a:gd name="connsiteX0" fmla="*/ 3304032 w 3304032"/>
              <a:gd name="connsiteY0" fmla="*/ 1359408 h 2694432"/>
              <a:gd name="connsiteX1" fmla="*/ 1888010 w 3304032"/>
              <a:gd name="connsiteY1" fmla="*/ 1540554 h 2694432"/>
              <a:gd name="connsiteX2" fmla="*/ 1888010 w 3304032"/>
              <a:gd name="connsiteY2" fmla="*/ 1153878 h 2694432"/>
              <a:gd name="connsiteX3" fmla="*/ 3304032 w 3304032"/>
              <a:gd name="connsiteY3" fmla="*/ 1359408 h 2694432"/>
              <a:gd name="connsiteX4" fmla="*/ 2018783 w 3304032"/>
              <a:gd name="connsiteY4" fmla="*/ 394560 h 2694432"/>
              <a:gd name="connsiteX5" fmla="*/ 1801395 w 3304032"/>
              <a:gd name="connsiteY5" fmla="*/ 915745 h 2694432"/>
              <a:gd name="connsiteX6" fmla="*/ 1561382 w 3304032"/>
              <a:gd name="connsiteY6" fmla="*/ 642328 h 2694432"/>
              <a:gd name="connsiteX7" fmla="*/ 2018783 w 3304032"/>
              <a:gd name="connsiteY7" fmla="*/ 394560 h 2694432"/>
              <a:gd name="connsiteX8" fmla="*/ 1182624 w 3304032"/>
              <a:gd name="connsiteY8" fmla="*/ 0 h 2694432"/>
              <a:gd name="connsiteX9" fmla="*/ 1352341 w 3304032"/>
              <a:gd name="connsiteY9" fmla="*/ 543658 h 2694432"/>
              <a:gd name="connsiteX10" fmla="*/ 1012907 w 3304032"/>
              <a:gd name="connsiteY10" fmla="*/ 543658 h 2694432"/>
              <a:gd name="connsiteX11" fmla="*/ 1182624 w 3304032"/>
              <a:gd name="connsiteY11" fmla="*/ 0 h 2694432"/>
              <a:gd name="connsiteX12" fmla="*/ 346356 w 3304032"/>
              <a:gd name="connsiteY12" fmla="*/ 394560 h 2694432"/>
              <a:gd name="connsiteX13" fmla="*/ 803866 w 3304032"/>
              <a:gd name="connsiteY13" fmla="*/ 642328 h 2694432"/>
              <a:gd name="connsiteX14" fmla="*/ 563853 w 3304032"/>
              <a:gd name="connsiteY14" fmla="*/ 915745 h 2694432"/>
              <a:gd name="connsiteX15" fmla="*/ 346356 w 3304032"/>
              <a:gd name="connsiteY15" fmla="*/ 394560 h 2694432"/>
              <a:gd name="connsiteX16" fmla="*/ 0 w 3304032"/>
              <a:gd name="connsiteY16" fmla="*/ 1347216 h 2694432"/>
              <a:gd name="connsiteX17" fmla="*/ 477238 w 3304032"/>
              <a:gd name="connsiteY17" fmla="*/ 1153878 h 2694432"/>
              <a:gd name="connsiteX18" fmla="*/ 477238 w 3304032"/>
              <a:gd name="connsiteY18" fmla="*/ 1540554 h 2694432"/>
              <a:gd name="connsiteX19" fmla="*/ 0 w 3304032"/>
              <a:gd name="connsiteY19" fmla="*/ 1347216 h 2694432"/>
              <a:gd name="connsiteX20" fmla="*/ 346356 w 3304032"/>
              <a:gd name="connsiteY20" fmla="*/ 2299748 h 2694432"/>
              <a:gd name="connsiteX21" fmla="*/ 563853 w 3304032"/>
              <a:gd name="connsiteY21" fmla="*/ 1778687 h 2694432"/>
              <a:gd name="connsiteX22" fmla="*/ 803866 w 3304032"/>
              <a:gd name="connsiteY22" fmla="*/ 2052104 h 2694432"/>
              <a:gd name="connsiteX23" fmla="*/ 346356 w 3304032"/>
              <a:gd name="connsiteY23" fmla="*/ 2299748 h 2694432"/>
              <a:gd name="connsiteX24" fmla="*/ 1182624 w 3304032"/>
              <a:gd name="connsiteY24" fmla="*/ 2694432 h 2694432"/>
              <a:gd name="connsiteX25" fmla="*/ 1012907 w 3304032"/>
              <a:gd name="connsiteY25" fmla="*/ 2150774 h 2694432"/>
              <a:gd name="connsiteX26" fmla="*/ 1352341 w 3304032"/>
              <a:gd name="connsiteY26" fmla="*/ 2150774 h 2694432"/>
              <a:gd name="connsiteX27" fmla="*/ 1182624 w 3304032"/>
              <a:gd name="connsiteY27" fmla="*/ 2694432 h 2694432"/>
              <a:gd name="connsiteX28" fmla="*/ 2018783 w 3304032"/>
              <a:gd name="connsiteY28" fmla="*/ 2299748 h 2694432"/>
              <a:gd name="connsiteX29" fmla="*/ 1561382 w 3304032"/>
              <a:gd name="connsiteY29" fmla="*/ 2052104 h 2694432"/>
              <a:gd name="connsiteX30" fmla="*/ 1801395 w 3304032"/>
              <a:gd name="connsiteY30" fmla="*/ 1778687 h 2694432"/>
              <a:gd name="connsiteX31" fmla="*/ 2018783 w 3304032"/>
              <a:gd name="connsiteY31" fmla="*/ 2299748 h 2694432"/>
              <a:gd name="connsiteX32" fmla="*/ 591312 w 3304032"/>
              <a:gd name="connsiteY32" fmla="*/ 1347216 h 2694432"/>
              <a:gd name="connsiteX33" fmla="*/ 1182624 w 3304032"/>
              <a:gd name="connsiteY33" fmla="*/ 673608 h 2694432"/>
              <a:gd name="connsiteX34" fmla="*/ 1773936 w 3304032"/>
              <a:gd name="connsiteY34" fmla="*/ 1347216 h 2694432"/>
              <a:gd name="connsiteX35" fmla="*/ 1182624 w 3304032"/>
              <a:gd name="connsiteY35" fmla="*/ 2020824 h 2694432"/>
              <a:gd name="connsiteX36" fmla="*/ 591312 w 3304032"/>
              <a:gd name="connsiteY36" fmla="*/ 1347216 h 2694432"/>
              <a:gd name="connsiteX0" fmla="*/ 3304032 w 3304032"/>
              <a:gd name="connsiteY0" fmla="*/ 1635408 h 2970432"/>
              <a:gd name="connsiteX1" fmla="*/ 1888010 w 3304032"/>
              <a:gd name="connsiteY1" fmla="*/ 1816554 h 2970432"/>
              <a:gd name="connsiteX2" fmla="*/ 1888010 w 3304032"/>
              <a:gd name="connsiteY2" fmla="*/ 1429878 h 2970432"/>
              <a:gd name="connsiteX3" fmla="*/ 3304032 w 3304032"/>
              <a:gd name="connsiteY3" fmla="*/ 1635408 h 2970432"/>
              <a:gd name="connsiteX4" fmla="*/ 2664959 w 3304032"/>
              <a:gd name="connsiteY4" fmla="*/ 0 h 2970432"/>
              <a:gd name="connsiteX5" fmla="*/ 1801395 w 3304032"/>
              <a:gd name="connsiteY5" fmla="*/ 1191745 h 2970432"/>
              <a:gd name="connsiteX6" fmla="*/ 1561382 w 3304032"/>
              <a:gd name="connsiteY6" fmla="*/ 918328 h 2970432"/>
              <a:gd name="connsiteX7" fmla="*/ 2664959 w 3304032"/>
              <a:gd name="connsiteY7" fmla="*/ 0 h 2970432"/>
              <a:gd name="connsiteX8" fmla="*/ 1182624 w 3304032"/>
              <a:gd name="connsiteY8" fmla="*/ 276000 h 2970432"/>
              <a:gd name="connsiteX9" fmla="*/ 1352341 w 3304032"/>
              <a:gd name="connsiteY9" fmla="*/ 819658 h 2970432"/>
              <a:gd name="connsiteX10" fmla="*/ 1012907 w 3304032"/>
              <a:gd name="connsiteY10" fmla="*/ 819658 h 2970432"/>
              <a:gd name="connsiteX11" fmla="*/ 1182624 w 3304032"/>
              <a:gd name="connsiteY11" fmla="*/ 276000 h 2970432"/>
              <a:gd name="connsiteX12" fmla="*/ 346356 w 3304032"/>
              <a:gd name="connsiteY12" fmla="*/ 670560 h 2970432"/>
              <a:gd name="connsiteX13" fmla="*/ 803866 w 3304032"/>
              <a:gd name="connsiteY13" fmla="*/ 918328 h 2970432"/>
              <a:gd name="connsiteX14" fmla="*/ 563853 w 3304032"/>
              <a:gd name="connsiteY14" fmla="*/ 1191745 h 2970432"/>
              <a:gd name="connsiteX15" fmla="*/ 346356 w 3304032"/>
              <a:gd name="connsiteY15" fmla="*/ 670560 h 2970432"/>
              <a:gd name="connsiteX16" fmla="*/ 0 w 3304032"/>
              <a:gd name="connsiteY16" fmla="*/ 1623216 h 2970432"/>
              <a:gd name="connsiteX17" fmla="*/ 477238 w 3304032"/>
              <a:gd name="connsiteY17" fmla="*/ 1429878 h 2970432"/>
              <a:gd name="connsiteX18" fmla="*/ 477238 w 3304032"/>
              <a:gd name="connsiteY18" fmla="*/ 1816554 h 2970432"/>
              <a:gd name="connsiteX19" fmla="*/ 0 w 3304032"/>
              <a:gd name="connsiteY19" fmla="*/ 1623216 h 2970432"/>
              <a:gd name="connsiteX20" fmla="*/ 346356 w 3304032"/>
              <a:gd name="connsiteY20" fmla="*/ 2575748 h 2970432"/>
              <a:gd name="connsiteX21" fmla="*/ 563853 w 3304032"/>
              <a:gd name="connsiteY21" fmla="*/ 2054687 h 2970432"/>
              <a:gd name="connsiteX22" fmla="*/ 803866 w 3304032"/>
              <a:gd name="connsiteY22" fmla="*/ 2328104 h 2970432"/>
              <a:gd name="connsiteX23" fmla="*/ 346356 w 3304032"/>
              <a:gd name="connsiteY23" fmla="*/ 2575748 h 2970432"/>
              <a:gd name="connsiteX24" fmla="*/ 1182624 w 3304032"/>
              <a:gd name="connsiteY24" fmla="*/ 2970432 h 2970432"/>
              <a:gd name="connsiteX25" fmla="*/ 1012907 w 3304032"/>
              <a:gd name="connsiteY25" fmla="*/ 2426774 h 2970432"/>
              <a:gd name="connsiteX26" fmla="*/ 1352341 w 3304032"/>
              <a:gd name="connsiteY26" fmla="*/ 2426774 h 2970432"/>
              <a:gd name="connsiteX27" fmla="*/ 1182624 w 3304032"/>
              <a:gd name="connsiteY27" fmla="*/ 2970432 h 2970432"/>
              <a:gd name="connsiteX28" fmla="*/ 2018783 w 3304032"/>
              <a:gd name="connsiteY28" fmla="*/ 2575748 h 2970432"/>
              <a:gd name="connsiteX29" fmla="*/ 1561382 w 3304032"/>
              <a:gd name="connsiteY29" fmla="*/ 2328104 h 2970432"/>
              <a:gd name="connsiteX30" fmla="*/ 1801395 w 3304032"/>
              <a:gd name="connsiteY30" fmla="*/ 2054687 h 2970432"/>
              <a:gd name="connsiteX31" fmla="*/ 2018783 w 3304032"/>
              <a:gd name="connsiteY31" fmla="*/ 2575748 h 2970432"/>
              <a:gd name="connsiteX32" fmla="*/ 591312 w 3304032"/>
              <a:gd name="connsiteY32" fmla="*/ 1623216 h 2970432"/>
              <a:gd name="connsiteX33" fmla="*/ 1182624 w 3304032"/>
              <a:gd name="connsiteY33" fmla="*/ 949608 h 2970432"/>
              <a:gd name="connsiteX34" fmla="*/ 1773936 w 3304032"/>
              <a:gd name="connsiteY34" fmla="*/ 1623216 h 2970432"/>
              <a:gd name="connsiteX35" fmla="*/ 1182624 w 3304032"/>
              <a:gd name="connsiteY35" fmla="*/ 2296824 h 2970432"/>
              <a:gd name="connsiteX36" fmla="*/ 591312 w 3304032"/>
              <a:gd name="connsiteY36" fmla="*/ 1623216 h 2970432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346356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346356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128511 w 3304032"/>
              <a:gd name="connsiteY4" fmla="*/ 1028544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128511 w 3304032"/>
              <a:gd name="connsiteY7" fmla="*/ 1028544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938016 w 3938016"/>
              <a:gd name="connsiteY0" fmla="*/ 2066544 h 3401568"/>
              <a:gd name="connsiteX1" fmla="*/ 2521994 w 3938016"/>
              <a:gd name="connsiteY1" fmla="*/ 2247690 h 3401568"/>
              <a:gd name="connsiteX2" fmla="*/ 2521994 w 3938016"/>
              <a:gd name="connsiteY2" fmla="*/ 1861014 h 3401568"/>
              <a:gd name="connsiteX3" fmla="*/ 3938016 w 3938016"/>
              <a:gd name="connsiteY3" fmla="*/ 2066544 h 3401568"/>
              <a:gd name="connsiteX4" fmla="*/ 2762495 w 3938016"/>
              <a:gd name="connsiteY4" fmla="*/ 1028544 h 3401568"/>
              <a:gd name="connsiteX5" fmla="*/ 2435379 w 3938016"/>
              <a:gd name="connsiteY5" fmla="*/ 1622881 h 3401568"/>
              <a:gd name="connsiteX6" fmla="*/ 2195366 w 3938016"/>
              <a:gd name="connsiteY6" fmla="*/ 1349464 h 3401568"/>
              <a:gd name="connsiteX7" fmla="*/ 2762495 w 3938016"/>
              <a:gd name="connsiteY7" fmla="*/ 1028544 h 3401568"/>
              <a:gd name="connsiteX8" fmla="*/ 1804416 w 3938016"/>
              <a:gd name="connsiteY8" fmla="*/ 0 h 3401568"/>
              <a:gd name="connsiteX9" fmla="*/ 1986325 w 3938016"/>
              <a:gd name="connsiteY9" fmla="*/ 1250794 h 3401568"/>
              <a:gd name="connsiteX10" fmla="*/ 1646891 w 3938016"/>
              <a:gd name="connsiteY10" fmla="*/ 1250794 h 3401568"/>
              <a:gd name="connsiteX11" fmla="*/ 1804416 w 3938016"/>
              <a:gd name="connsiteY11" fmla="*/ 0 h 3401568"/>
              <a:gd name="connsiteX12" fmla="*/ 907188 w 3938016"/>
              <a:gd name="connsiteY12" fmla="*/ 1101696 h 3401568"/>
              <a:gd name="connsiteX13" fmla="*/ 1437850 w 3938016"/>
              <a:gd name="connsiteY13" fmla="*/ 1349464 h 3401568"/>
              <a:gd name="connsiteX14" fmla="*/ 1197837 w 3938016"/>
              <a:gd name="connsiteY14" fmla="*/ 1622881 h 3401568"/>
              <a:gd name="connsiteX15" fmla="*/ 907188 w 3938016"/>
              <a:gd name="connsiteY15" fmla="*/ 1101696 h 3401568"/>
              <a:gd name="connsiteX16" fmla="*/ 0 w 3938016"/>
              <a:gd name="connsiteY16" fmla="*/ 1920240 h 3401568"/>
              <a:gd name="connsiteX17" fmla="*/ 1111222 w 3938016"/>
              <a:gd name="connsiteY17" fmla="*/ 1861014 h 3401568"/>
              <a:gd name="connsiteX18" fmla="*/ 1111222 w 3938016"/>
              <a:gd name="connsiteY18" fmla="*/ 2247690 h 3401568"/>
              <a:gd name="connsiteX19" fmla="*/ 0 w 3938016"/>
              <a:gd name="connsiteY19" fmla="*/ 1920240 h 3401568"/>
              <a:gd name="connsiteX20" fmla="*/ 980340 w 3938016"/>
              <a:gd name="connsiteY20" fmla="*/ 3006884 h 3401568"/>
              <a:gd name="connsiteX21" fmla="*/ 1197837 w 3938016"/>
              <a:gd name="connsiteY21" fmla="*/ 2485823 h 3401568"/>
              <a:gd name="connsiteX22" fmla="*/ 1437850 w 3938016"/>
              <a:gd name="connsiteY22" fmla="*/ 2759240 h 3401568"/>
              <a:gd name="connsiteX23" fmla="*/ 980340 w 3938016"/>
              <a:gd name="connsiteY23" fmla="*/ 3006884 h 3401568"/>
              <a:gd name="connsiteX24" fmla="*/ 1816608 w 3938016"/>
              <a:gd name="connsiteY24" fmla="*/ 3401568 h 3401568"/>
              <a:gd name="connsiteX25" fmla="*/ 1646891 w 3938016"/>
              <a:gd name="connsiteY25" fmla="*/ 2857910 h 3401568"/>
              <a:gd name="connsiteX26" fmla="*/ 1986325 w 3938016"/>
              <a:gd name="connsiteY26" fmla="*/ 2857910 h 3401568"/>
              <a:gd name="connsiteX27" fmla="*/ 1816608 w 3938016"/>
              <a:gd name="connsiteY27" fmla="*/ 3401568 h 3401568"/>
              <a:gd name="connsiteX28" fmla="*/ 2652767 w 3938016"/>
              <a:gd name="connsiteY28" fmla="*/ 3006884 h 3401568"/>
              <a:gd name="connsiteX29" fmla="*/ 2195366 w 3938016"/>
              <a:gd name="connsiteY29" fmla="*/ 2759240 h 3401568"/>
              <a:gd name="connsiteX30" fmla="*/ 2435379 w 3938016"/>
              <a:gd name="connsiteY30" fmla="*/ 2485823 h 3401568"/>
              <a:gd name="connsiteX31" fmla="*/ 2652767 w 3938016"/>
              <a:gd name="connsiteY31" fmla="*/ 3006884 h 3401568"/>
              <a:gd name="connsiteX32" fmla="*/ 1225296 w 3938016"/>
              <a:gd name="connsiteY32" fmla="*/ 2054352 h 3401568"/>
              <a:gd name="connsiteX33" fmla="*/ 1816608 w 3938016"/>
              <a:gd name="connsiteY33" fmla="*/ 1380744 h 3401568"/>
              <a:gd name="connsiteX34" fmla="*/ 2407920 w 3938016"/>
              <a:gd name="connsiteY34" fmla="*/ 2054352 h 3401568"/>
              <a:gd name="connsiteX35" fmla="*/ 1816608 w 3938016"/>
              <a:gd name="connsiteY35" fmla="*/ 2727960 h 3401568"/>
              <a:gd name="connsiteX36" fmla="*/ 1225296 w 3938016"/>
              <a:gd name="connsiteY36" fmla="*/ 2054352 h 340156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652767 w 3938016"/>
              <a:gd name="connsiteY28" fmla="*/ 3006884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652767 w 3938016"/>
              <a:gd name="connsiteY31" fmla="*/ 3006884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3116063 w 3938016"/>
              <a:gd name="connsiteY28" fmla="*/ 3470180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3116063 w 3938016"/>
              <a:gd name="connsiteY31" fmla="*/ 3470180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725919 w 3938016"/>
              <a:gd name="connsiteY28" fmla="*/ 3031268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725919 w 3938016"/>
              <a:gd name="connsiteY31" fmla="*/ 3031268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938016" h="4072128">
                <a:moveTo>
                  <a:pt x="3938016" y="2066544"/>
                </a:moveTo>
                <a:lnTo>
                  <a:pt x="2521994" y="2247690"/>
                </a:lnTo>
                <a:lnTo>
                  <a:pt x="2521994" y="1861014"/>
                </a:lnTo>
                <a:cubicBezTo>
                  <a:pt x="2681073" y="1925460"/>
                  <a:pt x="3778937" y="2002098"/>
                  <a:pt x="3938016" y="2066544"/>
                </a:cubicBezTo>
                <a:close/>
                <a:moveTo>
                  <a:pt x="2762495" y="1028544"/>
                </a:moveTo>
                <a:lnTo>
                  <a:pt x="2435379" y="1622881"/>
                </a:lnTo>
                <a:lnTo>
                  <a:pt x="2195366" y="1349464"/>
                </a:lnTo>
                <a:lnTo>
                  <a:pt x="2762495" y="1028544"/>
                </a:lnTo>
                <a:close/>
                <a:moveTo>
                  <a:pt x="1804416" y="0"/>
                </a:moveTo>
                <a:lnTo>
                  <a:pt x="1986325" y="1250794"/>
                </a:lnTo>
                <a:lnTo>
                  <a:pt x="1646891" y="1250794"/>
                </a:lnTo>
                <a:lnTo>
                  <a:pt x="1804416" y="0"/>
                </a:lnTo>
                <a:close/>
                <a:moveTo>
                  <a:pt x="907188" y="1101696"/>
                </a:moveTo>
                <a:lnTo>
                  <a:pt x="1437850" y="1349464"/>
                </a:lnTo>
                <a:lnTo>
                  <a:pt x="1197837" y="1622881"/>
                </a:lnTo>
                <a:lnTo>
                  <a:pt x="907188" y="1101696"/>
                </a:lnTo>
                <a:close/>
                <a:moveTo>
                  <a:pt x="0" y="1920240"/>
                </a:moveTo>
                <a:lnTo>
                  <a:pt x="1111222" y="1861014"/>
                </a:lnTo>
                <a:lnTo>
                  <a:pt x="1111222" y="2247690"/>
                </a:lnTo>
                <a:lnTo>
                  <a:pt x="0" y="1920240"/>
                </a:lnTo>
                <a:close/>
                <a:moveTo>
                  <a:pt x="980340" y="3006884"/>
                </a:moveTo>
                <a:lnTo>
                  <a:pt x="1197837" y="2485823"/>
                </a:lnTo>
                <a:lnTo>
                  <a:pt x="1437850" y="2759240"/>
                </a:lnTo>
                <a:lnTo>
                  <a:pt x="980340" y="3006884"/>
                </a:lnTo>
                <a:close/>
                <a:moveTo>
                  <a:pt x="1865376" y="4072128"/>
                </a:moveTo>
                <a:lnTo>
                  <a:pt x="1646891" y="2857910"/>
                </a:lnTo>
                <a:lnTo>
                  <a:pt x="1986325" y="2857910"/>
                </a:lnTo>
                <a:lnTo>
                  <a:pt x="1865376" y="4072128"/>
                </a:lnTo>
                <a:close/>
                <a:moveTo>
                  <a:pt x="2725919" y="3031268"/>
                </a:moveTo>
                <a:lnTo>
                  <a:pt x="2195366" y="2759240"/>
                </a:lnTo>
                <a:lnTo>
                  <a:pt x="2435379" y="2485823"/>
                </a:lnTo>
                <a:lnTo>
                  <a:pt x="2725919" y="3031268"/>
                </a:lnTo>
                <a:close/>
                <a:moveTo>
                  <a:pt x="1225296" y="2054352"/>
                </a:moveTo>
                <a:cubicBezTo>
                  <a:pt x="1225296" y="1682329"/>
                  <a:pt x="1490035" y="1380744"/>
                  <a:pt x="1816608" y="1380744"/>
                </a:cubicBezTo>
                <a:cubicBezTo>
                  <a:pt x="2143181" y="1380744"/>
                  <a:pt x="2407920" y="1682329"/>
                  <a:pt x="2407920" y="2054352"/>
                </a:cubicBezTo>
                <a:cubicBezTo>
                  <a:pt x="2407920" y="2426375"/>
                  <a:pt x="2143181" y="2727960"/>
                  <a:pt x="1816608" y="2727960"/>
                </a:cubicBezTo>
                <a:cubicBezTo>
                  <a:pt x="1490035" y="2727960"/>
                  <a:pt x="1225296" y="2426375"/>
                  <a:pt x="1225296" y="2054352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1"/>
          <p:cNvSpPr/>
          <p:nvPr/>
        </p:nvSpPr>
        <p:spPr>
          <a:xfrm>
            <a:off x="0" y="2292096"/>
            <a:ext cx="926592" cy="938784"/>
          </a:xfrm>
          <a:custGeom>
            <a:avLst/>
            <a:gdLst>
              <a:gd name="connsiteX0" fmla="*/ 2365248 w 2365248"/>
              <a:gd name="connsiteY0" fmla="*/ 1347216 h 2694432"/>
              <a:gd name="connsiteX1" fmla="*/ 1888010 w 2365248"/>
              <a:gd name="connsiteY1" fmla="*/ 1540554 h 2694432"/>
              <a:gd name="connsiteX2" fmla="*/ 1888010 w 2365248"/>
              <a:gd name="connsiteY2" fmla="*/ 1153878 h 2694432"/>
              <a:gd name="connsiteX3" fmla="*/ 2365248 w 2365248"/>
              <a:gd name="connsiteY3" fmla="*/ 1347216 h 2694432"/>
              <a:gd name="connsiteX4" fmla="*/ 2018783 w 2365248"/>
              <a:gd name="connsiteY4" fmla="*/ 394560 h 2694432"/>
              <a:gd name="connsiteX5" fmla="*/ 1801395 w 2365248"/>
              <a:gd name="connsiteY5" fmla="*/ 915745 h 2694432"/>
              <a:gd name="connsiteX6" fmla="*/ 1561382 w 2365248"/>
              <a:gd name="connsiteY6" fmla="*/ 642328 h 2694432"/>
              <a:gd name="connsiteX7" fmla="*/ 2018783 w 2365248"/>
              <a:gd name="connsiteY7" fmla="*/ 394560 h 2694432"/>
              <a:gd name="connsiteX8" fmla="*/ 1182624 w 2365248"/>
              <a:gd name="connsiteY8" fmla="*/ 0 h 2694432"/>
              <a:gd name="connsiteX9" fmla="*/ 1352341 w 2365248"/>
              <a:gd name="connsiteY9" fmla="*/ 543658 h 2694432"/>
              <a:gd name="connsiteX10" fmla="*/ 1012907 w 2365248"/>
              <a:gd name="connsiteY10" fmla="*/ 543658 h 2694432"/>
              <a:gd name="connsiteX11" fmla="*/ 1182624 w 2365248"/>
              <a:gd name="connsiteY11" fmla="*/ 0 h 2694432"/>
              <a:gd name="connsiteX12" fmla="*/ 346356 w 2365248"/>
              <a:gd name="connsiteY12" fmla="*/ 394560 h 2694432"/>
              <a:gd name="connsiteX13" fmla="*/ 803866 w 2365248"/>
              <a:gd name="connsiteY13" fmla="*/ 642328 h 2694432"/>
              <a:gd name="connsiteX14" fmla="*/ 563853 w 2365248"/>
              <a:gd name="connsiteY14" fmla="*/ 915745 h 2694432"/>
              <a:gd name="connsiteX15" fmla="*/ 346356 w 2365248"/>
              <a:gd name="connsiteY15" fmla="*/ 394560 h 2694432"/>
              <a:gd name="connsiteX16" fmla="*/ 0 w 2365248"/>
              <a:gd name="connsiteY16" fmla="*/ 1347216 h 2694432"/>
              <a:gd name="connsiteX17" fmla="*/ 477238 w 2365248"/>
              <a:gd name="connsiteY17" fmla="*/ 1153878 h 2694432"/>
              <a:gd name="connsiteX18" fmla="*/ 477238 w 2365248"/>
              <a:gd name="connsiteY18" fmla="*/ 1540554 h 2694432"/>
              <a:gd name="connsiteX19" fmla="*/ 0 w 2365248"/>
              <a:gd name="connsiteY19" fmla="*/ 1347216 h 2694432"/>
              <a:gd name="connsiteX20" fmla="*/ 346356 w 2365248"/>
              <a:gd name="connsiteY20" fmla="*/ 2299748 h 2694432"/>
              <a:gd name="connsiteX21" fmla="*/ 563853 w 2365248"/>
              <a:gd name="connsiteY21" fmla="*/ 1778687 h 2694432"/>
              <a:gd name="connsiteX22" fmla="*/ 803866 w 2365248"/>
              <a:gd name="connsiteY22" fmla="*/ 2052104 h 2694432"/>
              <a:gd name="connsiteX23" fmla="*/ 346356 w 2365248"/>
              <a:gd name="connsiteY23" fmla="*/ 2299748 h 2694432"/>
              <a:gd name="connsiteX24" fmla="*/ 1182624 w 2365248"/>
              <a:gd name="connsiteY24" fmla="*/ 2694432 h 2694432"/>
              <a:gd name="connsiteX25" fmla="*/ 1012907 w 2365248"/>
              <a:gd name="connsiteY25" fmla="*/ 2150774 h 2694432"/>
              <a:gd name="connsiteX26" fmla="*/ 1352341 w 2365248"/>
              <a:gd name="connsiteY26" fmla="*/ 2150774 h 2694432"/>
              <a:gd name="connsiteX27" fmla="*/ 1182624 w 2365248"/>
              <a:gd name="connsiteY27" fmla="*/ 2694432 h 2694432"/>
              <a:gd name="connsiteX28" fmla="*/ 2018783 w 2365248"/>
              <a:gd name="connsiteY28" fmla="*/ 2299748 h 2694432"/>
              <a:gd name="connsiteX29" fmla="*/ 1561382 w 2365248"/>
              <a:gd name="connsiteY29" fmla="*/ 2052104 h 2694432"/>
              <a:gd name="connsiteX30" fmla="*/ 1801395 w 2365248"/>
              <a:gd name="connsiteY30" fmla="*/ 1778687 h 2694432"/>
              <a:gd name="connsiteX31" fmla="*/ 2018783 w 2365248"/>
              <a:gd name="connsiteY31" fmla="*/ 2299748 h 2694432"/>
              <a:gd name="connsiteX32" fmla="*/ 591312 w 2365248"/>
              <a:gd name="connsiteY32" fmla="*/ 1347216 h 2694432"/>
              <a:gd name="connsiteX33" fmla="*/ 1182624 w 2365248"/>
              <a:gd name="connsiteY33" fmla="*/ 673608 h 2694432"/>
              <a:gd name="connsiteX34" fmla="*/ 1773936 w 2365248"/>
              <a:gd name="connsiteY34" fmla="*/ 1347216 h 2694432"/>
              <a:gd name="connsiteX35" fmla="*/ 1182624 w 2365248"/>
              <a:gd name="connsiteY35" fmla="*/ 2020824 h 2694432"/>
              <a:gd name="connsiteX36" fmla="*/ 591312 w 2365248"/>
              <a:gd name="connsiteY36" fmla="*/ 1347216 h 2694432"/>
              <a:gd name="connsiteX0" fmla="*/ 3304032 w 3304032"/>
              <a:gd name="connsiteY0" fmla="*/ 1359408 h 2694432"/>
              <a:gd name="connsiteX1" fmla="*/ 1888010 w 3304032"/>
              <a:gd name="connsiteY1" fmla="*/ 1540554 h 2694432"/>
              <a:gd name="connsiteX2" fmla="*/ 1888010 w 3304032"/>
              <a:gd name="connsiteY2" fmla="*/ 1153878 h 2694432"/>
              <a:gd name="connsiteX3" fmla="*/ 3304032 w 3304032"/>
              <a:gd name="connsiteY3" fmla="*/ 1359408 h 2694432"/>
              <a:gd name="connsiteX4" fmla="*/ 2018783 w 3304032"/>
              <a:gd name="connsiteY4" fmla="*/ 394560 h 2694432"/>
              <a:gd name="connsiteX5" fmla="*/ 1801395 w 3304032"/>
              <a:gd name="connsiteY5" fmla="*/ 915745 h 2694432"/>
              <a:gd name="connsiteX6" fmla="*/ 1561382 w 3304032"/>
              <a:gd name="connsiteY6" fmla="*/ 642328 h 2694432"/>
              <a:gd name="connsiteX7" fmla="*/ 2018783 w 3304032"/>
              <a:gd name="connsiteY7" fmla="*/ 394560 h 2694432"/>
              <a:gd name="connsiteX8" fmla="*/ 1182624 w 3304032"/>
              <a:gd name="connsiteY8" fmla="*/ 0 h 2694432"/>
              <a:gd name="connsiteX9" fmla="*/ 1352341 w 3304032"/>
              <a:gd name="connsiteY9" fmla="*/ 543658 h 2694432"/>
              <a:gd name="connsiteX10" fmla="*/ 1012907 w 3304032"/>
              <a:gd name="connsiteY10" fmla="*/ 543658 h 2694432"/>
              <a:gd name="connsiteX11" fmla="*/ 1182624 w 3304032"/>
              <a:gd name="connsiteY11" fmla="*/ 0 h 2694432"/>
              <a:gd name="connsiteX12" fmla="*/ 346356 w 3304032"/>
              <a:gd name="connsiteY12" fmla="*/ 394560 h 2694432"/>
              <a:gd name="connsiteX13" fmla="*/ 803866 w 3304032"/>
              <a:gd name="connsiteY13" fmla="*/ 642328 h 2694432"/>
              <a:gd name="connsiteX14" fmla="*/ 563853 w 3304032"/>
              <a:gd name="connsiteY14" fmla="*/ 915745 h 2694432"/>
              <a:gd name="connsiteX15" fmla="*/ 346356 w 3304032"/>
              <a:gd name="connsiteY15" fmla="*/ 394560 h 2694432"/>
              <a:gd name="connsiteX16" fmla="*/ 0 w 3304032"/>
              <a:gd name="connsiteY16" fmla="*/ 1347216 h 2694432"/>
              <a:gd name="connsiteX17" fmla="*/ 477238 w 3304032"/>
              <a:gd name="connsiteY17" fmla="*/ 1153878 h 2694432"/>
              <a:gd name="connsiteX18" fmla="*/ 477238 w 3304032"/>
              <a:gd name="connsiteY18" fmla="*/ 1540554 h 2694432"/>
              <a:gd name="connsiteX19" fmla="*/ 0 w 3304032"/>
              <a:gd name="connsiteY19" fmla="*/ 1347216 h 2694432"/>
              <a:gd name="connsiteX20" fmla="*/ 346356 w 3304032"/>
              <a:gd name="connsiteY20" fmla="*/ 2299748 h 2694432"/>
              <a:gd name="connsiteX21" fmla="*/ 563853 w 3304032"/>
              <a:gd name="connsiteY21" fmla="*/ 1778687 h 2694432"/>
              <a:gd name="connsiteX22" fmla="*/ 803866 w 3304032"/>
              <a:gd name="connsiteY22" fmla="*/ 2052104 h 2694432"/>
              <a:gd name="connsiteX23" fmla="*/ 346356 w 3304032"/>
              <a:gd name="connsiteY23" fmla="*/ 2299748 h 2694432"/>
              <a:gd name="connsiteX24" fmla="*/ 1182624 w 3304032"/>
              <a:gd name="connsiteY24" fmla="*/ 2694432 h 2694432"/>
              <a:gd name="connsiteX25" fmla="*/ 1012907 w 3304032"/>
              <a:gd name="connsiteY25" fmla="*/ 2150774 h 2694432"/>
              <a:gd name="connsiteX26" fmla="*/ 1352341 w 3304032"/>
              <a:gd name="connsiteY26" fmla="*/ 2150774 h 2694432"/>
              <a:gd name="connsiteX27" fmla="*/ 1182624 w 3304032"/>
              <a:gd name="connsiteY27" fmla="*/ 2694432 h 2694432"/>
              <a:gd name="connsiteX28" fmla="*/ 2018783 w 3304032"/>
              <a:gd name="connsiteY28" fmla="*/ 2299748 h 2694432"/>
              <a:gd name="connsiteX29" fmla="*/ 1561382 w 3304032"/>
              <a:gd name="connsiteY29" fmla="*/ 2052104 h 2694432"/>
              <a:gd name="connsiteX30" fmla="*/ 1801395 w 3304032"/>
              <a:gd name="connsiteY30" fmla="*/ 1778687 h 2694432"/>
              <a:gd name="connsiteX31" fmla="*/ 2018783 w 3304032"/>
              <a:gd name="connsiteY31" fmla="*/ 2299748 h 2694432"/>
              <a:gd name="connsiteX32" fmla="*/ 591312 w 3304032"/>
              <a:gd name="connsiteY32" fmla="*/ 1347216 h 2694432"/>
              <a:gd name="connsiteX33" fmla="*/ 1182624 w 3304032"/>
              <a:gd name="connsiteY33" fmla="*/ 673608 h 2694432"/>
              <a:gd name="connsiteX34" fmla="*/ 1773936 w 3304032"/>
              <a:gd name="connsiteY34" fmla="*/ 1347216 h 2694432"/>
              <a:gd name="connsiteX35" fmla="*/ 1182624 w 3304032"/>
              <a:gd name="connsiteY35" fmla="*/ 2020824 h 2694432"/>
              <a:gd name="connsiteX36" fmla="*/ 591312 w 3304032"/>
              <a:gd name="connsiteY36" fmla="*/ 1347216 h 2694432"/>
              <a:gd name="connsiteX0" fmla="*/ 3304032 w 3304032"/>
              <a:gd name="connsiteY0" fmla="*/ 1635408 h 2970432"/>
              <a:gd name="connsiteX1" fmla="*/ 1888010 w 3304032"/>
              <a:gd name="connsiteY1" fmla="*/ 1816554 h 2970432"/>
              <a:gd name="connsiteX2" fmla="*/ 1888010 w 3304032"/>
              <a:gd name="connsiteY2" fmla="*/ 1429878 h 2970432"/>
              <a:gd name="connsiteX3" fmla="*/ 3304032 w 3304032"/>
              <a:gd name="connsiteY3" fmla="*/ 1635408 h 2970432"/>
              <a:gd name="connsiteX4" fmla="*/ 2664959 w 3304032"/>
              <a:gd name="connsiteY4" fmla="*/ 0 h 2970432"/>
              <a:gd name="connsiteX5" fmla="*/ 1801395 w 3304032"/>
              <a:gd name="connsiteY5" fmla="*/ 1191745 h 2970432"/>
              <a:gd name="connsiteX6" fmla="*/ 1561382 w 3304032"/>
              <a:gd name="connsiteY6" fmla="*/ 918328 h 2970432"/>
              <a:gd name="connsiteX7" fmla="*/ 2664959 w 3304032"/>
              <a:gd name="connsiteY7" fmla="*/ 0 h 2970432"/>
              <a:gd name="connsiteX8" fmla="*/ 1182624 w 3304032"/>
              <a:gd name="connsiteY8" fmla="*/ 276000 h 2970432"/>
              <a:gd name="connsiteX9" fmla="*/ 1352341 w 3304032"/>
              <a:gd name="connsiteY9" fmla="*/ 819658 h 2970432"/>
              <a:gd name="connsiteX10" fmla="*/ 1012907 w 3304032"/>
              <a:gd name="connsiteY10" fmla="*/ 819658 h 2970432"/>
              <a:gd name="connsiteX11" fmla="*/ 1182624 w 3304032"/>
              <a:gd name="connsiteY11" fmla="*/ 276000 h 2970432"/>
              <a:gd name="connsiteX12" fmla="*/ 346356 w 3304032"/>
              <a:gd name="connsiteY12" fmla="*/ 670560 h 2970432"/>
              <a:gd name="connsiteX13" fmla="*/ 803866 w 3304032"/>
              <a:gd name="connsiteY13" fmla="*/ 918328 h 2970432"/>
              <a:gd name="connsiteX14" fmla="*/ 563853 w 3304032"/>
              <a:gd name="connsiteY14" fmla="*/ 1191745 h 2970432"/>
              <a:gd name="connsiteX15" fmla="*/ 346356 w 3304032"/>
              <a:gd name="connsiteY15" fmla="*/ 670560 h 2970432"/>
              <a:gd name="connsiteX16" fmla="*/ 0 w 3304032"/>
              <a:gd name="connsiteY16" fmla="*/ 1623216 h 2970432"/>
              <a:gd name="connsiteX17" fmla="*/ 477238 w 3304032"/>
              <a:gd name="connsiteY17" fmla="*/ 1429878 h 2970432"/>
              <a:gd name="connsiteX18" fmla="*/ 477238 w 3304032"/>
              <a:gd name="connsiteY18" fmla="*/ 1816554 h 2970432"/>
              <a:gd name="connsiteX19" fmla="*/ 0 w 3304032"/>
              <a:gd name="connsiteY19" fmla="*/ 1623216 h 2970432"/>
              <a:gd name="connsiteX20" fmla="*/ 346356 w 3304032"/>
              <a:gd name="connsiteY20" fmla="*/ 2575748 h 2970432"/>
              <a:gd name="connsiteX21" fmla="*/ 563853 w 3304032"/>
              <a:gd name="connsiteY21" fmla="*/ 2054687 h 2970432"/>
              <a:gd name="connsiteX22" fmla="*/ 803866 w 3304032"/>
              <a:gd name="connsiteY22" fmla="*/ 2328104 h 2970432"/>
              <a:gd name="connsiteX23" fmla="*/ 346356 w 3304032"/>
              <a:gd name="connsiteY23" fmla="*/ 2575748 h 2970432"/>
              <a:gd name="connsiteX24" fmla="*/ 1182624 w 3304032"/>
              <a:gd name="connsiteY24" fmla="*/ 2970432 h 2970432"/>
              <a:gd name="connsiteX25" fmla="*/ 1012907 w 3304032"/>
              <a:gd name="connsiteY25" fmla="*/ 2426774 h 2970432"/>
              <a:gd name="connsiteX26" fmla="*/ 1352341 w 3304032"/>
              <a:gd name="connsiteY26" fmla="*/ 2426774 h 2970432"/>
              <a:gd name="connsiteX27" fmla="*/ 1182624 w 3304032"/>
              <a:gd name="connsiteY27" fmla="*/ 2970432 h 2970432"/>
              <a:gd name="connsiteX28" fmla="*/ 2018783 w 3304032"/>
              <a:gd name="connsiteY28" fmla="*/ 2575748 h 2970432"/>
              <a:gd name="connsiteX29" fmla="*/ 1561382 w 3304032"/>
              <a:gd name="connsiteY29" fmla="*/ 2328104 h 2970432"/>
              <a:gd name="connsiteX30" fmla="*/ 1801395 w 3304032"/>
              <a:gd name="connsiteY30" fmla="*/ 2054687 h 2970432"/>
              <a:gd name="connsiteX31" fmla="*/ 2018783 w 3304032"/>
              <a:gd name="connsiteY31" fmla="*/ 2575748 h 2970432"/>
              <a:gd name="connsiteX32" fmla="*/ 591312 w 3304032"/>
              <a:gd name="connsiteY32" fmla="*/ 1623216 h 2970432"/>
              <a:gd name="connsiteX33" fmla="*/ 1182624 w 3304032"/>
              <a:gd name="connsiteY33" fmla="*/ 949608 h 2970432"/>
              <a:gd name="connsiteX34" fmla="*/ 1773936 w 3304032"/>
              <a:gd name="connsiteY34" fmla="*/ 1623216 h 2970432"/>
              <a:gd name="connsiteX35" fmla="*/ 1182624 w 3304032"/>
              <a:gd name="connsiteY35" fmla="*/ 2296824 h 2970432"/>
              <a:gd name="connsiteX36" fmla="*/ 591312 w 3304032"/>
              <a:gd name="connsiteY36" fmla="*/ 1623216 h 2970432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346356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346356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128511 w 3304032"/>
              <a:gd name="connsiteY4" fmla="*/ 1028544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128511 w 3304032"/>
              <a:gd name="connsiteY7" fmla="*/ 1028544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938016 w 3938016"/>
              <a:gd name="connsiteY0" fmla="*/ 2066544 h 3401568"/>
              <a:gd name="connsiteX1" fmla="*/ 2521994 w 3938016"/>
              <a:gd name="connsiteY1" fmla="*/ 2247690 h 3401568"/>
              <a:gd name="connsiteX2" fmla="*/ 2521994 w 3938016"/>
              <a:gd name="connsiteY2" fmla="*/ 1861014 h 3401568"/>
              <a:gd name="connsiteX3" fmla="*/ 3938016 w 3938016"/>
              <a:gd name="connsiteY3" fmla="*/ 2066544 h 3401568"/>
              <a:gd name="connsiteX4" fmla="*/ 2762495 w 3938016"/>
              <a:gd name="connsiteY4" fmla="*/ 1028544 h 3401568"/>
              <a:gd name="connsiteX5" fmla="*/ 2435379 w 3938016"/>
              <a:gd name="connsiteY5" fmla="*/ 1622881 h 3401568"/>
              <a:gd name="connsiteX6" fmla="*/ 2195366 w 3938016"/>
              <a:gd name="connsiteY6" fmla="*/ 1349464 h 3401568"/>
              <a:gd name="connsiteX7" fmla="*/ 2762495 w 3938016"/>
              <a:gd name="connsiteY7" fmla="*/ 1028544 h 3401568"/>
              <a:gd name="connsiteX8" fmla="*/ 1804416 w 3938016"/>
              <a:gd name="connsiteY8" fmla="*/ 0 h 3401568"/>
              <a:gd name="connsiteX9" fmla="*/ 1986325 w 3938016"/>
              <a:gd name="connsiteY9" fmla="*/ 1250794 h 3401568"/>
              <a:gd name="connsiteX10" fmla="*/ 1646891 w 3938016"/>
              <a:gd name="connsiteY10" fmla="*/ 1250794 h 3401568"/>
              <a:gd name="connsiteX11" fmla="*/ 1804416 w 3938016"/>
              <a:gd name="connsiteY11" fmla="*/ 0 h 3401568"/>
              <a:gd name="connsiteX12" fmla="*/ 907188 w 3938016"/>
              <a:gd name="connsiteY12" fmla="*/ 1101696 h 3401568"/>
              <a:gd name="connsiteX13" fmla="*/ 1437850 w 3938016"/>
              <a:gd name="connsiteY13" fmla="*/ 1349464 h 3401568"/>
              <a:gd name="connsiteX14" fmla="*/ 1197837 w 3938016"/>
              <a:gd name="connsiteY14" fmla="*/ 1622881 h 3401568"/>
              <a:gd name="connsiteX15" fmla="*/ 907188 w 3938016"/>
              <a:gd name="connsiteY15" fmla="*/ 1101696 h 3401568"/>
              <a:gd name="connsiteX16" fmla="*/ 0 w 3938016"/>
              <a:gd name="connsiteY16" fmla="*/ 1920240 h 3401568"/>
              <a:gd name="connsiteX17" fmla="*/ 1111222 w 3938016"/>
              <a:gd name="connsiteY17" fmla="*/ 1861014 h 3401568"/>
              <a:gd name="connsiteX18" fmla="*/ 1111222 w 3938016"/>
              <a:gd name="connsiteY18" fmla="*/ 2247690 h 3401568"/>
              <a:gd name="connsiteX19" fmla="*/ 0 w 3938016"/>
              <a:gd name="connsiteY19" fmla="*/ 1920240 h 3401568"/>
              <a:gd name="connsiteX20" fmla="*/ 980340 w 3938016"/>
              <a:gd name="connsiteY20" fmla="*/ 3006884 h 3401568"/>
              <a:gd name="connsiteX21" fmla="*/ 1197837 w 3938016"/>
              <a:gd name="connsiteY21" fmla="*/ 2485823 h 3401568"/>
              <a:gd name="connsiteX22" fmla="*/ 1437850 w 3938016"/>
              <a:gd name="connsiteY22" fmla="*/ 2759240 h 3401568"/>
              <a:gd name="connsiteX23" fmla="*/ 980340 w 3938016"/>
              <a:gd name="connsiteY23" fmla="*/ 3006884 h 3401568"/>
              <a:gd name="connsiteX24" fmla="*/ 1816608 w 3938016"/>
              <a:gd name="connsiteY24" fmla="*/ 3401568 h 3401568"/>
              <a:gd name="connsiteX25" fmla="*/ 1646891 w 3938016"/>
              <a:gd name="connsiteY25" fmla="*/ 2857910 h 3401568"/>
              <a:gd name="connsiteX26" fmla="*/ 1986325 w 3938016"/>
              <a:gd name="connsiteY26" fmla="*/ 2857910 h 3401568"/>
              <a:gd name="connsiteX27" fmla="*/ 1816608 w 3938016"/>
              <a:gd name="connsiteY27" fmla="*/ 3401568 h 3401568"/>
              <a:gd name="connsiteX28" fmla="*/ 2652767 w 3938016"/>
              <a:gd name="connsiteY28" fmla="*/ 3006884 h 3401568"/>
              <a:gd name="connsiteX29" fmla="*/ 2195366 w 3938016"/>
              <a:gd name="connsiteY29" fmla="*/ 2759240 h 3401568"/>
              <a:gd name="connsiteX30" fmla="*/ 2435379 w 3938016"/>
              <a:gd name="connsiteY30" fmla="*/ 2485823 h 3401568"/>
              <a:gd name="connsiteX31" fmla="*/ 2652767 w 3938016"/>
              <a:gd name="connsiteY31" fmla="*/ 3006884 h 3401568"/>
              <a:gd name="connsiteX32" fmla="*/ 1225296 w 3938016"/>
              <a:gd name="connsiteY32" fmla="*/ 2054352 h 3401568"/>
              <a:gd name="connsiteX33" fmla="*/ 1816608 w 3938016"/>
              <a:gd name="connsiteY33" fmla="*/ 1380744 h 3401568"/>
              <a:gd name="connsiteX34" fmla="*/ 2407920 w 3938016"/>
              <a:gd name="connsiteY34" fmla="*/ 2054352 h 3401568"/>
              <a:gd name="connsiteX35" fmla="*/ 1816608 w 3938016"/>
              <a:gd name="connsiteY35" fmla="*/ 2727960 h 3401568"/>
              <a:gd name="connsiteX36" fmla="*/ 1225296 w 3938016"/>
              <a:gd name="connsiteY36" fmla="*/ 2054352 h 340156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652767 w 3938016"/>
              <a:gd name="connsiteY28" fmla="*/ 3006884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652767 w 3938016"/>
              <a:gd name="connsiteY31" fmla="*/ 3006884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3116063 w 3938016"/>
              <a:gd name="connsiteY28" fmla="*/ 3470180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3116063 w 3938016"/>
              <a:gd name="connsiteY31" fmla="*/ 3470180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725919 w 3938016"/>
              <a:gd name="connsiteY28" fmla="*/ 3031268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725919 w 3938016"/>
              <a:gd name="connsiteY31" fmla="*/ 3031268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938016" h="4072128">
                <a:moveTo>
                  <a:pt x="3938016" y="2066544"/>
                </a:moveTo>
                <a:lnTo>
                  <a:pt x="2521994" y="2247690"/>
                </a:lnTo>
                <a:lnTo>
                  <a:pt x="2521994" y="1861014"/>
                </a:lnTo>
                <a:cubicBezTo>
                  <a:pt x="2681073" y="1925460"/>
                  <a:pt x="3778937" y="2002098"/>
                  <a:pt x="3938016" y="2066544"/>
                </a:cubicBezTo>
                <a:close/>
                <a:moveTo>
                  <a:pt x="2762495" y="1028544"/>
                </a:moveTo>
                <a:lnTo>
                  <a:pt x="2435379" y="1622881"/>
                </a:lnTo>
                <a:lnTo>
                  <a:pt x="2195366" y="1349464"/>
                </a:lnTo>
                <a:lnTo>
                  <a:pt x="2762495" y="1028544"/>
                </a:lnTo>
                <a:close/>
                <a:moveTo>
                  <a:pt x="1804416" y="0"/>
                </a:moveTo>
                <a:lnTo>
                  <a:pt x="1986325" y="1250794"/>
                </a:lnTo>
                <a:lnTo>
                  <a:pt x="1646891" y="1250794"/>
                </a:lnTo>
                <a:lnTo>
                  <a:pt x="1804416" y="0"/>
                </a:lnTo>
                <a:close/>
                <a:moveTo>
                  <a:pt x="907188" y="1101696"/>
                </a:moveTo>
                <a:lnTo>
                  <a:pt x="1437850" y="1349464"/>
                </a:lnTo>
                <a:lnTo>
                  <a:pt x="1197837" y="1622881"/>
                </a:lnTo>
                <a:lnTo>
                  <a:pt x="907188" y="1101696"/>
                </a:lnTo>
                <a:close/>
                <a:moveTo>
                  <a:pt x="0" y="1920240"/>
                </a:moveTo>
                <a:lnTo>
                  <a:pt x="1111222" y="1861014"/>
                </a:lnTo>
                <a:lnTo>
                  <a:pt x="1111222" y="2247690"/>
                </a:lnTo>
                <a:lnTo>
                  <a:pt x="0" y="1920240"/>
                </a:lnTo>
                <a:close/>
                <a:moveTo>
                  <a:pt x="980340" y="3006884"/>
                </a:moveTo>
                <a:lnTo>
                  <a:pt x="1197837" y="2485823"/>
                </a:lnTo>
                <a:lnTo>
                  <a:pt x="1437850" y="2759240"/>
                </a:lnTo>
                <a:lnTo>
                  <a:pt x="980340" y="3006884"/>
                </a:lnTo>
                <a:close/>
                <a:moveTo>
                  <a:pt x="1865376" y="4072128"/>
                </a:moveTo>
                <a:lnTo>
                  <a:pt x="1646891" y="2857910"/>
                </a:lnTo>
                <a:lnTo>
                  <a:pt x="1986325" y="2857910"/>
                </a:lnTo>
                <a:lnTo>
                  <a:pt x="1865376" y="4072128"/>
                </a:lnTo>
                <a:close/>
                <a:moveTo>
                  <a:pt x="2725919" y="3031268"/>
                </a:moveTo>
                <a:lnTo>
                  <a:pt x="2195366" y="2759240"/>
                </a:lnTo>
                <a:lnTo>
                  <a:pt x="2435379" y="2485823"/>
                </a:lnTo>
                <a:lnTo>
                  <a:pt x="2725919" y="3031268"/>
                </a:lnTo>
                <a:close/>
                <a:moveTo>
                  <a:pt x="1225296" y="2054352"/>
                </a:moveTo>
                <a:cubicBezTo>
                  <a:pt x="1225296" y="1682329"/>
                  <a:pt x="1490035" y="1380744"/>
                  <a:pt x="1816608" y="1380744"/>
                </a:cubicBezTo>
                <a:cubicBezTo>
                  <a:pt x="2143181" y="1380744"/>
                  <a:pt x="2407920" y="1682329"/>
                  <a:pt x="2407920" y="2054352"/>
                </a:cubicBezTo>
                <a:cubicBezTo>
                  <a:pt x="2407920" y="2426375"/>
                  <a:pt x="2143181" y="2727960"/>
                  <a:pt x="1816608" y="2727960"/>
                </a:cubicBezTo>
                <a:cubicBezTo>
                  <a:pt x="1490035" y="2727960"/>
                  <a:pt x="1225296" y="2426375"/>
                  <a:pt x="1225296" y="2054352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1"/>
          <p:cNvSpPr/>
          <p:nvPr/>
        </p:nvSpPr>
        <p:spPr>
          <a:xfrm>
            <a:off x="0" y="3493008"/>
            <a:ext cx="926592" cy="938784"/>
          </a:xfrm>
          <a:custGeom>
            <a:avLst/>
            <a:gdLst>
              <a:gd name="connsiteX0" fmla="*/ 2365248 w 2365248"/>
              <a:gd name="connsiteY0" fmla="*/ 1347216 h 2694432"/>
              <a:gd name="connsiteX1" fmla="*/ 1888010 w 2365248"/>
              <a:gd name="connsiteY1" fmla="*/ 1540554 h 2694432"/>
              <a:gd name="connsiteX2" fmla="*/ 1888010 w 2365248"/>
              <a:gd name="connsiteY2" fmla="*/ 1153878 h 2694432"/>
              <a:gd name="connsiteX3" fmla="*/ 2365248 w 2365248"/>
              <a:gd name="connsiteY3" fmla="*/ 1347216 h 2694432"/>
              <a:gd name="connsiteX4" fmla="*/ 2018783 w 2365248"/>
              <a:gd name="connsiteY4" fmla="*/ 394560 h 2694432"/>
              <a:gd name="connsiteX5" fmla="*/ 1801395 w 2365248"/>
              <a:gd name="connsiteY5" fmla="*/ 915745 h 2694432"/>
              <a:gd name="connsiteX6" fmla="*/ 1561382 w 2365248"/>
              <a:gd name="connsiteY6" fmla="*/ 642328 h 2694432"/>
              <a:gd name="connsiteX7" fmla="*/ 2018783 w 2365248"/>
              <a:gd name="connsiteY7" fmla="*/ 394560 h 2694432"/>
              <a:gd name="connsiteX8" fmla="*/ 1182624 w 2365248"/>
              <a:gd name="connsiteY8" fmla="*/ 0 h 2694432"/>
              <a:gd name="connsiteX9" fmla="*/ 1352341 w 2365248"/>
              <a:gd name="connsiteY9" fmla="*/ 543658 h 2694432"/>
              <a:gd name="connsiteX10" fmla="*/ 1012907 w 2365248"/>
              <a:gd name="connsiteY10" fmla="*/ 543658 h 2694432"/>
              <a:gd name="connsiteX11" fmla="*/ 1182624 w 2365248"/>
              <a:gd name="connsiteY11" fmla="*/ 0 h 2694432"/>
              <a:gd name="connsiteX12" fmla="*/ 346356 w 2365248"/>
              <a:gd name="connsiteY12" fmla="*/ 394560 h 2694432"/>
              <a:gd name="connsiteX13" fmla="*/ 803866 w 2365248"/>
              <a:gd name="connsiteY13" fmla="*/ 642328 h 2694432"/>
              <a:gd name="connsiteX14" fmla="*/ 563853 w 2365248"/>
              <a:gd name="connsiteY14" fmla="*/ 915745 h 2694432"/>
              <a:gd name="connsiteX15" fmla="*/ 346356 w 2365248"/>
              <a:gd name="connsiteY15" fmla="*/ 394560 h 2694432"/>
              <a:gd name="connsiteX16" fmla="*/ 0 w 2365248"/>
              <a:gd name="connsiteY16" fmla="*/ 1347216 h 2694432"/>
              <a:gd name="connsiteX17" fmla="*/ 477238 w 2365248"/>
              <a:gd name="connsiteY17" fmla="*/ 1153878 h 2694432"/>
              <a:gd name="connsiteX18" fmla="*/ 477238 w 2365248"/>
              <a:gd name="connsiteY18" fmla="*/ 1540554 h 2694432"/>
              <a:gd name="connsiteX19" fmla="*/ 0 w 2365248"/>
              <a:gd name="connsiteY19" fmla="*/ 1347216 h 2694432"/>
              <a:gd name="connsiteX20" fmla="*/ 346356 w 2365248"/>
              <a:gd name="connsiteY20" fmla="*/ 2299748 h 2694432"/>
              <a:gd name="connsiteX21" fmla="*/ 563853 w 2365248"/>
              <a:gd name="connsiteY21" fmla="*/ 1778687 h 2694432"/>
              <a:gd name="connsiteX22" fmla="*/ 803866 w 2365248"/>
              <a:gd name="connsiteY22" fmla="*/ 2052104 h 2694432"/>
              <a:gd name="connsiteX23" fmla="*/ 346356 w 2365248"/>
              <a:gd name="connsiteY23" fmla="*/ 2299748 h 2694432"/>
              <a:gd name="connsiteX24" fmla="*/ 1182624 w 2365248"/>
              <a:gd name="connsiteY24" fmla="*/ 2694432 h 2694432"/>
              <a:gd name="connsiteX25" fmla="*/ 1012907 w 2365248"/>
              <a:gd name="connsiteY25" fmla="*/ 2150774 h 2694432"/>
              <a:gd name="connsiteX26" fmla="*/ 1352341 w 2365248"/>
              <a:gd name="connsiteY26" fmla="*/ 2150774 h 2694432"/>
              <a:gd name="connsiteX27" fmla="*/ 1182624 w 2365248"/>
              <a:gd name="connsiteY27" fmla="*/ 2694432 h 2694432"/>
              <a:gd name="connsiteX28" fmla="*/ 2018783 w 2365248"/>
              <a:gd name="connsiteY28" fmla="*/ 2299748 h 2694432"/>
              <a:gd name="connsiteX29" fmla="*/ 1561382 w 2365248"/>
              <a:gd name="connsiteY29" fmla="*/ 2052104 h 2694432"/>
              <a:gd name="connsiteX30" fmla="*/ 1801395 w 2365248"/>
              <a:gd name="connsiteY30" fmla="*/ 1778687 h 2694432"/>
              <a:gd name="connsiteX31" fmla="*/ 2018783 w 2365248"/>
              <a:gd name="connsiteY31" fmla="*/ 2299748 h 2694432"/>
              <a:gd name="connsiteX32" fmla="*/ 591312 w 2365248"/>
              <a:gd name="connsiteY32" fmla="*/ 1347216 h 2694432"/>
              <a:gd name="connsiteX33" fmla="*/ 1182624 w 2365248"/>
              <a:gd name="connsiteY33" fmla="*/ 673608 h 2694432"/>
              <a:gd name="connsiteX34" fmla="*/ 1773936 w 2365248"/>
              <a:gd name="connsiteY34" fmla="*/ 1347216 h 2694432"/>
              <a:gd name="connsiteX35" fmla="*/ 1182624 w 2365248"/>
              <a:gd name="connsiteY35" fmla="*/ 2020824 h 2694432"/>
              <a:gd name="connsiteX36" fmla="*/ 591312 w 2365248"/>
              <a:gd name="connsiteY36" fmla="*/ 1347216 h 2694432"/>
              <a:gd name="connsiteX0" fmla="*/ 3304032 w 3304032"/>
              <a:gd name="connsiteY0" fmla="*/ 1359408 h 2694432"/>
              <a:gd name="connsiteX1" fmla="*/ 1888010 w 3304032"/>
              <a:gd name="connsiteY1" fmla="*/ 1540554 h 2694432"/>
              <a:gd name="connsiteX2" fmla="*/ 1888010 w 3304032"/>
              <a:gd name="connsiteY2" fmla="*/ 1153878 h 2694432"/>
              <a:gd name="connsiteX3" fmla="*/ 3304032 w 3304032"/>
              <a:gd name="connsiteY3" fmla="*/ 1359408 h 2694432"/>
              <a:gd name="connsiteX4" fmla="*/ 2018783 w 3304032"/>
              <a:gd name="connsiteY4" fmla="*/ 394560 h 2694432"/>
              <a:gd name="connsiteX5" fmla="*/ 1801395 w 3304032"/>
              <a:gd name="connsiteY5" fmla="*/ 915745 h 2694432"/>
              <a:gd name="connsiteX6" fmla="*/ 1561382 w 3304032"/>
              <a:gd name="connsiteY6" fmla="*/ 642328 h 2694432"/>
              <a:gd name="connsiteX7" fmla="*/ 2018783 w 3304032"/>
              <a:gd name="connsiteY7" fmla="*/ 394560 h 2694432"/>
              <a:gd name="connsiteX8" fmla="*/ 1182624 w 3304032"/>
              <a:gd name="connsiteY8" fmla="*/ 0 h 2694432"/>
              <a:gd name="connsiteX9" fmla="*/ 1352341 w 3304032"/>
              <a:gd name="connsiteY9" fmla="*/ 543658 h 2694432"/>
              <a:gd name="connsiteX10" fmla="*/ 1012907 w 3304032"/>
              <a:gd name="connsiteY10" fmla="*/ 543658 h 2694432"/>
              <a:gd name="connsiteX11" fmla="*/ 1182624 w 3304032"/>
              <a:gd name="connsiteY11" fmla="*/ 0 h 2694432"/>
              <a:gd name="connsiteX12" fmla="*/ 346356 w 3304032"/>
              <a:gd name="connsiteY12" fmla="*/ 394560 h 2694432"/>
              <a:gd name="connsiteX13" fmla="*/ 803866 w 3304032"/>
              <a:gd name="connsiteY13" fmla="*/ 642328 h 2694432"/>
              <a:gd name="connsiteX14" fmla="*/ 563853 w 3304032"/>
              <a:gd name="connsiteY14" fmla="*/ 915745 h 2694432"/>
              <a:gd name="connsiteX15" fmla="*/ 346356 w 3304032"/>
              <a:gd name="connsiteY15" fmla="*/ 394560 h 2694432"/>
              <a:gd name="connsiteX16" fmla="*/ 0 w 3304032"/>
              <a:gd name="connsiteY16" fmla="*/ 1347216 h 2694432"/>
              <a:gd name="connsiteX17" fmla="*/ 477238 w 3304032"/>
              <a:gd name="connsiteY17" fmla="*/ 1153878 h 2694432"/>
              <a:gd name="connsiteX18" fmla="*/ 477238 w 3304032"/>
              <a:gd name="connsiteY18" fmla="*/ 1540554 h 2694432"/>
              <a:gd name="connsiteX19" fmla="*/ 0 w 3304032"/>
              <a:gd name="connsiteY19" fmla="*/ 1347216 h 2694432"/>
              <a:gd name="connsiteX20" fmla="*/ 346356 w 3304032"/>
              <a:gd name="connsiteY20" fmla="*/ 2299748 h 2694432"/>
              <a:gd name="connsiteX21" fmla="*/ 563853 w 3304032"/>
              <a:gd name="connsiteY21" fmla="*/ 1778687 h 2694432"/>
              <a:gd name="connsiteX22" fmla="*/ 803866 w 3304032"/>
              <a:gd name="connsiteY22" fmla="*/ 2052104 h 2694432"/>
              <a:gd name="connsiteX23" fmla="*/ 346356 w 3304032"/>
              <a:gd name="connsiteY23" fmla="*/ 2299748 h 2694432"/>
              <a:gd name="connsiteX24" fmla="*/ 1182624 w 3304032"/>
              <a:gd name="connsiteY24" fmla="*/ 2694432 h 2694432"/>
              <a:gd name="connsiteX25" fmla="*/ 1012907 w 3304032"/>
              <a:gd name="connsiteY25" fmla="*/ 2150774 h 2694432"/>
              <a:gd name="connsiteX26" fmla="*/ 1352341 w 3304032"/>
              <a:gd name="connsiteY26" fmla="*/ 2150774 h 2694432"/>
              <a:gd name="connsiteX27" fmla="*/ 1182624 w 3304032"/>
              <a:gd name="connsiteY27" fmla="*/ 2694432 h 2694432"/>
              <a:gd name="connsiteX28" fmla="*/ 2018783 w 3304032"/>
              <a:gd name="connsiteY28" fmla="*/ 2299748 h 2694432"/>
              <a:gd name="connsiteX29" fmla="*/ 1561382 w 3304032"/>
              <a:gd name="connsiteY29" fmla="*/ 2052104 h 2694432"/>
              <a:gd name="connsiteX30" fmla="*/ 1801395 w 3304032"/>
              <a:gd name="connsiteY30" fmla="*/ 1778687 h 2694432"/>
              <a:gd name="connsiteX31" fmla="*/ 2018783 w 3304032"/>
              <a:gd name="connsiteY31" fmla="*/ 2299748 h 2694432"/>
              <a:gd name="connsiteX32" fmla="*/ 591312 w 3304032"/>
              <a:gd name="connsiteY32" fmla="*/ 1347216 h 2694432"/>
              <a:gd name="connsiteX33" fmla="*/ 1182624 w 3304032"/>
              <a:gd name="connsiteY33" fmla="*/ 673608 h 2694432"/>
              <a:gd name="connsiteX34" fmla="*/ 1773936 w 3304032"/>
              <a:gd name="connsiteY34" fmla="*/ 1347216 h 2694432"/>
              <a:gd name="connsiteX35" fmla="*/ 1182624 w 3304032"/>
              <a:gd name="connsiteY35" fmla="*/ 2020824 h 2694432"/>
              <a:gd name="connsiteX36" fmla="*/ 591312 w 3304032"/>
              <a:gd name="connsiteY36" fmla="*/ 1347216 h 2694432"/>
              <a:gd name="connsiteX0" fmla="*/ 3304032 w 3304032"/>
              <a:gd name="connsiteY0" fmla="*/ 1635408 h 2970432"/>
              <a:gd name="connsiteX1" fmla="*/ 1888010 w 3304032"/>
              <a:gd name="connsiteY1" fmla="*/ 1816554 h 2970432"/>
              <a:gd name="connsiteX2" fmla="*/ 1888010 w 3304032"/>
              <a:gd name="connsiteY2" fmla="*/ 1429878 h 2970432"/>
              <a:gd name="connsiteX3" fmla="*/ 3304032 w 3304032"/>
              <a:gd name="connsiteY3" fmla="*/ 1635408 h 2970432"/>
              <a:gd name="connsiteX4" fmla="*/ 2664959 w 3304032"/>
              <a:gd name="connsiteY4" fmla="*/ 0 h 2970432"/>
              <a:gd name="connsiteX5" fmla="*/ 1801395 w 3304032"/>
              <a:gd name="connsiteY5" fmla="*/ 1191745 h 2970432"/>
              <a:gd name="connsiteX6" fmla="*/ 1561382 w 3304032"/>
              <a:gd name="connsiteY6" fmla="*/ 918328 h 2970432"/>
              <a:gd name="connsiteX7" fmla="*/ 2664959 w 3304032"/>
              <a:gd name="connsiteY7" fmla="*/ 0 h 2970432"/>
              <a:gd name="connsiteX8" fmla="*/ 1182624 w 3304032"/>
              <a:gd name="connsiteY8" fmla="*/ 276000 h 2970432"/>
              <a:gd name="connsiteX9" fmla="*/ 1352341 w 3304032"/>
              <a:gd name="connsiteY9" fmla="*/ 819658 h 2970432"/>
              <a:gd name="connsiteX10" fmla="*/ 1012907 w 3304032"/>
              <a:gd name="connsiteY10" fmla="*/ 819658 h 2970432"/>
              <a:gd name="connsiteX11" fmla="*/ 1182624 w 3304032"/>
              <a:gd name="connsiteY11" fmla="*/ 276000 h 2970432"/>
              <a:gd name="connsiteX12" fmla="*/ 346356 w 3304032"/>
              <a:gd name="connsiteY12" fmla="*/ 670560 h 2970432"/>
              <a:gd name="connsiteX13" fmla="*/ 803866 w 3304032"/>
              <a:gd name="connsiteY13" fmla="*/ 918328 h 2970432"/>
              <a:gd name="connsiteX14" fmla="*/ 563853 w 3304032"/>
              <a:gd name="connsiteY14" fmla="*/ 1191745 h 2970432"/>
              <a:gd name="connsiteX15" fmla="*/ 346356 w 3304032"/>
              <a:gd name="connsiteY15" fmla="*/ 670560 h 2970432"/>
              <a:gd name="connsiteX16" fmla="*/ 0 w 3304032"/>
              <a:gd name="connsiteY16" fmla="*/ 1623216 h 2970432"/>
              <a:gd name="connsiteX17" fmla="*/ 477238 w 3304032"/>
              <a:gd name="connsiteY17" fmla="*/ 1429878 h 2970432"/>
              <a:gd name="connsiteX18" fmla="*/ 477238 w 3304032"/>
              <a:gd name="connsiteY18" fmla="*/ 1816554 h 2970432"/>
              <a:gd name="connsiteX19" fmla="*/ 0 w 3304032"/>
              <a:gd name="connsiteY19" fmla="*/ 1623216 h 2970432"/>
              <a:gd name="connsiteX20" fmla="*/ 346356 w 3304032"/>
              <a:gd name="connsiteY20" fmla="*/ 2575748 h 2970432"/>
              <a:gd name="connsiteX21" fmla="*/ 563853 w 3304032"/>
              <a:gd name="connsiteY21" fmla="*/ 2054687 h 2970432"/>
              <a:gd name="connsiteX22" fmla="*/ 803866 w 3304032"/>
              <a:gd name="connsiteY22" fmla="*/ 2328104 h 2970432"/>
              <a:gd name="connsiteX23" fmla="*/ 346356 w 3304032"/>
              <a:gd name="connsiteY23" fmla="*/ 2575748 h 2970432"/>
              <a:gd name="connsiteX24" fmla="*/ 1182624 w 3304032"/>
              <a:gd name="connsiteY24" fmla="*/ 2970432 h 2970432"/>
              <a:gd name="connsiteX25" fmla="*/ 1012907 w 3304032"/>
              <a:gd name="connsiteY25" fmla="*/ 2426774 h 2970432"/>
              <a:gd name="connsiteX26" fmla="*/ 1352341 w 3304032"/>
              <a:gd name="connsiteY26" fmla="*/ 2426774 h 2970432"/>
              <a:gd name="connsiteX27" fmla="*/ 1182624 w 3304032"/>
              <a:gd name="connsiteY27" fmla="*/ 2970432 h 2970432"/>
              <a:gd name="connsiteX28" fmla="*/ 2018783 w 3304032"/>
              <a:gd name="connsiteY28" fmla="*/ 2575748 h 2970432"/>
              <a:gd name="connsiteX29" fmla="*/ 1561382 w 3304032"/>
              <a:gd name="connsiteY29" fmla="*/ 2328104 h 2970432"/>
              <a:gd name="connsiteX30" fmla="*/ 1801395 w 3304032"/>
              <a:gd name="connsiteY30" fmla="*/ 2054687 h 2970432"/>
              <a:gd name="connsiteX31" fmla="*/ 2018783 w 3304032"/>
              <a:gd name="connsiteY31" fmla="*/ 2575748 h 2970432"/>
              <a:gd name="connsiteX32" fmla="*/ 591312 w 3304032"/>
              <a:gd name="connsiteY32" fmla="*/ 1623216 h 2970432"/>
              <a:gd name="connsiteX33" fmla="*/ 1182624 w 3304032"/>
              <a:gd name="connsiteY33" fmla="*/ 949608 h 2970432"/>
              <a:gd name="connsiteX34" fmla="*/ 1773936 w 3304032"/>
              <a:gd name="connsiteY34" fmla="*/ 1623216 h 2970432"/>
              <a:gd name="connsiteX35" fmla="*/ 1182624 w 3304032"/>
              <a:gd name="connsiteY35" fmla="*/ 2296824 h 2970432"/>
              <a:gd name="connsiteX36" fmla="*/ 591312 w 3304032"/>
              <a:gd name="connsiteY36" fmla="*/ 1623216 h 2970432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346356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346356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128511 w 3304032"/>
              <a:gd name="connsiteY4" fmla="*/ 1028544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128511 w 3304032"/>
              <a:gd name="connsiteY7" fmla="*/ 1028544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938016 w 3938016"/>
              <a:gd name="connsiteY0" fmla="*/ 2066544 h 3401568"/>
              <a:gd name="connsiteX1" fmla="*/ 2521994 w 3938016"/>
              <a:gd name="connsiteY1" fmla="*/ 2247690 h 3401568"/>
              <a:gd name="connsiteX2" fmla="*/ 2521994 w 3938016"/>
              <a:gd name="connsiteY2" fmla="*/ 1861014 h 3401568"/>
              <a:gd name="connsiteX3" fmla="*/ 3938016 w 3938016"/>
              <a:gd name="connsiteY3" fmla="*/ 2066544 h 3401568"/>
              <a:gd name="connsiteX4" fmla="*/ 2762495 w 3938016"/>
              <a:gd name="connsiteY4" fmla="*/ 1028544 h 3401568"/>
              <a:gd name="connsiteX5" fmla="*/ 2435379 w 3938016"/>
              <a:gd name="connsiteY5" fmla="*/ 1622881 h 3401568"/>
              <a:gd name="connsiteX6" fmla="*/ 2195366 w 3938016"/>
              <a:gd name="connsiteY6" fmla="*/ 1349464 h 3401568"/>
              <a:gd name="connsiteX7" fmla="*/ 2762495 w 3938016"/>
              <a:gd name="connsiteY7" fmla="*/ 1028544 h 3401568"/>
              <a:gd name="connsiteX8" fmla="*/ 1804416 w 3938016"/>
              <a:gd name="connsiteY8" fmla="*/ 0 h 3401568"/>
              <a:gd name="connsiteX9" fmla="*/ 1986325 w 3938016"/>
              <a:gd name="connsiteY9" fmla="*/ 1250794 h 3401568"/>
              <a:gd name="connsiteX10" fmla="*/ 1646891 w 3938016"/>
              <a:gd name="connsiteY10" fmla="*/ 1250794 h 3401568"/>
              <a:gd name="connsiteX11" fmla="*/ 1804416 w 3938016"/>
              <a:gd name="connsiteY11" fmla="*/ 0 h 3401568"/>
              <a:gd name="connsiteX12" fmla="*/ 907188 w 3938016"/>
              <a:gd name="connsiteY12" fmla="*/ 1101696 h 3401568"/>
              <a:gd name="connsiteX13" fmla="*/ 1437850 w 3938016"/>
              <a:gd name="connsiteY13" fmla="*/ 1349464 h 3401568"/>
              <a:gd name="connsiteX14" fmla="*/ 1197837 w 3938016"/>
              <a:gd name="connsiteY14" fmla="*/ 1622881 h 3401568"/>
              <a:gd name="connsiteX15" fmla="*/ 907188 w 3938016"/>
              <a:gd name="connsiteY15" fmla="*/ 1101696 h 3401568"/>
              <a:gd name="connsiteX16" fmla="*/ 0 w 3938016"/>
              <a:gd name="connsiteY16" fmla="*/ 1920240 h 3401568"/>
              <a:gd name="connsiteX17" fmla="*/ 1111222 w 3938016"/>
              <a:gd name="connsiteY17" fmla="*/ 1861014 h 3401568"/>
              <a:gd name="connsiteX18" fmla="*/ 1111222 w 3938016"/>
              <a:gd name="connsiteY18" fmla="*/ 2247690 h 3401568"/>
              <a:gd name="connsiteX19" fmla="*/ 0 w 3938016"/>
              <a:gd name="connsiteY19" fmla="*/ 1920240 h 3401568"/>
              <a:gd name="connsiteX20" fmla="*/ 980340 w 3938016"/>
              <a:gd name="connsiteY20" fmla="*/ 3006884 h 3401568"/>
              <a:gd name="connsiteX21" fmla="*/ 1197837 w 3938016"/>
              <a:gd name="connsiteY21" fmla="*/ 2485823 h 3401568"/>
              <a:gd name="connsiteX22" fmla="*/ 1437850 w 3938016"/>
              <a:gd name="connsiteY22" fmla="*/ 2759240 h 3401568"/>
              <a:gd name="connsiteX23" fmla="*/ 980340 w 3938016"/>
              <a:gd name="connsiteY23" fmla="*/ 3006884 h 3401568"/>
              <a:gd name="connsiteX24" fmla="*/ 1816608 w 3938016"/>
              <a:gd name="connsiteY24" fmla="*/ 3401568 h 3401568"/>
              <a:gd name="connsiteX25" fmla="*/ 1646891 w 3938016"/>
              <a:gd name="connsiteY25" fmla="*/ 2857910 h 3401568"/>
              <a:gd name="connsiteX26" fmla="*/ 1986325 w 3938016"/>
              <a:gd name="connsiteY26" fmla="*/ 2857910 h 3401568"/>
              <a:gd name="connsiteX27" fmla="*/ 1816608 w 3938016"/>
              <a:gd name="connsiteY27" fmla="*/ 3401568 h 3401568"/>
              <a:gd name="connsiteX28" fmla="*/ 2652767 w 3938016"/>
              <a:gd name="connsiteY28" fmla="*/ 3006884 h 3401568"/>
              <a:gd name="connsiteX29" fmla="*/ 2195366 w 3938016"/>
              <a:gd name="connsiteY29" fmla="*/ 2759240 h 3401568"/>
              <a:gd name="connsiteX30" fmla="*/ 2435379 w 3938016"/>
              <a:gd name="connsiteY30" fmla="*/ 2485823 h 3401568"/>
              <a:gd name="connsiteX31" fmla="*/ 2652767 w 3938016"/>
              <a:gd name="connsiteY31" fmla="*/ 3006884 h 3401568"/>
              <a:gd name="connsiteX32" fmla="*/ 1225296 w 3938016"/>
              <a:gd name="connsiteY32" fmla="*/ 2054352 h 3401568"/>
              <a:gd name="connsiteX33" fmla="*/ 1816608 w 3938016"/>
              <a:gd name="connsiteY33" fmla="*/ 1380744 h 3401568"/>
              <a:gd name="connsiteX34" fmla="*/ 2407920 w 3938016"/>
              <a:gd name="connsiteY34" fmla="*/ 2054352 h 3401568"/>
              <a:gd name="connsiteX35" fmla="*/ 1816608 w 3938016"/>
              <a:gd name="connsiteY35" fmla="*/ 2727960 h 3401568"/>
              <a:gd name="connsiteX36" fmla="*/ 1225296 w 3938016"/>
              <a:gd name="connsiteY36" fmla="*/ 2054352 h 340156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652767 w 3938016"/>
              <a:gd name="connsiteY28" fmla="*/ 3006884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652767 w 3938016"/>
              <a:gd name="connsiteY31" fmla="*/ 3006884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3116063 w 3938016"/>
              <a:gd name="connsiteY28" fmla="*/ 3470180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3116063 w 3938016"/>
              <a:gd name="connsiteY31" fmla="*/ 3470180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725919 w 3938016"/>
              <a:gd name="connsiteY28" fmla="*/ 3031268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725919 w 3938016"/>
              <a:gd name="connsiteY31" fmla="*/ 3031268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938016" h="4072128">
                <a:moveTo>
                  <a:pt x="3938016" y="2066544"/>
                </a:moveTo>
                <a:lnTo>
                  <a:pt x="2521994" y="2247690"/>
                </a:lnTo>
                <a:lnTo>
                  <a:pt x="2521994" y="1861014"/>
                </a:lnTo>
                <a:cubicBezTo>
                  <a:pt x="2681073" y="1925460"/>
                  <a:pt x="3778937" y="2002098"/>
                  <a:pt x="3938016" y="2066544"/>
                </a:cubicBezTo>
                <a:close/>
                <a:moveTo>
                  <a:pt x="2762495" y="1028544"/>
                </a:moveTo>
                <a:lnTo>
                  <a:pt x="2435379" y="1622881"/>
                </a:lnTo>
                <a:lnTo>
                  <a:pt x="2195366" y="1349464"/>
                </a:lnTo>
                <a:lnTo>
                  <a:pt x="2762495" y="1028544"/>
                </a:lnTo>
                <a:close/>
                <a:moveTo>
                  <a:pt x="1804416" y="0"/>
                </a:moveTo>
                <a:lnTo>
                  <a:pt x="1986325" y="1250794"/>
                </a:lnTo>
                <a:lnTo>
                  <a:pt x="1646891" y="1250794"/>
                </a:lnTo>
                <a:lnTo>
                  <a:pt x="1804416" y="0"/>
                </a:lnTo>
                <a:close/>
                <a:moveTo>
                  <a:pt x="907188" y="1101696"/>
                </a:moveTo>
                <a:lnTo>
                  <a:pt x="1437850" y="1349464"/>
                </a:lnTo>
                <a:lnTo>
                  <a:pt x="1197837" y="1622881"/>
                </a:lnTo>
                <a:lnTo>
                  <a:pt x="907188" y="1101696"/>
                </a:lnTo>
                <a:close/>
                <a:moveTo>
                  <a:pt x="0" y="1920240"/>
                </a:moveTo>
                <a:lnTo>
                  <a:pt x="1111222" y="1861014"/>
                </a:lnTo>
                <a:lnTo>
                  <a:pt x="1111222" y="2247690"/>
                </a:lnTo>
                <a:lnTo>
                  <a:pt x="0" y="1920240"/>
                </a:lnTo>
                <a:close/>
                <a:moveTo>
                  <a:pt x="980340" y="3006884"/>
                </a:moveTo>
                <a:lnTo>
                  <a:pt x="1197837" y="2485823"/>
                </a:lnTo>
                <a:lnTo>
                  <a:pt x="1437850" y="2759240"/>
                </a:lnTo>
                <a:lnTo>
                  <a:pt x="980340" y="3006884"/>
                </a:lnTo>
                <a:close/>
                <a:moveTo>
                  <a:pt x="1865376" y="4072128"/>
                </a:moveTo>
                <a:lnTo>
                  <a:pt x="1646891" y="2857910"/>
                </a:lnTo>
                <a:lnTo>
                  <a:pt x="1986325" y="2857910"/>
                </a:lnTo>
                <a:lnTo>
                  <a:pt x="1865376" y="4072128"/>
                </a:lnTo>
                <a:close/>
                <a:moveTo>
                  <a:pt x="2725919" y="3031268"/>
                </a:moveTo>
                <a:lnTo>
                  <a:pt x="2195366" y="2759240"/>
                </a:lnTo>
                <a:lnTo>
                  <a:pt x="2435379" y="2485823"/>
                </a:lnTo>
                <a:lnTo>
                  <a:pt x="2725919" y="3031268"/>
                </a:lnTo>
                <a:close/>
                <a:moveTo>
                  <a:pt x="1225296" y="2054352"/>
                </a:moveTo>
                <a:cubicBezTo>
                  <a:pt x="1225296" y="1682329"/>
                  <a:pt x="1490035" y="1380744"/>
                  <a:pt x="1816608" y="1380744"/>
                </a:cubicBezTo>
                <a:cubicBezTo>
                  <a:pt x="2143181" y="1380744"/>
                  <a:pt x="2407920" y="1682329"/>
                  <a:pt x="2407920" y="2054352"/>
                </a:cubicBezTo>
                <a:cubicBezTo>
                  <a:pt x="2407920" y="2426375"/>
                  <a:pt x="2143181" y="2727960"/>
                  <a:pt x="1816608" y="2727960"/>
                </a:cubicBezTo>
                <a:cubicBezTo>
                  <a:pt x="1490035" y="2727960"/>
                  <a:pt x="1225296" y="2426375"/>
                  <a:pt x="1225296" y="2054352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1"/>
          <p:cNvSpPr/>
          <p:nvPr/>
        </p:nvSpPr>
        <p:spPr>
          <a:xfrm>
            <a:off x="0" y="4602480"/>
            <a:ext cx="926592" cy="938784"/>
          </a:xfrm>
          <a:custGeom>
            <a:avLst/>
            <a:gdLst>
              <a:gd name="connsiteX0" fmla="*/ 2365248 w 2365248"/>
              <a:gd name="connsiteY0" fmla="*/ 1347216 h 2694432"/>
              <a:gd name="connsiteX1" fmla="*/ 1888010 w 2365248"/>
              <a:gd name="connsiteY1" fmla="*/ 1540554 h 2694432"/>
              <a:gd name="connsiteX2" fmla="*/ 1888010 w 2365248"/>
              <a:gd name="connsiteY2" fmla="*/ 1153878 h 2694432"/>
              <a:gd name="connsiteX3" fmla="*/ 2365248 w 2365248"/>
              <a:gd name="connsiteY3" fmla="*/ 1347216 h 2694432"/>
              <a:gd name="connsiteX4" fmla="*/ 2018783 w 2365248"/>
              <a:gd name="connsiteY4" fmla="*/ 394560 h 2694432"/>
              <a:gd name="connsiteX5" fmla="*/ 1801395 w 2365248"/>
              <a:gd name="connsiteY5" fmla="*/ 915745 h 2694432"/>
              <a:gd name="connsiteX6" fmla="*/ 1561382 w 2365248"/>
              <a:gd name="connsiteY6" fmla="*/ 642328 h 2694432"/>
              <a:gd name="connsiteX7" fmla="*/ 2018783 w 2365248"/>
              <a:gd name="connsiteY7" fmla="*/ 394560 h 2694432"/>
              <a:gd name="connsiteX8" fmla="*/ 1182624 w 2365248"/>
              <a:gd name="connsiteY8" fmla="*/ 0 h 2694432"/>
              <a:gd name="connsiteX9" fmla="*/ 1352341 w 2365248"/>
              <a:gd name="connsiteY9" fmla="*/ 543658 h 2694432"/>
              <a:gd name="connsiteX10" fmla="*/ 1012907 w 2365248"/>
              <a:gd name="connsiteY10" fmla="*/ 543658 h 2694432"/>
              <a:gd name="connsiteX11" fmla="*/ 1182624 w 2365248"/>
              <a:gd name="connsiteY11" fmla="*/ 0 h 2694432"/>
              <a:gd name="connsiteX12" fmla="*/ 346356 w 2365248"/>
              <a:gd name="connsiteY12" fmla="*/ 394560 h 2694432"/>
              <a:gd name="connsiteX13" fmla="*/ 803866 w 2365248"/>
              <a:gd name="connsiteY13" fmla="*/ 642328 h 2694432"/>
              <a:gd name="connsiteX14" fmla="*/ 563853 w 2365248"/>
              <a:gd name="connsiteY14" fmla="*/ 915745 h 2694432"/>
              <a:gd name="connsiteX15" fmla="*/ 346356 w 2365248"/>
              <a:gd name="connsiteY15" fmla="*/ 394560 h 2694432"/>
              <a:gd name="connsiteX16" fmla="*/ 0 w 2365248"/>
              <a:gd name="connsiteY16" fmla="*/ 1347216 h 2694432"/>
              <a:gd name="connsiteX17" fmla="*/ 477238 w 2365248"/>
              <a:gd name="connsiteY17" fmla="*/ 1153878 h 2694432"/>
              <a:gd name="connsiteX18" fmla="*/ 477238 w 2365248"/>
              <a:gd name="connsiteY18" fmla="*/ 1540554 h 2694432"/>
              <a:gd name="connsiteX19" fmla="*/ 0 w 2365248"/>
              <a:gd name="connsiteY19" fmla="*/ 1347216 h 2694432"/>
              <a:gd name="connsiteX20" fmla="*/ 346356 w 2365248"/>
              <a:gd name="connsiteY20" fmla="*/ 2299748 h 2694432"/>
              <a:gd name="connsiteX21" fmla="*/ 563853 w 2365248"/>
              <a:gd name="connsiteY21" fmla="*/ 1778687 h 2694432"/>
              <a:gd name="connsiteX22" fmla="*/ 803866 w 2365248"/>
              <a:gd name="connsiteY22" fmla="*/ 2052104 h 2694432"/>
              <a:gd name="connsiteX23" fmla="*/ 346356 w 2365248"/>
              <a:gd name="connsiteY23" fmla="*/ 2299748 h 2694432"/>
              <a:gd name="connsiteX24" fmla="*/ 1182624 w 2365248"/>
              <a:gd name="connsiteY24" fmla="*/ 2694432 h 2694432"/>
              <a:gd name="connsiteX25" fmla="*/ 1012907 w 2365248"/>
              <a:gd name="connsiteY25" fmla="*/ 2150774 h 2694432"/>
              <a:gd name="connsiteX26" fmla="*/ 1352341 w 2365248"/>
              <a:gd name="connsiteY26" fmla="*/ 2150774 h 2694432"/>
              <a:gd name="connsiteX27" fmla="*/ 1182624 w 2365248"/>
              <a:gd name="connsiteY27" fmla="*/ 2694432 h 2694432"/>
              <a:gd name="connsiteX28" fmla="*/ 2018783 w 2365248"/>
              <a:gd name="connsiteY28" fmla="*/ 2299748 h 2694432"/>
              <a:gd name="connsiteX29" fmla="*/ 1561382 w 2365248"/>
              <a:gd name="connsiteY29" fmla="*/ 2052104 h 2694432"/>
              <a:gd name="connsiteX30" fmla="*/ 1801395 w 2365248"/>
              <a:gd name="connsiteY30" fmla="*/ 1778687 h 2694432"/>
              <a:gd name="connsiteX31" fmla="*/ 2018783 w 2365248"/>
              <a:gd name="connsiteY31" fmla="*/ 2299748 h 2694432"/>
              <a:gd name="connsiteX32" fmla="*/ 591312 w 2365248"/>
              <a:gd name="connsiteY32" fmla="*/ 1347216 h 2694432"/>
              <a:gd name="connsiteX33" fmla="*/ 1182624 w 2365248"/>
              <a:gd name="connsiteY33" fmla="*/ 673608 h 2694432"/>
              <a:gd name="connsiteX34" fmla="*/ 1773936 w 2365248"/>
              <a:gd name="connsiteY34" fmla="*/ 1347216 h 2694432"/>
              <a:gd name="connsiteX35" fmla="*/ 1182624 w 2365248"/>
              <a:gd name="connsiteY35" fmla="*/ 2020824 h 2694432"/>
              <a:gd name="connsiteX36" fmla="*/ 591312 w 2365248"/>
              <a:gd name="connsiteY36" fmla="*/ 1347216 h 2694432"/>
              <a:gd name="connsiteX0" fmla="*/ 3304032 w 3304032"/>
              <a:gd name="connsiteY0" fmla="*/ 1359408 h 2694432"/>
              <a:gd name="connsiteX1" fmla="*/ 1888010 w 3304032"/>
              <a:gd name="connsiteY1" fmla="*/ 1540554 h 2694432"/>
              <a:gd name="connsiteX2" fmla="*/ 1888010 w 3304032"/>
              <a:gd name="connsiteY2" fmla="*/ 1153878 h 2694432"/>
              <a:gd name="connsiteX3" fmla="*/ 3304032 w 3304032"/>
              <a:gd name="connsiteY3" fmla="*/ 1359408 h 2694432"/>
              <a:gd name="connsiteX4" fmla="*/ 2018783 w 3304032"/>
              <a:gd name="connsiteY4" fmla="*/ 394560 h 2694432"/>
              <a:gd name="connsiteX5" fmla="*/ 1801395 w 3304032"/>
              <a:gd name="connsiteY5" fmla="*/ 915745 h 2694432"/>
              <a:gd name="connsiteX6" fmla="*/ 1561382 w 3304032"/>
              <a:gd name="connsiteY6" fmla="*/ 642328 h 2694432"/>
              <a:gd name="connsiteX7" fmla="*/ 2018783 w 3304032"/>
              <a:gd name="connsiteY7" fmla="*/ 394560 h 2694432"/>
              <a:gd name="connsiteX8" fmla="*/ 1182624 w 3304032"/>
              <a:gd name="connsiteY8" fmla="*/ 0 h 2694432"/>
              <a:gd name="connsiteX9" fmla="*/ 1352341 w 3304032"/>
              <a:gd name="connsiteY9" fmla="*/ 543658 h 2694432"/>
              <a:gd name="connsiteX10" fmla="*/ 1012907 w 3304032"/>
              <a:gd name="connsiteY10" fmla="*/ 543658 h 2694432"/>
              <a:gd name="connsiteX11" fmla="*/ 1182624 w 3304032"/>
              <a:gd name="connsiteY11" fmla="*/ 0 h 2694432"/>
              <a:gd name="connsiteX12" fmla="*/ 346356 w 3304032"/>
              <a:gd name="connsiteY12" fmla="*/ 394560 h 2694432"/>
              <a:gd name="connsiteX13" fmla="*/ 803866 w 3304032"/>
              <a:gd name="connsiteY13" fmla="*/ 642328 h 2694432"/>
              <a:gd name="connsiteX14" fmla="*/ 563853 w 3304032"/>
              <a:gd name="connsiteY14" fmla="*/ 915745 h 2694432"/>
              <a:gd name="connsiteX15" fmla="*/ 346356 w 3304032"/>
              <a:gd name="connsiteY15" fmla="*/ 394560 h 2694432"/>
              <a:gd name="connsiteX16" fmla="*/ 0 w 3304032"/>
              <a:gd name="connsiteY16" fmla="*/ 1347216 h 2694432"/>
              <a:gd name="connsiteX17" fmla="*/ 477238 w 3304032"/>
              <a:gd name="connsiteY17" fmla="*/ 1153878 h 2694432"/>
              <a:gd name="connsiteX18" fmla="*/ 477238 w 3304032"/>
              <a:gd name="connsiteY18" fmla="*/ 1540554 h 2694432"/>
              <a:gd name="connsiteX19" fmla="*/ 0 w 3304032"/>
              <a:gd name="connsiteY19" fmla="*/ 1347216 h 2694432"/>
              <a:gd name="connsiteX20" fmla="*/ 346356 w 3304032"/>
              <a:gd name="connsiteY20" fmla="*/ 2299748 h 2694432"/>
              <a:gd name="connsiteX21" fmla="*/ 563853 w 3304032"/>
              <a:gd name="connsiteY21" fmla="*/ 1778687 h 2694432"/>
              <a:gd name="connsiteX22" fmla="*/ 803866 w 3304032"/>
              <a:gd name="connsiteY22" fmla="*/ 2052104 h 2694432"/>
              <a:gd name="connsiteX23" fmla="*/ 346356 w 3304032"/>
              <a:gd name="connsiteY23" fmla="*/ 2299748 h 2694432"/>
              <a:gd name="connsiteX24" fmla="*/ 1182624 w 3304032"/>
              <a:gd name="connsiteY24" fmla="*/ 2694432 h 2694432"/>
              <a:gd name="connsiteX25" fmla="*/ 1012907 w 3304032"/>
              <a:gd name="connsiteY25" fmla="*/ 2150774 h 2694432"/>
              <a:gd name="connsiteX26" fmla="*/ 1352341 w 3304032"/>
              <a:gd name="connsiteY26" fmla="*/ 2150774 h 2694432"/>
              <a:gd name="connsiteX27" fmla="*/ 1182624 w 3304032"/>
              <a:gd name="connsiteY27" fmla="*/ 2694432 h 2694432"/>
              <a:gd name="connsiteX28" fmla="*/ 2018783 w 3304032"/>
              <a:gd name="connsiteY28" fmla="*/ 2299748 h 2694432"/>
              <a:gd name="connsiteX29" fmla="*/ 1561382 w 3304032"/>
              <a:gd name="connsiteY29" fmla="*/ 2052104 h 2694432"/>
              <a:gd name="connsiteX30" fmla="*/ 1801395 w 3304032"/>
              <a:gd name="connsiteY30" fmla="*/ 1778687 h 2694432"/>
              <a:gd name="connsiteX31" fmla="*/ 2018783 w 3304032"/>
              <a:gd name="connsiteY31" fmla="*/ 2299748 h 2694432"/>
              <a:gd name="connsiteX32" fmla="*/ 591312 w 3304032"/>
              <a:gd name="connsiteY32" fmla="*/ 1347216 h 2694432"/>
              <a:gd name="connsiteX33" fmla="*/ 1182624 w 3304032"/>
              <a:gd name="connsiteY33" fmla="*/ 673608 h 2694432"/>
              <a:gd name="connsiteX34" fmla="*/ 1773936 w 3304032"/>
              <a:gd name="connsiteY34" fmla="*/ 1347216 h 2694432"/>
              <a:gd name="connsiteX35" fmla="*/ 1182624 w 3304032"/>
              <a:gd name="connsiteY35" fmla="*/ 2020824 h 2694432"/>
              <a:gd name="connsiteX36" fmla="*/ 591312 w 3304032"/>
              <a:gd name="connsiteY36" fmla="*/ 1347216 h 2694432"/>
              <a:gd name="connsiteX0" fmla="*/ 3304032 w 3304032"/>
              <a:gd name="connsiteY0" fmla="*/ 1635408 h 2970432"/>
              <a:gd name="connsiteX1" fmla="*/ 1888010 w 3304032"/>
              <a:gd name="connsiteY1" fmla="*/ 1816554 h 2970432"/>
              <a:gd name="connsiteX2" fmla="*/ 1888010 w 3304032"/>
              <a:gd name="connsiteY2" fmla="*/ 1429878 h 2970432"/>
              <a:gd name="connsiteX3" fmla="*/ 3304032 w 3304032"/>
              <a:gd name="connsiteY3" fmla="*/ 1635408 h 2970432"/>
              <a:gd name="connsiteX4" fmla="*/ 2664959 w 3304032"/>
              <a:gd name="connsiteY4" fmla="*/ 0 h 2970432"/>
              <a:gd name="connsiteX5" fmla="*/ 1801395 w 3304032"/>
              <a:gd name="connsiteY5" fmla="*/ 1191745 h 2970432"/>
              <a:gd name="connsiteX6" fmla="*/ 1561382 w 3304032"/>
              <a:gd name="connsiteY6" fmla="*/ 918328 h 2970432"/>
              <a:gd name="connsiteX7" fmla="*/ 2664959 w 3304032"/>
              <a:gd name="connsiteY7" fmla="*/ 0 h 2970432"/>
              <a:gd name="connsiteX8" fmla="*/ 1182624 w 3304032"/>
              <a:gd name="connsiteY8" fmla="*/ 276000 h 2970432"/>
              <a:gd name="connsiteX9" fmla="*/ 1352341 w 3304032"/>
              <a:gd name="connsiteY9" fmla="*/ 819658 h 2970432"/>
              <a:gd name="connsiteX10" fmla="*/ 1012907 w 3304032"/>
              <a:gd name="connsiteY10" fmla="*/ 819658 h 2970432"/>
              <a:gd name="connsiteX11" fmla="*/ 1182624 w 3304032"/>
              <a:gd name="connsiteY11" fmla="*/ 276000 h 2970432"/>
              <a:gd name="connsiteX12" fmla="*/ 346356 w 3304032"/>
              <a:gd name="connsiteY12" fmla="*/ 670560 h 2970432"/>
              <a:gd name="connsiteX13" fmla="*/ 803866 w 3304032"/>
              <a:gd name="connsiteY13" fmla="*/ 918328 h 2970432"/>
              <a:gd name="connsiteX14" fmla="*/ 563853 w 3304032"/>
              <a:gd name="connsiteY14" fmla="*/ 1191745 h 2970432"/>
              <a:gd name="connsiteX15" fmla="*/ 346356 w 3304032"/>
              <a:gd name="connsiteY15" fmla="*/ 670560 h 2970432"/>
              <a:gd name="connsiteX16" fmla="*/ 0 w 3304032"/>
              <a:gd name="connsiteY16" fmla="*/ 1623216 h 2970432"/>
              <a:gd name="connsiteX17" fmla="*/ 477238 w 3304032"/>
              <a:gd name="connsiteY17" fmla="*/ 1429878 h 2970432"/>
              <a:gd name="connsiteX18" fmla="*/ 477238 w 3304032"/>
              <a:gd name="connsiteY18" fmla="*/ 1816554 h 2970432"/>
              <a:gd name="connsiteX19" fmla="*/ 0 w 3304032"/>
              <a:gd name="connsiteY19" fmla="*/ 1623216 h 2970432"/>
              <a:gd name="connsiteX20" fmla="*/ 346356 w 3304032"/>
              <a:gd name="connsiteY20" fmla="*/ 2575748 h 2970432"/>
              <a:gd name="connsiteX21" fmla="*/ 563853 w 3304032"/>
              <a:gd name="connsiteY21" fmla="*/ 2054687 h 2970432"/>
              <a:gd name="connsiteX22" fmla="*/ 803866 w 3304032"/>
              <a:gd name="connsiteY22" fmla="*/ 2328104 h 2970432"/>
              <a:gd name="connsiteX23" fmla="*/ 346356 w 3304032"/>
              <a:gd name="connsiteY23" fmla="*/ 2575748 h 2970432"/>
              <a:gd name="connsiteX24" fmla="*/ 1182624 w 3304032"/>
              <a:gd name="connsiteY24" fmla="*/ 2970432 h 2970432"/>
              <a:gd name="connsiteX25" fmla="*/ 1012907 w 3304032"/>
              <a:gd name="connsiteY25" fmla="*/ 2426774 h 2970432"/>
              <a:gd name="connsiteX26" fmla="*/ 1352341 w 3304032"/>
              <a:gd name="connsiteY26" fmla="*/ 2426774 h 2970432"/>
              <a:gd name="connsiteX27" fmla="*/ 1182624 w 3304032"/>
              <a:gd name="connsiteY27" fmla="*/ 2970432 h 2970432"/>
              <a:gd name="connsiteX28" fmla="*/ 2018783 w 3304032"/>
              <a:gd name="connsiteY28" fmla="*/ 2575748 h 2970432"/>
              <a:gd name="connsiteX29" fmla="*/ 1561382 w 3304032"/>
              <a:gd name="connsiteY29" fmla="*/ 2328104 h 2970432"/>
              <a:gd name="connsiteX30" fmla="*/ 1801395 w 3304032"/>
              <a:gd name="connsiteY30" fmla="*/ 2054687 h 2970432"/>
              <a:gd name="connsiteX31" fmla="*/ 2018783 w 3304032"/>
              <a:gd name="connsiteY31" fmla="*/ 2575748 h 2970432"/>
              <a:gd name="connsiteX32" fmla="*/ 591312 w 3304032"/>
              <a:gd name="connsiteY32" fmla="*/ 1623216 h 2970432"/>
              <a:gd name="connsiteX33" fmla="*/ 1182624 w 3304032"/>
              <a:gd name="connsiteY33" fmla="*/ 949608 h 2970432"/>
              <a:gd name="connsiteX34" fmla="*/ 1773936 w 3304032"/>
              <a:gd name="connsiteY34" fmla="*/ 1623216 h 2970432"/>
              <a:gd name="connsiteX35" fmla="*/ 1182624 w 3304032"/>
              <a:gd name="connsiteY35" fmla="*/ 2296824 h 2970432"/>
              <a:gd name="connsiteX36" fmla="*/ 591312 w 3304032"/>
              <a:gd name="connsiteY36" fmla="*/ 1623216 h 2970432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346356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346356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128511 w 3304032"/>
              <a:gd name="connsiteY4" fmla="*/ 1028544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128511 w 3304032"/>
              <a:gd name="connsiteY7" fmla="*/ 1028544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938016 w 3938016"/>
              <a:gd name="connsiteY0" fmla="*/ 2066544 h 3401568"/>
              <a:gd name="connsiteX1" fmla="*/ 2521994 w 3938016"/>
              <a:gd name="connsiteY1" fmla="*/ 2247690 h 3401568"/>
              <a:gd name="connsiteX2" fmla="*/ 2521994 w 3938016"/>
              <a:gd name="connsiteY2" fmla="*/ 1861014 h 3401568"/>
              <a:gd name="connsiteX3" fmla="*/ 3938016 w 3938016"/>
              <a:gd name="connsiteY3" fmla="*/ 2066544 h 3401568"/>
              <a:gd name="connsiteX4" fmla="*/ 2762495 w 3938016"/>
              <a:gd name="connsiteY4" fmla="*/ 1028544 h 3401568"/>
              <a:gd name="connsiteX5" fmla="*/ 2435379 w 3938016"/>
              <a:gd name="connsiteY5" fmla="*/ 1622881 h 3401568"/>
              <a:gd name="connsiteX6" fmla="*/ 2195366 w 3938016"/>
              <a:gd name="connsiteY6" fmla="*/ 1349464 h 3401568"/>
              <a:gd name="connsiteX7" fmla="*/ 2762495 w 3938016"/>
              <a:gd name="connsiteY7" fmla="*/ 1028544 h 3401568"/>
              <a:gd name="connsiteX8" fmla="*/ 1804416 w 3938016"/>
              <a:gd name="connsiteY8" fmla="*/ 0 h 3401568"/>
              <a:gd name="connsiteX9" fmla="*/ 1986325 w 3938016"/>
              <a:gd name="connsiteY9" fmla="*/ 1250794 h 3401568"/>
              <a:gd name="connsiteX10" fmla="*/ 1646891 w 3938016"/>
              <a:gd name="connsiteY10" fmla="*/ 1250794 h 3401568"/>
              <a:gd name="connsiteX11" fmla="*/ 1804416 w 3938016"/>
              <a:gd name="connsiteY11" fmla="*/ 0 h 3401568"/>
              <a:gd name="connsiteX12" fmla="*/ 907188 w 3938016"/>
              <a:gd name="connsiteY12" fmla="*/ 1101696 h 3401568"/>
              <a:gd name="connsiteX13" fmla="*/ 1437850 w 3938016"/>
              <a:gd name="connsiteY13" fmla="*/ 1349464 h 3401568"/>
              <a:gd name="connsiteX14" fmla="*/ 1197837 w 3938016"/>
              <a:gd name="connsiteY14" fmla="*/ 1622881 h 3401568"/>
              <a:gd name="connsiteX15" fmla="*/ 907188 w 3938016"/>
              <a:gd name="connsiteY15" fmla="*/ 1101696 h 3401568"/>
              <a:gd name="connsiteX16" fmla="*/ 0 w 3938016"/>
              <a:gd name="connsiteY16" fmla="*/ 1920240 h 3401568"/>
              <a:gd name="connsiteX17" fmla="*/ 1111222 w 3938016"/>
              <a:gd name="connsiteY17" fmla="*/ 1861014 h 3401568"/>
              <a:gd name="connsiteX18" fmla="*/ 1111222 w 3938016"/>
              <a:gd name="connsiteY18" fmla="*/ 2247690 h 3401568"/>
              <a:gd name="connsiteX19" fmla="*/ 0 w 3938016"/>
              <a:gd name="connsiteY19" fmla="*/ 1920240 h 3401568"/>
              <a:gd name="connsiteX20" fmla="*/ 980340 w 3938016"/>
              <a:gd name="connsiteY20" fmla="*/ 3006884 h 3401568"/>
              <a:gd name="connsiteX21" fmla="*/ 1197837 w 3938016"/>
              <a:gd name="connsiteY21" fmla="*/ 2485823 h 3401568"/>
              <a:gd name="connsiteX22" fmla="*/ 1437850 w 3938016"/>
              <a:gd name="connsiteY22" fmla="*/ 2759240 h 3401568"/>
              <a:gd name="connsiteX23" fmla="*/ 980340 w 3938016"/>
              <a:gd name="connsiteY23" fmla="*/ 3006884 h 3401568"/>
              <a:gd name="connsiteX24" fmla="*/ 1816608 w 3938016"/>
              <a:gd name="connsiteY24" fmla="*/ 3401568 h 3401568"/>
              <a:gd name="connsiteX25" fmla="*/ 1646891 w 3938016"/>
              <a:gd name="connsiteY25" fmla="*/ 2857910 h 3401568"/>
              <a:gd name="connsiteX26" fmla="*/ 1986325 w 3938016"/>
              <a:gd name="connsiteY26" fmla="*/ 2857910 h 3401568"/>
              <a:gd name="connsiteX27" fmla="*/ 1816608 w 3938016"/>
              <a:gd name="connsiteY27" fmla="*/ 3401568 h 3401568"/>
              <a:gd name="connsiteX28" fmla="*/ 2652767 w 3938016"/>
              <a:gd name="connsiteY28" fmla="*/ 3006884 h 3401568"/>
              <a:gd name="connsiteX29" fmla="*/ 2195366 w 3938016"/>
              <a:gd name="connsiteY29" fmla="*/ 2759240 h 3401568"/>
              <a:gd name="connsiteX30" fmla="*/ 2435379 w 3938016"/>
              <a:gd name="connsiteY30" fmla="*/ 2485823 h 3401568"/>
              <a:gd name="connsiteX31" fmla="*/ 2652767 w 3938016"/>
              <a:gd name="connsiteY31" fmla="*/ 3006884 h 3401568"/>
              <a:gd name="connsiteX32" fmla="*/ 1225296 w 3938016"/>
              <a:gd name="connsiteY32" fmla="*/ 2054352 h 3401568"/>
              <a:gd name="connsiteX33" fmla="*/ 1816608 w 3938016"/>
              <a:gd name="connsiteY33" fmla="*/ 1380744 h 3401568"/>
              <a:gd name="connsiteX34" fmla="*/ 2407920 w 3938016"/>
              <a:gd name="connsiteY34" fmla="*/ 2054352 h 3401568"/>
              <a:gd name="connsiteX35" fmla="*/ 1816608 w 3938016"/>
              <a:gd name="connsiteY35" fmla="*/ 2727960 h 3401568"/>
              <a:gd name="connsiteX36" fmla="*/ 1225296 w 3938016"/>
              <a:gd name="connsiteY36" fmla="*/ 2054352 h 340156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652767 w 3938016"/>
              <a:gd name="connsiteY28" fmla="*/ 3006884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652767 w 3938016"/>
              <a:gd name="connsiteY31" fmla="*/ 3006884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3116063 w 3938016"/>
              <a:gd name="connsiteY28" fmla="*/ 3470180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3116063 w 3938016"/>
              <a:gd name="connsiteY31" fmla="*/ 3470180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725919 w 3938016"/>
              <a:gd name="connsiteY28" fmla="*/ 3031268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725919 w 3938016"/>
              <a:gd name="connsiteY31" fmla="*/ 3031268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938016" h="4072128">
                <a:moveTo>
                  <a:pt x="3938016" y="2066544"/>
                </a:moveTo>
                <a:lnTo>
                  <a:pt x="2521994" y="2247690"/>
                </a:lnTo>
                <a:lnTo>
                  <a:pt x="2521994" y="1861014"/>
                </a:lnTo>
                <a:cubicBezTo>
                  <a:pt x="2681073" y="1925460"/>
                  <a:pt x="3778937" y="2002098"/>
                  <a:pt x="3938016" y="2066544"/>
                </a:cubicBezTo>
                <a:close/>
                <a:moveTo>
                  <a:pt x="2762495" y="1028544"/>
                </a:moveTo>
                <a:lnTo>
                  <a:pt x="2435379" y="1622881"/>
                </a:lnTo>
                <a:lnTo>
                  <a:pt x="2195366" y="1349464"/>
                </a:lnTo>
                <a:lnTo>
                  <a:pt x="2762495" y="1028544"/>
                </a:lnTo>
                <a:close/>
                <a:moveTo>
                  <a:pt x="1804416" y="0"/>
                </a:moveTo>
                <a:lnTo>
                  <a:pt x="1986325" y="1250794"/>
                </a:lnTo>
                <a:lnTo>
                  <a:pt x="1646891" y="1250794"/>
                </a:lnTo>
                <a:lnTo>
                  <a:pt x="1804416" y="0"/>
                </a:lnTo>
                <a:close/>
                <a:moveTo>
                  <a:pt x="907188" y="1101696"/>
                </a:moveTo>
                <a:lnTo>
                  <a:pt x="1437850" y="1349464"/>
                </a:lnTo>
                <a:lnTo>
                  <a:pt x="1197837" y="1622881"/>
                </a:lnTo>
                <a:lnTo>
                  <a:pt x="907188" y="1101696"/>
                </a:lnTo>
                <a:close/>
                <a:moveTo>
                  <a:pt x="0" y="1920240"/>
                </a:moveTo>
                <a:lnTo>
                  <a:pt x="1111222" y="1861014"/>
                </a:lnTo>
                <a:lnTo>
                  <a:pt x="1111222" y="2247690"/>
                </a:lnTo>
                <a:lnTo>
                  <a:pt x="0" y="1920240"/>
                </a:lnTo>
                <a:close/>
                <a:moveTo>
                  <a:pt x="980340" y="3006884"/>
                </a:moveTo>
                <a:lnTo>
                  <a:pt x="1197837" y="2485823"/>
                </a:lnTo>
                <a:lnTo>
                  <a:pt x="1437850" y="2759240"/>
                </a:lnTo>
                <a:lnTo>
                  <a:pt x="980340" y="3006884"/>
                </a:lnTo>
                <a:close/>
                <a:moveTo>
                  <a:pt x="1865376" y="4072128"/>
                </a:moveTo>
                <a:lnTo>
                  <a:pt x="1646891" y="2857910"/>
                </a:lnTo>
                <a:lnTo>
                  <a:pt x="1986325" y="2857910"/>
                </a:lnTo>
                <a:lnTo>
                  <a:pt x="1865376" y="4072128"/>
                </a:lnTo>
                <a:close/>
                <a:moveTo>
                  <a:pt x="2725919" y="3031268"/>
                </a:moveTo>
                <a:lnTo>
                  <a:pt x="2195366" y="2759240"/>
                </a:lnTo>
                <a:lnTo>
                  <a:pt x="2435379" y="2485823"/>
                </a:lnTo>
                <a:lnTo>
                  <a:pt x="2725919" y="3031268"/>
                </a:lnTo>
                <a:close/>
                <a:moveTo>
                  <a:pt x="1225296" y="2054352"/>
                </a:moveTo>
                <a:cubicBezTo>
                  <a:pt x="1225296" y="1682329"/>
                  <a:pt x="1490035" y="1380744"/>
                  <a:pt x="1816608" y="1380744"/>
                </a:cubicBezTo>
                <a:cubicBezTo>
                  <a:pt x="2143181" y="1380744"/>
                  <a:pt x="2407920" y="1682329"/>
                  <a:pt x="2407920" y="2054352"/>
                </a:cubicBezTo>
                <a:cubicBezTo>
                  <a:pt x="2407920" y="2426375"/>
                  <a:pt x="2143181" y="2727960"/>
                  <a:pt x="1816608" y="2727960"/>
                </a:cubicBezTo>
                <a:cubicBezTo>
                  <a:pt x="1490035" y="2727960"/>
                  <a:pt x="1225296" y="2426375"/>
                  <a:pt x="1225296" y="2054352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1"/>
          <p:cNvSpPr/>
          <p:nvPr/>
        </p:nvSpPr>
        <p:spPr>
          <a:xfrm>
            <a:off x="36576" y="5724144"/>
            <a:ext cx="926592" cy="938784"/>
          </a:xfrm>
          <a:custGeom>
            <a:avLst/>
            <a:gdLst>
              <a:gd name="connsiteX0" fmla="*/ 2365248 w 2365248"/>
              <a:gd name="connsiteY0" fmla="*/ 1347216 h 2694432"/>
              <a:gd name="connsiteX1" fmla="*/ 1888010 w 2365248"/>
              <a:gd name="connsiteY1" fmla="*/ 1540554 h 2694432"/>
              <a:gd name="connsiteX2" fmla="*/ 1888010 w 2365248"/>
              <a:gd name="connsiteY2" fmla="*/ 1153878 h 2694432"/>
              <a:gd name="connsiteX3" fmla="*/ 2365248 w 2365248"/>
              <a:gd name="connsiteY3" fmla="*/ 1347216 h 2694432"/>
              <a:gd name="connsiteX4" fmla="*/ 2018783 w 2365248"/>
              <a:gd name="connsiteY4" fmla="*/ 394560 h 2694432"/>
              <a:gd name="connsiteX5" fmla="*/ 1801395 w 2365248"/>
              <a:gd name="connsiteY5" fmla="*/ 915745 h 2694432"/>
              <a:gd name="connsiteX6" fmla="*/ 1561382 w 2365248"/>
              <a:gd name="connsiteY6" fmla="*/ 642328 h 2694432"/>
              <a:gd name="connsiteX7" fmla="*/ 2018783 w 2365248"/>
              <a:gd name="connsiteY7" fmla="*/ 394560 h 2694432"/>
              <a:gd name="connsiteX8" fmla="*/ 1182624 w 2365248"/>
              <a:gd name="connsiteY8" fmla="*/ 0 h 2694432"/>
              <a:gd name="connsiteX9" fmla="*/ 1352341 w 2365248"/>
              <a:gd name="connsiteY9" fmla="*/ 543658 h 2694432"/>
              <a:gd name="connsiteX10" fmla="*/ 1012907 w 2365248"/>
              <a:gd name="connsiteY10" fmla="*/ 543658 h 2694432"/>
              <a:gd name="connsiteX11" fmla="*/ 1182624 w 2365248"/>
              <a:gd name="connsiteY11" fmla="*/ 0 h 2694432"/>
              <a:gd name="connsiteX12" fmla="*/ 346356 w 2365248"/>
              <a:gd name="connsiteY12" fmla="*/ 394560 h 2694432"/>
              <a:gd name="connsiteX13" fmla="*/ 803866 w 2365248"/>
              <a:gd name="connsiteY13" fmla="*/ 642328 h 2694432"/>
              <a:gd name="connsiteX14" fmla="*/ 563853 w 2365248"/>
              <a:gd name="connsiteY14" fmla="*/ 915745 h 2694432"/>
              <a:gd name="connsiteX15" fmla="*/ 346356 w 2365248"/>
              <a:gd name="connsiteY15" fmla="*/ 394560 h 2694432"/>
              <a:gd name="connsiteX16" fmla="*/ 0 w 2365248"/>
              <a:gd name="connsiteY16" fmla="*/ 1347216 h 2694432"/>
              <a:gd name="connsiteX17" fmla="*/ 477238 w 2365248"/>
              <a:gd name="connsiteY17" fmla="*/ 1153878 h 2694432"/>
              <a:gd name="connsiteX18" fmla="*/ 477238 w 2365248"/>
              <a:gd name="connsiteY18" fmla="*/ 1540554 h 2694432"/>
              <a:gd name="connsiteX19" fmla="*/ 0 w 2365248"/>
              <a:gd name="connsiteY19" fmla="*/ 1347216 h 2694432"/>
              <a:gd name="connsiteX20" fmla="*/ 346356 w 2365248"/>
              <a:gd name="connsiteY20" fmla="*/ 2299748 h 2694432"/>
              <a:gd name="connsiteX21" fmla="*/ 563853 w 2365248"/>
              <a:gd name="connsiteY21" fmla="*/ 1778687 h 2694432"/>
              <a:gd name="connsiteX22" fmla="*/ 803866 w 2365248"/>
              <a:gd name="connsiteY22" fmla="*/ 2052104 h 2694432"/>
              <a:gd name="connsiteX23" fmla="*/ 346356 w 2365248"/>
              <a:gd name="connsiteY23" fmla="*/ 2299748 h 2694432"/>
              <a:gd name="connsiteX24" fmla="*/ 1182624 w 2365248"/>
              <a:gd name="connsiteY24" fmla="*/ 2694432 h 2694432"/>
              <a:gd name="connsiteX25" fmla="*/ 1012907 w 2365248"/>
              <a:gd name="connsiteY25" fmla="*/ 2150774 h 2694432"/>
              <a:gd name="connsiteX26" fmla="*/ 1352341 w 2365248"/>
              <a:gd name="connsiteY26" fmla="*/ 2150774 h 2694432"/>
              <a:gd name="connsiteX27" fmla="*/ 1182624 w 2365248"/>
              <a:gd name="connsiteY27" fmla="*/ 2694432 h 2694432"/>
              <a:gd name="connsiteX28" fmla="*/ 2018783 w 2365248"/>
              <a:gd name="connsiteY28" fmla="*/ 2299748 h 2694432"/>
              <a:gd name="connsiteX29" fmla="*/ 1561382 w 2365248"/>
              <a:gd name="connsiteY29" fmla="*/ 2052104 h 2694432"/>
              <a:gd name="connsiteX30" fmla="*/ 1801395 w 2365248"/>
              <a:gd name="connsiteY30" fmla="*/ 1778687 h 2694432"/>
              <a:gd name="connsiteX31" fmla="*/ 2018783 w 2365248"/>
              <a:gd name="connsiteY31" fmla="*/ 2299748 h 2694432"/>
              <a:gd name="connsiteX32" fmla="*/ 591312 w 2365248"/>
              <a:gd name="connsiteY32" fmla="*/ 1347216 h 2694432"/>
              <a:gd name="connsiteX33" fmla="*/ 1182624 w 2365248"/>
              <a:gd name="connsiteY33" fmla="*/ 673608 h 2694432"/>
              <a:gd name="connsiteX34" fmla="*/ 1773936 w 2365248"/>
              <a:gd name="connsiteY34" fmla="*/ 1347216 h 2694432"/>
              <a:gd name="connsiteX35" fmla="*/ 1182624 w 2365248"/>
              <a:gd name="connsiteY35" fmla="*/ 2020824 h 2694432"/>
              <a:gd name="connsiteX36" fmla="*/ 591312 w 2365248"/>
              <a:gd name="connsiteY36" fmla="*/ 1347216 h 2694432"/>
              <a:gd name="connsiteX0" fmla="*/ 3304032 w 3304032"/>
              <a:gd name="connsiteY0" fmla="*/ 1359408 h 2694432"/>
              <a:gd name="connsiteX1" fmla="*/ 1888010 w 3304032"/>
              <a:gd name="connsiteY1" fmla="*/ 1540554 h 2694432"/>
              <a:gd name="connsiteX2" fmla="*/ 1888010 w 3304032"/>
              <a:gd name="connsiteY2" fmla="*/ 1153878 h 2694432"/>
              <a:gd name="connsiteX3" fmla="*/ 3304032 w 3304032"/>
              <a:gd name="connsiteY3" fmla="*/ 1359408 h 2694432"/>
              <a:gd name="connsiteX4" fmla="*/ 2018783 w 3304032"/>
              <a:gd name="connsiteY4" fmla="*/ 394560 h 2694432"/>
              <a:gd name="connsiteX5" fmla="*/ 1801395 w 3304032"/>
              <a:gd name="connsiteY5" fmla="*/ 915745 h 2694432"/>
              <a:gd name="connsiteX6" fmla="*/ 1561382 w 3304032"/>
              <a:gd name="connsiteY6" fmla="*/ 642328 h 2694432"/>
              <a:gd name="connsiteX7" fmla="*/ 2018783 w 3304032"/>
              <a:gd name="connsiteY7" fmla="*/ 394560 h 2694432"/>
              <a:gd name="connsiteX8" fmla="*/ 1182624 w 3304032"/>
              <a:gd name="connsiteY8" fmla="*/ 0 h 2694432"/>
              <a:gd name="connsiteX9" fmla="*/ 1352341 w 3304032"/>
              <a:gd name="connsiteY9" fmla="*/ 543658 h 2694432"/>
              <a:gd name="connsiteX10" fmla="*/ 1012907 w 3304032"/>
              <a:gd name="connsiteY10" fmla="*/ 543658 h 2694432"/>
              <a:gd name="connsiteX11" fmla="*/ 1182624 w 3304032"/>
              <a:gd name="connsiteY11" fmla="*/ 0 h 2694432"/>
              <a:gd name="connsiteX12" fmla="*/ 346356 w 3304032"/>
              <a:gd name="connsiteY12" fmla="*/ 394560 h 2694432"/>
              <a:gd name="connsiteX13" fmla="*/ 803866 w 3304032"/>
              <a:gd name="connsiteY13" fmla="*/ 642328 h 2694432"/>
              <a:gd name="connsiteX14" fmla="*/ 563853 w 3304032"/>
              <a:gd name="connsiteY14" fmla="*/ 915745 h 2694432"/>
              <a:gd name="connsiteX15" fmla="*/ 346356 w 3304032"/>
              <a:gd name="connsiteY15" fmla="*/ 394560 h 2694432"/>
              <a:gd name="connsiteX16" fmla="*/ 0 w 3304032"/>
              <a:gd name="connsiteY16" fmla="*/ 1347216 h 2694432"/>
              <a:gd name="connsiteX17" fmla="*/ 477238 w 3304032"/>
              <a:gd name="connsiteY17" fmla="*/ 1153878 h 2694432"/>
              <a:gd name="connsiteX18" fmla="*/ 477238 w 3304032"/>
              <a:gd name="connsiteY18" fmla="*/ 1540554 h 2694432"/>
              <a:gd name="connsiteX19" fmla="*/ 0 w 3304032"/>
              <a:gd name="connsiteY19" fmla="*/ 1347216 h 2694432"/>
              <a:gd name="connsiteX20" fmla="*/ 346356 w 3304032"/>
              <a:gd name="connsiteY20" fmla="*/ 2299748 h 2694432"/>
              <a:gd name="connsiteX21" fmla="*/ 563853 w 3304032"/>
              <a:gd name="connsiteY21" fmla="*/ 1778687 h 2694432"/>
              <a:gd name="connsiteX22" fmla="*/ 803866 w 3304032"/>
              <a:gd name="connsiteY22" fmla="*/ 2052104 h 2694432"/>
              <a:gd name="connsiteX23" fmla="*/ 346356 w 3304032"/>
              <a:gd name="connsiteY23" fmla="*/ 2299748 h 2694432"/>
              <a:gd name="connsiteX24" fmla="*/ 1182624 w 3304032"/>
              <a:gd name="connsiteY24" fmla="*/ 2694432 h 2694432"/>
              <a:gd name="connsiteX25" fmla="*/ 1012907 w 3304032"/>
              <a:gd name="connsiteY25" fmla="*/ 2150774 h 2694432"/>
              <a:gd name="connsiteX26" fmla="*/ 1352341 w 3304032"/>
              <a:gd name="connsiteY26" fmla="*/ 2150774 h 2694432"/>
              <a:gd name="connsiteX27" fmla="*/ 1182624 w 3304032"/>
              <a:gd name="connsiteY27" fmla="*/ 2694432 h 2694432"/>
              <a:gd name="connsiteX28" fmla="*/ 2018783 w 3304032"/>
              <a:gd name="connsiteY28" fmla="*/ 2299748 h 2694432"/>
              <a:gd name="connsiteX29" fmla="*/ 1561382 w 3304032"/>
              <a:gd name="connsiteY29" fmla="*/ 2052104 h 2694432"/>
              <a:gd name="connsiteX30" fmla="*/ 1801395 w 3304032"/>
              <a:gd name="connsiteY30" fmla="*/ 1778687 h 2694432"/>
              <a:gd name="connsiteX31" fmla="*/ 2018783 w 3304032"/>
              <a:gd name="connsiteY31" fmla="*/ 2299748 h 2694432"/>
              <a:gd name="connsiteX32" fmla="*/ 591312 w 3304032"/>
              <a:gd name="connsiteY32" fmla="*/ 1347216 h 2694432"/>
              <a:gd name="connsiteX33" fmla="*/ 1182624 w 3304032"/>
              <a:gd name="connsiteY33" fmla="*/ 673608 h 2694432"/>
              <a:gd name="connsiteX34" fmla="*/ 1773936 w 3304032"/>
              <a:gd name="connsiteY34" fmla="*/ 1347216 h 2694432"/>
              <a:gd name="connsiteX35" fmla="*/ 1182624 w 3304032"/>
              <a:gd name="connsiteY35" fmla="*/ 2020824 h 2694432"/>
              <a:gd name="connsiteX36" fmla="*/ 591312 w 3304032"/>
              <a:gd name="connsiteY36" fmla="*/ 1347216 h 2694432"/>
              <a:gd name="connsiteX0" fmla="*/ 3304032 w 3304032"/>
              <a:gd name="connsiteY0" fmla="*/ 1635408 h 2970432"/>
              <a:gd name="connsiteX1" fmla="*/ 1888010 w 3304032"/>
              <a:gd name="connsiteY1" fmla="*/ 1816554 h 2970432"/>
              <a:gd name="connsiteX2" fmla="*/ 1888010 w 3304032"/>
              <a:gd name="connsiteY2" fmla="*/ 1429878 h 2970432"/>
              <a:gd name="connsiteX3" fmla="*/ 3304032 w 3304032"/>
              <a:gd name="connsiteY3" fmla="*/ 1635408 h 2970432"/>
              <a:gd name="connsiteX4" fmla="*/ 2664959 w 3304032"/>
              <a:gd name="connsiteY4" fmla="*/ 0 h 2970432"/>
              <a:gd name="connsiteX5" fmla="*/ 1801395 w 3304032"/>
              <a:gd name="connsiteY5" fmla="*/ 1191745 h 2970432"/>
              <a:gd name="connsiteX6" fmla="*/ 1561382 w 3304032"/>
              <a:gd name="connsiteY6" fmla="*/ 918328 h 2970432"/>
              <a:gd name="connsiteX7" fmla="*/ 2664959 w 3304032"/>
              <a:gd name="connsiteY7" fmla="*/ 0 h 2970432"/>
              <a:gd name="connsiteX8" fmla="*/ 1182624 w 3304032"/>
              <a:gd name="connsiteY8" fmla="*/ 276000 h 2970432"/>
              <a:gd name="connsiteX9" fmla="*/ 1352341 w 3304032"/>
              <a:gd name="connsiteY9" fmla="*/ 819658 h 2970432"/>
              <a:gd name="connsiteX10" fmla="*/ 1012907 w 3304032"/>
              <a:gd name="connsiteY10" fmla="*/ 819658 h 2970432"/>
              <a:gd name="connsiteX11" fmla="*/ 1182624 w 3304032"/>
              <a:gd name="connsiteY11" fmla="*/ 276000 h 2970432"/>
              <a:gd name="connsiteX12" fmla="*/ 346356 w 3304032"/>
              <a:gd name="connsiteY12" fmla="*/ 670560 h 2970432"/>
              <a:gd name="connsiteX13" fmla="*/ 803866 w 3304032"/>
              <a:gd name="connsiteY13" fmla="*/ 918328 h 2970432"/>
              <a:gd name="connsiteX14" fmla="*/ 563853 w 3304032"/>
              <a:gd name="connsiteY14" fmla="*/ 1191745 h 2970432"/>
              <a:gd name="connsiteX15" fmla="*/ 346356 w 3304032"/>
              <a:gd name="connsiteY15" fmla="*/ 670560 h 2970432"/>
              <a:gd name="connsiteX16" fmla="*/ 0 w 3304032"/>
              <a:gd name="connsiteY16" fmla="*/ 1623216 h 2970432"/>
              <a:gd name="connsiteX17" fmla="*/ 477238 w 3304032"/>
              <a:gd name="connsiteY17" fmla="*/ 1429878 h 2970432"/>
              <a:gd name="connsiteX18" fmla="*/ 477238 w 3304032"/>
              <a:gd name="connsiteY18" fmla="*/ 1816554 h 2970432"/>
              <a:gd name="connsiteX19" fmla="*/ 0 w 3304032"/>
              <a:gd name="connsiteY19" fmla="*/ 1623216 h 2970432"/>
              <a:gd name="connsiteX20" fmla="*/ 346356 w 3304032"/>
              <a:gd name="connsiteY20" fmla="*/ 2575748 h 2970432"/>
              <a:gd name="connsiteX21" fmla="*/ 563853 w 3304032"/>
              <a:gd name="connsiteY21" fmla="*/ 2054687 h 2970432"/>
              <a:gd name="connsiteX22" fmla="*/ 803866 w 3304032"/>
              <a:gd name="connsiteY22" fmla="*/ 2328104 h 2970432"/>
              <a:gd name="connsiteX23" fmla="*/ 346356 w 3304032"/>
              <a:gd name="connsiteY23" fmla="*/ 2575748 h 2970432"/>
              <a:gd name="connsiteX24" fmla="*/ 1182624 w 3304032"/>
              <a:gd name="connsiteY24" fmla="*/ 2970432 h 2970432"/>
              <a:gd name="connsiteX25" fmla="*/ 1012907 w 3304032"/>
              <a:gd name="connsiteY25" fmla="*/ 2426774 h 2970432"/>
              <a:gd name="connsiteX26" fmla="*/ 1352341 w 3304032"/>
              <a:gd name="connsiteY26" fmla="*/ 2426774 h 2970432"/>
              <a:gd name="connsiteX27" fmla="*/ 1182624 w 3304032"/>
              <a:gd name="connsiteY27" fmla="*/ 2970432 h 2970432"/>
              <a:gd name="connsiteX28" fmla="*/ 2018783 w 3304032"/>
              <a:gd name="connsiteY28" fmla="*/ 2575748 h 2970432"/>
              <a:gd name="connsiteX29" fmla="*/ 1561382 w 3304032"/>
              <a:gd name="connsiteY29" fmla="*/ 2328104 h 2970432"/>
              <a:gd name="connsiteX30" fmla="*/ 1801395 w 3304032"/>
              <a:gd name="connsiteY30" fmla="*/ 2054687 h 2970432"/>
              <a:gd name="connsiteX31" fmla="*/ 2018783 w 3304032"/>
              <a:gd name="connsiteY31" fmla="*/ 2575748 h 2970432"/>
              <a:gd name="connsiteX32" fmla="*/ 591312 w 3304032"/>
              <a:gd name="connsiteY32" fmla="*/ 1623216 h 2970432"/>
              <a:gd name="connsiteX33" fmla="*/ 1182624 w 3304032"/>
              <a:gd name="connsiteY33" fmla="*/ 949608 h 2970432"/>
              <a:gd name="connsiteX34" fmla="*/ 1773936 w 3304032"/>
              <a:gd name="connsiteY34" fmla="*/ 1623216 h 2970432"/>
              <a:gd name="connsiteX35" fmla="*/ 1182624 w 3304032"/>
              <a:gd name="connsiteY35" fmla="*/ 2296824 h 2970432"/>
              <a:gd name="connsiteX36" fmla="*/ 591312 w 3304032"/>
              <a:gd name="connsiteY36" fmla="*/ 1623216 h 2970432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346356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346356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664959 w 3304032"/>
              <a:gd name="connsiteY4" fmla="*/ 431136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664959 w 3304032"/>
              <a:gd name="connsiteY7" fmla="*/ 431136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304032 w 3304032"/>
              <a:gd name="connsiteY0" fmla="*/ 2066544 h 3401568"/>
              <a:gd name="connsiteX1" fmla="*/ 1888010 w 3304032"/>
              <a:gd name="connsiteY1" fmla="*/ 2247690 h 3401568"/>
              <a:gd name="connsiteX2" fmla="*/ 1888010 w 3304032"/>
              <a:gd name="connsiteY2" fmla="*/ 1861014 h 3401568"/>
              <a:gd name="connsiteX3" fmla="*/ 3304032 w 3304032"/>
              <a:gd name="connsiteY3" fmla="*/ 2066544 h 3401568"/>
              <a:gd name="connsiteX4" fmla="*/ 2128511 w 3304032"/>
              <a:gd name="connsiteY4" fmla="*/ 1028544 h 3401568"/>
              <a:gd name="connsiteX5" fmla="*/ 1801395 w 3304032"/>
              <a:gd name="connsiteY5" fmla="*/ 1622881 h 3401568"/>
              <a:gd name="connsiteX6" fmla="*/ 1561382 w 3304032"/>
              <a:gd name="connsiteY6" fmla="*/ 1349464 h 3401568"/>
              <a:gd name="connsiteX7" fmla="*/ 2128511 w 3304032"/>
              <a:gd name="connsiteY7" fmla="*/ 1028544 h 3401568"/>
              <a:gd name="connsiteX8" fmla="*/ 1170432 w 3304032"/>
              <a:gd name="connsiteY8" fmla="*/ 0 h 3401568"/>
              <a:gd name="connsiteX9" fmla="*/ 1352341 w 3304032"/>
              <a:gd name="connsiteY9" fmla="*/ 1250794 h 3401568"/>
              <a:gd name="connsiteX10" fmla="*/ 1012907 w 3304032"/>
              <a:gd name="connsiteY10" fmla="*/ 1250794 h 3401568"/>
              <a:gd name="connsiteX11" fmla="*/ 1170432 w 3304032"/>
              <a:gd name="connsiteY11" fmla="*/ 0 h 3401568"/>
              <a:gd name="connsiteX12" fmla="*/ 273204 w 3304032"/>
              <a:gd name="connsiteY12" fmla="*/ 1101696 h 3401568"/>
              <a:gd name="connsiteX13" fmla="*/ 803866 w 3304032"/>
              <a:gd name="connsiteY13" fmla="*/ 1349464 h 3401568"/>
              <a:gd name="connsiteX14" fmla="*/ 563853 w 3304032"/>
              <a:gd name="connsiteY14" fmla="*/ 1622881 h 3401568"/>
              <a:gd name="connsiteX15" fmla="*/ 273204 w 3304032"/>
              <a:gd name="connsiteY15" fmla="*/ 1101696 h 3401568"/>
              <a:gd name="connsiteX16" fmla="*/ 0 w 3304032"/>
              <a:gd name="connsiteY16" fmla="*/ 2054352 h 3401568"/>
              <a:gd name="connsiteX17" fmla="*/ 477238 w 3304032"/>
              <a:gd name="connsiteY17" fmla="*/ 1861014 h 3401568"/>
              <a:gd name="connsiteX18" fmla="*/ 477238 w 3304032"/>
              <a:gd name="connsiteY18" fmla="*/ 2247690 h 3401568"/>
              <a:gd name="connsiteX19" fmla="*/ 0 w 3304032"/>
              <a:gd name="connsiteY19" fmla="*/ 2054352 h 3401568"/>
              <a:gd name="connsiteX20" fmla="*/ 346356 w 3304032"/>
              <a:gd name="connsiteY20" fmla="*/ 3006884 h 3401568"/>
              <a:gd name="connsiteX21" fmla="*/ 563853 w 3304032"/>
              <a:gd name="connsiteY21" fmla="*/ 2485823 h 3401568"/>
              <a:gd name="connsiteX22" fmla="*/ 803866 w 3304032"/>
              <a:gd name="connsiteY22" fmla="*/ 2759240 h 3401568"/>
              <a:gd name="connsiteX23" fmla="*/ 346356 w 3304032"/>
              <a:gd name="connsiteY23" fmla="*/ 3006884 h 3401568"/>
              <a:gd name="connsiteX24" fmla="*/ 1182624 w 3304032"/>
              <a:gd name="connsiteY24" fmla="*/ 3401568 h 3401568"/>
              <a:gd name="connsiteX25" fmla="*/ 1012907 w 3304032"/>
              <a:gd name="connsiteY25" fmla="*/ 2857910 h 3401568"/>
              <a:gd name="connsiteX26" fmla="*/ 1352341 w 3304032"/>
              <a:gd name="connsiteY26" fmla="*/ 2857910 h 3401568"/>
              <a:gd name="connsiteX27" fmla="*/ 1182624 w 3304032"/>
              <a:gd name="connsiteY27" fmla="*/ 3401568 h 3401568"/>
              <a:gd name="connsiteX28" fmla="*/ 2018783 w 3304032"/>
              <a:gd name="connsiteY28" fmla="*/ 3006884 h 3401568"/>
              <a:gd name="connsiteX29" fmla="*/ 1561382 w 3304032"/>
              <a:gd name="connsiteY29" fmla="*/ 2759240 h 3401568"/>
              <a:gd name="connsiteX30" fmla="*/ 1801395 w 3304032"/>
              <a:gd name="connsiteY30" fmla="*/ 2485823 h 3401568"/>
              <a:gd name="connsiteX31" fmla="*/ 2018783 w 3304032"/>
              <a:gd name="connsiteY31" fmla="*/ 3006884 h 3401568"/>
              <a:gd name="connsiteX32" fmla="*/ 591312 w 3304032"/>
              <a:gd name="connsiteY32" fmla="*/ 2054352 h 3401568"/>
              <a:gd name="connsiteX33" fmla="*/ 1182624 w 3304032"/>
              <a:gd name="connsiteY33" fmla="*/ 1380744 h 3401568"/>
              <a:gd name="connsiteX34" fmla="*/ 1773936 w 3304032"/>
              <a:gd name="connsiteY34" fmla="*/ 2054352 h 3401568"/>
              <a:gd name="connsiteX35" fmla="*/ 1182624 w 3304032"/>
              <a:gd name="connsiteY35" fmla="*/ 2727960 h 3401568"/>
              <a:gd name="connsiteX36" fmla="*/ 591312 w 3304032"/>
              <a:gd name="connsiteY36" fmla="*/ 2054352 h 3401568"/>
              <a:gd name="connsiteX0" fmla="*/ 3938016 w 3938016"/>
              <a:gd name="connsiteY0" fmla="*/ 2066544 h 3401568"/>
              <a:gd name="connsiteX1" fmla="*/ 2521994 w 3938016"/>
              <a:gd name="connsiteY1" fmla="*/ 2247690 h 3401568"/>
              <a:gd name="connsiteX2" fmla="*/ 2521994 w 3938016"/>
              <a:gd name="connsiteY2" fmla="*/ 1861014 h 3401568"/>
              <a:gd name="connsiteX3" fmla="*/ 3938016 w 3938016"/>
              <a:gd name="connsiteY3" fmla="*/ 2066544 h 3401568"/>
              <a:gd name="connsiteX4" fmla="*/ 2762495 w 3938016"/>
              <a:gd name="connsiteY4" fmla="*/ 1028544 h 3401568"/>
              <a:gd name="connsiteX5" fmla="*/ 2435379 w 3938016"/>
              <a:gd name="connsiteY5" fmla="*/ 1622881 h 3401568"/>
              <a:gd name="connsiteX6" fmla="*/ 2195366 w 3938016"/>
              <a:gd name="connsiteY6" fmla="*/ 1349464 h 3401568"/>
              <a:gd name="connsiteX7" fmla="*/ 2762495 w 3938016"/>
              <a:gd name="connsiteY7" fmla="*/ 1028544 h 3401568"/>
              <a:gd name="connsiteX8" fmla="*/ 1804416 w 3938016"/>
              <a:gd name="connsiteY8" fmla="*/ 0 h 3401568"/>
              <a:gd name="connsiteX9" fmla="*/ 1986325 w 3938016"/>
              <a:gd name="connsiteY9" fmla="*/ 1250794 h 3401568"/>
              <a:gd name="connsiteX10" fmla="*/ 1646891 w 3938016"/>
              <a:gd name="connsiteY10" fmla="*/ 1250794 h 3401568"/>
              <a:gd name="connsiteX11" fmla="*/ 1804416 w 3938016"/>
              <a:gd name="connsiteY11" fmla="*/ 0 h 3401568"/>
              <a:gd name="connsiteX12" fmla="*/ 907188 w 3938016"/>
              <a:gd name="connsiteY12" fmla="*/ 1101696 h 3401568"/>
              <a:gd name="connsiteX13" fmla="*/ 1437850 w 3938016"/>
              <a:gd name="connsiteY13" fmla="*/ 1349464 h 3401568"/>
              <a:gd name="connsiteX14" fmla="*/ 1197837 w 3938016"/>
              <a:gd name="connsiteY14" fmla="*/ 1622881 h 3401568"/>
              <a:gd name="connsiteX15" fmla="*/ 907188 w 3938016"/>
              <a:gd name="connsiteY15" fmla="*/ 1101696 h 3401568"/>
              <a:gd name="connsiteX16" fmla="*/ 0 w 3938016"/>
              <a:gd name="connsiteY16" fmla="*/ 1920240 h 3401568"/>
              <a:gd name="connsiteX17" fmla="*/ 1111222 w 3938016"/>
              <a:gd name="connsiteY17" fmla="*/ 1861014 h 3401568"/>
              <a:gd name="connsiteX18" fmla="*/ 1111222 w 3938016"/>
              <a:gd name="connsiteY18" fmla="*/ 2247690 h 3401568"/>
              <a:gd name="connsiteX19" fmla="*/ 0 w 3938016"/>
              <a:gd name="connsiteY19" fmla="*/ 1920240 h 3401568"/>
              <a:gd name="connsiteX20" fmla="*/ 980340 w 3938016"/>
              <a:gd name="connsiteY20" fmla="*/ 3006884 h 3401568"/>
              <a:gd name="connsiteX21" fmla="*/ 1197837 w 3938016"/>
              <a:gd name="connsiteY21" fmla="*/ 2485823 h 3401568"/>
              <a:gd name="connsiteX22" fmla="*/ 1437850 w 3938016"/>
              <a:gd name="connsiteY22" fmla="*/ 2759240 h 3401568"/>
              <a:gd name="connsiteX23" fmla="*/ 980340 w 3938016"/>
              <a:gd name="connsiteY23" fmla="*/ 3006884 h 3401568"/>
              <a:gd name="connsiteX24" fmla="*/ 1816608 w 3938016"/>
              <a:gd name="connsiteY24" fmla="*/ 3401568 h 3401568"/>
              <a:gd name="connsiteX25" fmla="*/ 1646891 w 3938016"/>
              <a:gd name="connsiteY25" fmla="*/ 2857910 h 3401568"/>
              <a:gd name="connsiteX26" fmla="*/ 1986325 w 3938016"/>
              <a:gd name="connsiteY26" fmla="*/ 2857910 h 3401568"/>
              <a:gd name="connsiteX27" fmla="*/ 1816608 w 3938016"/>
              <a:gd name="connsiteY27" fmla="*/ 3401568 h 3401568"/>
              <a:gd name="connsiteX28" fmla="*/ 2652767 w 3938016"/>
              <a:gd name="connsiteY28" fmla="*/ 3006884 h 3401568"/>
              <a:gd name="connsiteX29" fmla="*/ 2195366 w 3938016"/>
              <a:gd name="connsiteY29" fmla="*/ 2759240 h 3401568"/>
              <a:gd name="connsiteX30" fmla="*/ 2435379 w 3938016"/>
              <a:gd name="connsiteY30" fmla="*/ 2485823 h 3401568"/>
              <a:gd name="connsiteX31" fmla="*/ 2652767 w 3938016"/>
              <a:gd name="connsiteY31" fmla="*/ 3006884 h 3401568"/>
              <a:gd name="connsiteX32" fmla="*/ 1225296 w 3938016"/>
              <a:gd name="connsiteY32" fmla="*/ 2054352 h 3401568"/>
              <a:gd name="connsiteX33" fmla="*/ 1816608 w 3938016"/>
              <a:gd name="connsiteY33" fmla="*/ 1380744 h 3401568"/>
              <a:gd name="connsiteX34" fmla="*/ 2407920 w 3938016"/>
              <a:gd name="connsiteY34" fmla="*/ 2054352 h 3401568"/>
              <a:gd name="connsiteX35" fmla="*/ 1816608 w 3938016"/>
              <a:gd name="connsiteY35" fmla="*/ 2727960 h 3401568"/>
              <a:gd name="connsiteX36" fmla="*/ 1225296 w 3938016"/>
              <a:gd name="connsiteY36" fmla="*/ 2054352 h 340156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652767 w 3938016"/>
              <a:gd name="connsiteY28" fmla="*/ 3006884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652767 w 3938016"/>
              <a:gd name="connsiteY31" fmla="*/ 3006884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3116063 w 3938016"/>
              <a:gd name="connsiteY28" fmla="*/ 3470180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3116063 w 3938016"/>
              <a:gd name="connsiteY31" fmla="*/ 3470180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  <a:gd name="connsiteX0" fmla="*/ 3938016 w 3938016"/>
              <a:gd name="connsiteY0" fmla="*/ 2066544 h 4072128"/>
              <a:gd name="connsiteX1" fmla="*/ 2521994 w 3938016"/>
              <a:gd name="connsiteY1" fmla="*/ 2247690 h 4072128"/>
              <a:gd name="connsiteX2" fmla="*/ 2521994 w 3938016"/>
              <a:gd name="connsiteY2" fmla="*/ 1861014 h 4072128"/>
              <a:gd name="connsiteX3" fmla="*/ 3938016 w 3938016"/>
              <a:gd name="connsiteY3" fmla="*/ 2066544 h 4072128"/>
              <a:gd name="connsiteX4" fmla="*/ 2762495 w 3938016"/>
              <a:gd name="connsiteY4" fmla="*/ 1028544 h 4072128"/>
              <a:gd name="connsiteX5" fmla="*/ 2435379 w 3938016"/>
              <a:gd name="connsiteY5" fmla="*/ 1622881 h 4072128"/>
              <a:gd name="connsiteX6" fmla="*/ 2195366 w 3938016"/>
              <a:gd name="connsiteY6" fmla="*/ 1349464 h 4072128"/>
              <a:gd name="connsiteX7" fmla="*/ 2762495 w 3938016"/>
              <a:gd name="connsiteY7" fmla="*/ 1028544 h 4072128"/>
              <a:gd name="connsiteX8" fmla="*/ 1804416 w 3938016"/>
              <a:gd name="connsiteY8" fmla="*/ 0 h 4072128"/>
              <a:gd name="connsiteX9" fmla="*/ 1986325 w 3938016"/>
              <a:gd name="connsiteY9" fmla="*/ 1250794 h 4072128"/>
              <a:gd name="connsiteX10" fmla="*/ 1646891 w 3938016"/>
              <a:gd name="connsiteY10" fmla="*/ 1250794 h 4072128"/>
              <a:gd name="connsiteX11" fmla="*/ 1804416 w 3938016"/>
              <a:gd name="connsiteY11" fmla="*/ 0 h 4072128"/>
              <a:gd name="connsiteX12" fmla="*/ 907188 w 3938016"/>
              <a:gd name="connsiteY12" fmla="*/ 1101696 h 4072128"/>
              <a:gd name="connsiteX13" fmla="*/ 1437850 w 3938016"/>
              <a:gd name="connsiteY13" fmla="*/ 1349464 h 4072128"/>
              <a:gd name="connsiteX14" fmla="*/ 1197837 w 3938016"/>
              <a:gd name="connsiteY14" fmla="*/ 1622881 h 4072128"/>
              <a:gd name="connsiteX15" fmla="*/ 907188 w 3938016"/>
              <a:gd name="connsiteY15" fmla="*/ 1101696 h 4072128"/>
              <a:gd name="connsiteX16" fmla="*/ 0 w 3938016"/>
              <a:gd name="connsiteY16" fmla="*/ 1920240 h 4072128"/>
              <a:gd name="connsiteX17" fmla="*/ 1111222 w 3938016"/>
              <a:gd name="connsiteY17" fmla="*/ 1861014 h 4072128"/>
              <a:gd name="connsiteX18" fmla="*/ 1111222 w 3938016"/>
              <a:gd name="connsiteY18" fmla="*/ 2247690 h 4072128"/>
              <a:gd name="connsiteX19" fmla="*/ 0 w 3938016"/>
              <a:gd name="connsiteY19" fmla="*/ 1920240 h 4072128"/>
              <a:gd name="connsiteX20" fmla="*/ 980340 w 3938016"/>
              <a:gd name="connsiteY20" fmla="*/ 3006884 h 4072128"/>
              <a:gd name="connsiteX21" fmla="*/ 1197837 w 3938016"/>
              <a:gd name="connsiteY21" fmla="*/ 2485823 h 4072128"/>
              <a:gd name="connsiteX22" fmla="*/ 1437850 w 3938016"/>
              <a:gd name="connsiteY22" fmla="*/ 2759240 h 4072128"/>
              <a:gd name="connsiteX23" fmla="*/ 980340 w 3938016"/>
              <a:gd name="connsiteY23" fmla="*/ 3006884 h 4072128"/>
              <a:gd name="connsiteX24" fmla="*/ 1865376 w 3938016"/>
              <a:gd name="connsiteY24" fmla="*/ 4072128 h 4072128"/>
              <a:gd name="connsiteX25" fmla="*/ 1646891 w 3938016"/>
              <a:gd name="connsiteY25" fmla="*/ 2857910 h 4072128"/>
              <a:gd name="connsiteX26" fmla="*/ 1986325 w 3938016"/>
              <a:gd name="connsiteY26" fmla="*/ 2857910 h 4072128"/>
              <a:gd name="connsiteX27" fmla="*/ 1865376 w 3938016"/>
              <a:gd name="connsiteY27" fmla="*/ 4072128 h 4072128"/>
              <a:gd name="connsiteX28" fmla="*/ 2725919 w 3938016"/>
              <a:gd name="connsiteY28" fmla="*/ 3031268 h 4072128"/>
              <a:gd name="connsiteX29" fmla="*/ 2195366 w 3938016"/>
              <a:gd name="connsiteY29" fmla="*/ 2759240 h 4072128"/>
              <a:gd name="connsiteX30" fmla="*/ 2435379 w 3938016"/>
              <a:gd name="connsiteY30" fmla="*/ 2485823 h 4072128"/>
              <a:gd name="connsiteX31" fmla="*/ 2725919 w 3938016"/>
              <a:gd name="connsiteY31" fmla="*/ 3031268 h 4072128"/>
              <a:gd name="connsiteX32" fmla="*/ 1225296 w 3938016"/>
              <a:gd name="connsiteY32" fmla="*/ 2054352 h 4072128"/>
              <a:gd name="connsiteX33" fmla="*/ 1816608 w 3938016"/>
              <a:gd name="connsiteY33" fmla="*/ 1380744 h 4072128"/>
              <a:gd name="connsiteX34" fmla="*/ 2407920 w 3938016"/>
              <a:gd name="connsiteY34" fmla="*/ 2054352 h 4072128"/>
              <a:gd name="connsiteX35" fmla="*/ 1816608 w 3938016"/>
              <a:gd name="connsiteY35" fmla="*/ 2727960 h 4072128"/>
              <a:gd name="connsiteX36" fmla="*/ 1225296 w 3938016"/>
              <a:gd name="connsiteY36" fmla="*/ 2054352 h 40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938016" h="4072128">
                <a:moveTo>
                  <a:pt x="3938016" y="2066544"/>
                </a:moveTo>
                <a:lnTo>
                  <a:pt x="2521994" y="2247690"/>
                </a:lnTo>
                <a:lnTo>
                  <a:pt x="2521994" y="1861014"/>
                </a:lnTo>
                <a:cubicBezTo>
                  <a:pt x="2681073" y="1925460"/>
                  <a:pt x="3778937" y="2002098"/>
                  <a:pt x="3938016" y="2066544"/>
                </a:cubicBezTo>
                <a:close/>
                <a:moveTo>
                  <a:pt x="2762495" y="1028544"/>
                </a:moveTo>
                <a:lnTo>
                  <a:pt x="2435379" y="1622881"/>
                </a:lnTo>
                <a:lnTo>
                  <a:pt x="2195366" y="1349464"/>
                </a:lnTo>
                <a:lnTo>
                  <a:pt x="2762495" y="1028544"/>
                </a:lnTo>
                <a:close/>
                <a:moveTo>
                  <a:pt x="1804416" y="0"/>
                </a:moveTo>
                <a:lnTo>
                  <a:pt x="1986325" y="1250794"/>
                </a:lnTo>
                <a:lnTo>
                  <a:pt x="1646891" y="1250794"/>
                </a:lnTo>
                <a:lnTo>
                  <a:pt x="1804416" y="0"/>
                </a:lnTo>
                <a:close/>
                <a:moveTo>
                  <a:pt x="907188" y="1101696"/>
                </a:moveTo>
                <a:lnTo>
                  <a:pt x="1437850" y="1349464"/>
                </a:lnTo>
                <a:lnTo>
                  <a:pt x="1197837" y="1622881"/>
                </a:lnTo>
                <a:lnTo>
                  <a:pt x="907188" y="1101696"/>
                </a:lnTo>
                <a:close/>
                <a:moveTo>
                  <a:pt x="0" y="1920240"/>
                </a:moveTo>
                <a:lnTo>
                  <a:pt x="1111222" y="1861014"/>
                </a:lnTo>
                <a:lnTo>
                  <a:pt x="1111222" y="2247690"/>
                </a:lnTo>
                <a:lnTo>
                  <a:pt x="0" y="1920240"/>
                </a:lnTo>
                <a:close/>
                <a:moveTo>
                  <a:pt x="980340" y="3006884"/>
                </a:moveTo>
                <a:lnTo>
                  <a:pt x="1197837" y="2485823"/>
                </a:lnTo>
                <a:lnTo>
                  <a:pt x="1437850" y="2759240"/>
                </a:lnTo>
                <a:lnTo>
                  <a:pt x="980340" y="3006884"/>
                </a:lnTo>
                <a:close/>
                <a:moveTo>
                  <a:pt x="1865376" y="4072128"/>
                </a:moveTo>
                <a:lnTo>
                  <a:pt x="1646891" y="2857910"/>
                </a:lnTo>
                <a:lnTo>
                  <a:pt x="1986325" y="2857910"/>
                </a:lnTo>
                <a:lnTo>
                  <a:pt x="1865376" y="4072128"/>
                </a:lnTo>
                <a:close/>
                <a:moveTo>
                  <a:pt x="2725919" y="3031268"/>
                </a:moveTo>
                <a:lnTo>
                  <a:pt x="2195366" y="2759240"/>
                </a:lnTo>
                <a:lnTo>
                  <a:pt x="2435379" y="2485823"/>
                </a:lnTo>
                <a:lnTo>
                  <a:pt x="2725919" y="3031268"/>
                </a:lnTo>
                <a:close/>
                <a:moveTo>
                  <a:pt x="1225296" y="2054352"/>
                </a:moveTo>
                <a:cubicBezTo>
                  <a:pt x="1225296" y="1682329"/>
                  <a:pt x="1490035" y="1380744"/>
                  <a:pt x="1816608" y="1380744"/>
                </a:cubicBezTo>
                <a:cubicBezTo>
                  <a:pt x="2143181" y="1380744"/>
                  <a:pt x="2407920" y="1682329"/>
                  <a:pt x="2407920" y="2054352"/>
                </a:cubicBezTo>
                <a:cubicBezTo>
                  <a:pt x="2407920" y="2426375"/>
                  <a:pt x="2143181" y="2727960"/>
                  <a:pt x="1816608" y="2727960"/>
                </a:cubicBezTo>
                <a:cubicBezTo>
                  <a:pt x="1490035" y="2727960"/>
                  <a:pt x="1225296" y="2426375"/>
                  <a:pt x="1225296" y="2054352"/>
                </a:cubicBez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2" y="0"/>
            <a:ext cx="1905000" cy="20299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Oval 10"/>
          <p:cNvSpPr/>
          <p:nvPr/>
        </p:nvSpPr>
        <p:spPr>
          <a:xfrm>
            <a:off x="1118997" y="2206752"/>
            <a:ext cx="1780032" cy="554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নীলপদ্ম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264" y="-3048"/>
            <a:ext cx="2060448" cy="20299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Oval 16"/>
          <p:cNvSpPr/>
          <p:nvPr/>
        </p:nvSpPr>
        <p:spPr>
          <a:xfrm>
            <a:off x="3611880" y="2206752"/>
            <a:ext cx="2084832" cy="469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গায়ে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হলুদ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948" y="54864"/>
            <a:ext cx="2085594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" name="Oval 18"/>
          <p:cNvSpPr/>
          <p:nvPr/>
        </p:nvSpPr>
        <p:spPr>
          <a:xfrm>
            <a:off x="9683496" y="2124456"/>
            <a:ext cx="2182368" cy="633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স্কুল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পালনো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84" y="73152"/>
            <a:ext cx="2183892" cy="19537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" name="Oval 21"/>
          <p:cNvSpPr/>
          <p:nvPr/>
        </p:nvSpPr>
        <p:spPr>
          <a:xfrm>
            <a:off x="6694932" y="2218944"/>
            <a:ext cx="1990344" cy="591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রাত-দিন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63168" y="3002280"/>
            <a:ext cx="10746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সংক্ষেপণ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সম্পর্কযুক্ত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মিলনকে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8997" y="4213288"/>
            <a:ext cx="8195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নীলপদ্ম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রাত-দিন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পালানো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স্কুল-পালানো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7" grpId="0" animBg="1"/>
      <p:bldP spid="19" grpId="0" animBg="1"/>
      <p:bldP spid="22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488" y="2706624"/>
            <a:ext cx="9838944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১। </a:t>
            </a:r>
            <a:r>
              <a:rPr lang="en-US" sz="6000" dirty="0" err="1" smtClean="0"/>
              <a:t>সমাসের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অর্থ</a:t>
            </a:r>
            <a:r>
              <a:rPr lang="en-US" sz="6000" dirty="0" smtClean="0"/>
              <a:t> </a:t>
            </a:r>
            <a:r>
              <a:rPr lang="en-US" sz="6000" dirty="0" err="1" smtClean="0"/>
              <a:t>কী</a:t>
            </a:r>
            <a:r>
              <a:rPr lang="en-US" sz="6000" dirty="0" smtClean="0"/>
              <a:t> ? </a:t>
            </a:r>
          </a:p>
          <a:p>
            <a:r>
              <a:rPr lang="en-US" sz="6000" dirty="0" smtClean="0"/>
              <a:t>২। </a:t>
            </a:r>
            <a:r>
              <a:rPr lang="en-US" sz="6000" dirty="0" err="1" smtClean="0"/>
              <a:t>সমাসের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সংজ্ঞা</a:t>
            </a:r>
            <a:r>
              <a:rPr lang="en-US" sz="6000" dirty="0" smtClean="0"/>
              <a:t> </a:t>
            </a:r>
            <a:r>
              <a:rPr lang="en-US" sz="6000" dirty="0" err="1" smtClean="0"/>
              <a:t>দাও</a:t>
            </a:r>
            <a:r>
              <a:rPr lang="en-US" sz="6000" dirty="0" smtClean="0"/>
              <a:t>। </a:t>
            </a:r>
          </a:p>
          <a:p>
            <a:r>
              <a:rPr lang="en-US" sz="6000" dirty="0" smtClean="0"/>
              <a:t>৩। </a:t>
            </a:r>
            <a:r>
              <a:rPr lang="en-US" sz="6000" dirty="0" err="1" smtClean="0"/>
              <a:t>সমাসের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বিভিন্ন</a:t>
            </a:r>
            <a:r>
              <a:rPr lang="en-US" sz="6000" dirty="0"/>
              <a:t> </a:t>
            </a:r>
            <a:r>
              <a:rPr lang="en-US" sz="6000" dirty="0" err="1" smtClean="0"/>
              <a:t>অংশগুলো</a:t>
            </a:r>
            <a:r>
              <a:rPr lang="en-US" sz="6000" dirty="0" smtClean="0"/>
              <a:t> </a:t>
            </a:r>
            <a:r>
              <a:rPr lang="en-US" sz="6000" dirty="0" err="1" smtClean="0"/>
              <a:t>লেখ</a:t>
            </a:r>
            <a:r>
              <a:rPr lang="en-US" dirty="0" smtClean="0"/>
              <a:t>।  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511552" y="0"/>
            <a:ext cx="4693920" cy="234086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একক</a:t>
            </a:r>
            <a:r>
              <a:rPr lang="en-US" sz="5400" dirty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442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197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30</cp:revision>
  <dcterms:created xsi:type="dcterms:W3CDTF">2021-06-09T08:13:50Z</dcterms:created>
  <dcterms:modified xsi:type="dcterms:W3CDTF">2021-06-10T09:04:30Z</dcterms:modified>
</cp:coreProperties>
</file>