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7" r:id="rId2"/>
    <p:sldId id="291" r:id="rId3"/>
    <p:sldId id="292" r:id="rId4"/>
    <p:sldId id="271" r:id="rId5"/>
    <p:sldId id="259" r:id="rId6"/>
    <p:sldId id="272" r:id="rId7"/>
    <p:sldId id="279" r:id="rId8"/>
    <p:sldId id="283" r:id="rId9"/>
    <p:sldId id="285" r:id="rId10"/>
    <p:sldId id="287" r:id="rId11"/>
    <p:sldId id="290" r:id="rId12"/>
    <p:sldId id="266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FA12B"/>
    <a:srgbClr val="009900"/>
    <a:srgbClr val="1C99C6"/>
    <a:srgbClr val="0000FF"/>
    <a:srgbClr val="EB15D2"/>
    <a:srgbClr val="A0107A"/>
    <a:srgbClr val="2010EA"/>
    <a:srgbClr val="BB2D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666B3-C9FC-4E3F-B9C1-AAF66C4408F8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A327-B540-46EC-97DA-5DC8BC6B7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3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19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7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07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55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27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4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5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1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2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91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95600"/>
            <a:ext cx="7162800" cy="346328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449050"/>
            <a:ext cx="3733800" cy="144655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603239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7178" y="444787"/>
            <a:ext cx="4343400" cy="584775"/>
          </a:xfrm>
          <a:prstGeom prst="rect">
            <a:avLst/>
          </a:prstGeom>
          <a:solidFill>
            <a:srgbClr val="0099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(Control Key)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43000" y="1029562"/>
            <a:ext cx="6256916" cy="3191302"/>
            <a:chOff x="1600200" y="2743200"/>
            <a:chExt cx="6256916" cy="3581400"/>
          </a:xfrm>
        </p:grpSpPr>
        <p:pic>
          <p:nvPicPr>
            <p:cNvPr id="8" name="Picture 2" descr="C:\Users\Sumon\Desktop\Pic of Input\images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2743200"/>
              <a:ext cx="6256916" cy="358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 rot="20490517">
              <a:off x="2189064" y="5338782"/>
              <a:ext cx="499973" cy="354526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20490517">
              <a:off x="5224914" y="4356636"/>
              <a:ext cx="499973" cy="354526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45165" y="4953000"/>
            <a:ext cx="8631742" cy="1077218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(Control Key):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Pause, Esc, Delete, Alt, Ctrl-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কীগুলোকে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কন্ট্রোল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18696" y="2761760"/>
            <a:ext cx="3062418" cy="1635482"/>
            <a:chOff x="2018696" y="2761760"/>
            <a:chExt cx="3062418" cy="1635482"/>
          </a:xfrm>
        </p:grpSpPr>
        <p:sp>
          <p:nvSpPr>
            <p:cNvPr id="23" name="TextBox 22"/>
            <p:cNvSpPr txBox="1"/>
            <p:nvPr/>
          </p:nvSpPr>
          <p:spPr>
            <a:xfrm rot="20657914">
              <a:off x="3176114" y="3750911"/>
              <a:ext cx="1905000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কন্ট্রোল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কী</a:t>
              </a:r>
              <a:endParaRPr lang="en-US" sz="3600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4943253" y="2761760"/>
              <a:ext cx="137797" cy="73018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2018696" y="3663432"/>
              <a:ext cx="1095081" cy="3513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569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4600" y="1676400"/>
            <a:ext cx="4114800" cy="1081980"/>
          </a:xfrm>
          <a:prstGeom prst="ellipse">
            <a:avLst/>
          </a:prstGeom>
          <a:solidFill>
            <a:srgbClr val="0FA12B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3352800"/>
            <a:ext cx="8305800" cy="707886"/>
          </a:xfrm>
          <a:prstGeom prst="rect">
            <a:avLst/>
          </a:prstGeom>
          <a:solidFill>
            <a:srgbClr val="00FFCC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2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52700" y="1447800"/>
            <a:ext cx="3962400" cy="1219200"/>
          </a:xfrm>
          <a:prstGeom prst="ellipse">
            <a:avLst/>
          </a:prstGeom>
          <a:solidFill>
            <a:srgbClr val="0FA12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2286000" y="2667000"/>
            <a:ext cx="4800600" cy="1219200"/>
          </a:xfrm>
          <a:prstGeom prst="horizontalScroll">
            <a:avLst/>
          </a:prstGeom>
          <a:solidFill>
            <a:srgbClr val="00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114" y="4343400"/>
            <a:ext cx="9144000" cy="1752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IN" sz="44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276600" y="609600"/>
            <a:ext cx="2895600" cy="9906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7916"/>
            <a:ext cx="3962400" cy="250621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43200" y="1066800"/>
            <a:ext cx="3581400" cy="1219200"/>
          </a:xfrm>
          <a:prstGeom prst="ellipse">
            <a:avLst/>
          </a:prstGeom>
          <a:solidFill>
            <a:srgbClr val="00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453640"/>
            <a:ext cx="6515100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5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1800" y="457200"/>
            <a:ext cx="34290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4800" dirty="0" err="1">
                <a:solidFill>
                  <a:srgbClr val="00B050"/>
                </a:solidFill>
              </a:rPr>
              <a:t>শিক্ষক</a:t>
            </a:r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err="1">
                <a:solidFill>
                  <a:srgbClr val="00B050"/>
                </a:solidFill>
              </a:rPr>
              <a:t>পরিচিতি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2012557"/>
            <a:ext cx="4038600" cy="22467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/>
              <a:t>মোহাম্মদ</a:t>
            </a:r>
            <a:r>
              <a:rPr lang="en-US" sz="2800" dirty="0" smtClean="0"/>
              <a:t> </a:t>
            </a:r>
            <a:r>
              <a:rPr lang="en-US" sz="2800" dirty="0" err="1" smtClean="0"/>
              <a:t>আবদুল</a:t>
            </a:r>
            <a:r>
              <a:rPr lang="en-US" sz="2800" dirty="0" smtClean="0"/>
              <a:t> </a:t>
            </a:r>
            <a:r>
              <a:rPr lang="en-US" sz="2800" dirty="0" err="1" smtClean="0"/>
              <a:t>আজিজ</a:t>
            </a:r>
            <a:endParaRPr lang="en-US" sz="2800" dirty="0" smtClean="0"/>
          </a:p>
          <a:p>
            <a:r>
              <a:rPr lang="en-US" sz="2800" dirty="0" err="1" smtClean="0"/>
              <a:t>প্রদর্শক</a:t>
            </a:r>
            <a:r>
              <a:rPr lang="en-US" sz="2800" dirty="0" smtClean="0"/>
              <a:t> (</a:t>
            </a:r>
            <a:r>
              <a:rPr lang="en-US" sz="2800" dirty="0" err="1" smtClean="0"/>
              <a:t>কম্পিউটার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হুরমত</a:t>
            </a:r>
            <a:r>
              <a:rPr lang="en-US" sz="2800" dirty="0" smtClean="0"/>
              <a:t> </a:t>
            </a:r>
            <a:r>
              <a:rPr lang="en-US" sz="2800" dirty="0" err="1" smtClean="0"/>
              <a:t>উল্লাহ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কলেজ</a:t>
            </a:r>
            <a:endParaRPr lang="en-US" sz="2800" dirty="0" smtClean="0"/>
          </a:p>
          <a:p>
            <a:r>
              <a:rPr lang="en-US" sz="2800" dirty="0" err="1" smtClean="0"/>
              <a:t>শিবগঞ্জ</a:t>
            </a:r>
            <a:r>
              <a:rPr lang="en-US" sz="2800" dirty="0" smtClean="0"/>
              <a:t>, </a:t>
            </a:r>
            <a:r>
              <a:rPr lang="en-US" sz="2800" dirty="0" err="1" smtClean="0"/>
              <a:t>গফরগাঁও</a:t>
            </a:r>
            <a:r>
              <a:rPr lang="en-US" sz="2800" dirty="0" smtClean="0"/>
              <a:t>, </a:t>
            </a:r>
            <a:r>
              <a:rPr lang="en-US" sz="2800" dirty="0" err="1" smtClean="0"/>
              <a:t>ময়মনসিংহ</a:t>
            </a:r>
            <a:endParaRPr lang="en-US" sz="2800" dirty="0" smtClean="0"/>
          </a:p>
          <a:p>
            <a:r>
              <a:rPr lang="en-US" sz="2800" dirty="0" err="1" smtClean="0"/>
              <a:t>মোবাইল</a:t>
            </a:r>
            <a:r>
              <a:rPr lang="en-US" sz="2800" dirty="0" smtClean="0"/>
              <a:t> </a:t>
            </a:r>
            <a:r>
              <a:rPr lang="en-US" sz="2800" dirty="0" smtClean="0"/>
              <a:t>ন-01718989531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83442"/>
            <a:ext cx="1905000" cy="1905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006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990600"/>
            <a:ext cx="3620185" cy="1219200"/>
          </a:xfrm>
          <a:solidFill>
            <a:srgbClr val="0FA12B"/>
          </a:solidFill>
        </p:spPr>
        <p:txBody>
          <a:bodyPr anchor="ctr"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362200"/>
            <a:ext cx="5144185" cy="2819400"/>
          </a:xfrm>
          <a:solidFill>
            <a:srgbClr val="00FFCC"/>
          </a:solidFill>
        </p:spPr>
        <p:txBody>
          <a:bodyPr>
            <a:noAutofit/>
          </a:bodyPr>
          <a:lstStyle/>
          <a:p>
            <a:r>
              <a:rPr lang="en-US" sz="2800" dirty="0" err="1">
                <a:latin typeface="NikoshBAN"/>
              </a:rPr>
              <a:t>শ্রেণিঃ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একাদশ</a:t>
            </a:r>
            <a:endParaRPr lang="en-US" sz="2800" dirty="0">
              <a:latin typeface="NikoshBAN"/>
            </a:endParaRPr>
          </a:p>
          <a:p>
            <a:r>
              <a:rPr lang="en-US" sz="2800" dirty="0" err="1">
                <a:latin typeface="NikoshBAN"/>
              </a:rPr>
              <a:t>বিষয়ঃ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কম্পিউটার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err="1">
                <a:latin typeface="NikoshBAN"/>
              </a:rPr>
              <a:t>অফিস</a:t>
            </a:r>
            <a:r>
              <a:rPr lang="en-US" sz="2800" dirty="0">
                <a:latin typeface="NikoshBAN"/>
              </a:rPr>
              <a:t> অ্যাপ্লিকেশন-১</a:t>
            </a:r>
          </a:p>
          <a:p>
            <a:r>
              <a:rPr lang="en-US" sz="2800" dirty="0" err="1">
                <a:latin typeface="NikoshBAN"/>
              </a:rPr>
              <a:t>অধ্যায়</a:t>
            </a:r>
            <a:r>
              <a:rPr lang="en-US" sz="2800" dirty="0">
                <a:latin typeface="NikoshBAN"/>
              </a:rPr>
              <a:t> </a:t>
            </a:r>
            <a:r>
              <a:rPr lang="en-US" sz="2800" dirty="0" smtClean="0">
                <a:latin typeface="NikoshBAN"/>
              </a:rPr>
              <a:t>– </a:t>
            </a:r>
            <a:r>
              <a:rPr lang="en-US" sz="2800" dirty="0" err="1" smtClean="0">
                <a:latin typeface="NikoshBAN"/>
              </a:rPr>
              <a:t>দ্বিতীয়</a:t>
            </a:r>
            <a:endParaRPr lang="en-US" sz="2800" dirty="0" smtClean="0">
              <a:latin typeface="NikoshBAN"/>
            </a:endParaRPr>
          </a:p>
          <a:p>
            <a:r>
              <a:rPr lang="en-US" sz="2800" dirty="0" err="1" smtClean="0">
                <a:latin typeface="NikoshBAN"/>
              </a:rPr>
              <a:t>পাঠঃ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2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80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53997" y="4495800"/>
            <a:ext cx="6173003" cy="769441"/>
          </a:xfrm>
          <a:prstGeom prst="rect">
            <a:avLst/>
          </a:prstGeom>
          <a:solidFill>
            <a:srgbClr val="00FFCC"/>
          </a:solidFill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53997" y="463827"/>
            <a:ext cx="6248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55025" y="1524000"/>
            <a:ext cx="6347371" cy="2671010"/>
            <a:chOff x="1981200" y="1804738"/>
            <a:chExt cx="5682252" cy="267101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1804738"/>
              <a:ext cx="2734176" cy="2671010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5377" y="1804738"/>
              <a:ext cx="2948075" cy="267101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33402" y="2590800"/>
            <a:ext cx="7772400" cy="205740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6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294" y="1143000"/>
            <a:ext cx="2720617" cy="830997"/>
          </a:xfrm>
          <a:prstGeom prst="rect">
            <a:avLst/>
          </a:prstGeom>
          <a:solidFill>
            <a:srgbClr val="1C99C6"/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800" b="1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24" y="2819399"/>
            <a:ext cx="8439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এ পাঠে শিক্ষার্থীরা .......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বলতে পারবে।</a:t>
            </a:r>
          </a:p>
          <a:p>
            <a:pPr marL="514350" indent="-514350">
              <a:buFontTx/>
              <a:buAutoNum type="arabicPeriod" startAt="2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ইনপুট ডিভাইস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পার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বে।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1981200" y="533400"/>
            <a:ext cx="48006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শিখন</a:t>
            </a:r>
            <a:r>
              <a:rPr lang="en-US" sz="6000" dirty="0" smtClean="0"/>
              <a:t> </a:t>
            </a:r>
            <a:r>
              <a:rPr lang="en-US" sz="6000" dirty="0" err="1" smtClean="0"/>
              <a:t>ফল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20388" y="228600"/>
            <a:ext cx="4229100" cy="914400"/>
          </a:xfrm>
          <a:prstGeom prst="ellipse">
            <a:avLst/>
          </a:prstGeom>
          <a:solidFill>
            <a:srgbClr val="00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কী</a:t>
            </a: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709" y="4876800"/>
            <a:ext cx="845820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কীবোর্ড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3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Bijoy_Keyboard_image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458200" cy="321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2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umon\Desktop\Pic of Input\images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75409"/>
            <a:ext cx="625691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533400"/>
            <a:ext cx="4038600" cy="1200329"/>
          </a:xfrm>
          <a:prstGeom prst="rect">
            <a:avLst/>
          </a:prstGeom>
          <a:solidFill>
            <a:srgbClr val="00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নিউমেরিক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(Numeric Key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19935478">
            <a:off x="4956624" y="1980414"/>
            <a:ext cx="962470" cy="103208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885170">
            <a:off x="4721256" y="2761733"/>
            <a:ext cx="3238500" cy="2404586"/>
          </a:xfrm>
          <a:prstGeom prst="upArrowCallout">
            <a:avLst>
              <a:gd name="adj1" fmla="val 11991"/>
              <a:gd name="adj2" fmla="val 24209"/>
              <a:gd name="adj3" fmla="val 8199"/>
              <a:gd name="adj4" fmla="val 64977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কীবোর্ডের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ডানদিকে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নিউমেরিক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94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455687"/>
            <a:ext cx="47244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(Typing Key)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43984" y="3124200"/>
            <a:ext cx="6256916" cy="3581400"/>
            <a:chOff x="753484" y="1498600"/>
            <a:chExt cx="6256916" cy="3581400"/>
          </a:xfrm>
        </p:grpSpPr>
        <p:pic>
          <p:nvPicPr>
            <p:cNvPr id="2" name="Picture 2" descr="C:\Users\Sumon\Desktop\Pic of Input\images (12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484" y="1498600"/>
              <a:ext cx="6256916" cy="3581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 rot="20490517">
              <a:off x="1912412" y="2721614"/>
              <a:ext cx="2389527" cy="916239"/>
            </a:xfrm>
            <a:prstGeom prst="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828800" y="1295400"/>
            <a:ext cx="4876800" cy="1720499"/>
            <a:chOff x="1828800" y="1295400"/>
            <a:chExt cx="4876800" cy="1720499"/>
          </a:xfrm>
        </p:grpSpPr>
        <p:sp>
          <p:nvSpPr>
            <p:cNvPr id="9" name="Rounded Rectangular Callout 8"/>
            <p:cNvSpPr/>
            <p:nvPr/>
          </p:nvSpPr>
          <p:spPr>
            <a:xfrm>
              <a:off x="1828800" y="1295400"/>
              <a:ext cx="4876800" cy="1449287"/>
            </a:xfrm>
            <a:prstGeom prst="wedgeRoundRectCallout">
              <a:avLst>
                <a:gd name="adj1" fmla="val -33023"/>
                <a:gd name="adj2" fmla="val 174444"/>
                <a:gd name="adj3" fmla="val 16667"/>
              </a:avLst>
            </a:prstGeom>
            <a:solidFill>
              <a:srgbClr val="00FFCC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8800" y="1446239"/>
              <a:ext cx="48768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কীবোর্ডের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টাইপিং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কী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দিয়ে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টাইপের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করা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হয়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এতে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২৬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বর্ণ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থাকে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( A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Z)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এবং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0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থেকে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</a:rPr>
                <a:t> 9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পর্যন্ত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১০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টি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অংক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err="1">
                  <a:latin typeface="NikoshBAN" pitchFamily="2" charset="0"/>
                  <a:cs typeface="NikoshBAN" pitchFamily="2" charset="0"/>
                </a:rPr>
                <a:t>থাকে</a:t>
              </a:r>
              <a:r>
                <a:rPr lang="en-US" sz="2400" b="1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just"/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95260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1907</TotalTime>
  <Words>201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NikoshBAN</vt:lpstr>
      <vt:lpstr>Times New Roman</vt:lpstr>
      <vt:lpstr>Wingdings 3</vt:lpstr>
      <vt:lpstr>Wisp</vt:lpstr>
      <vt:lpstr>PowerPoint Presentation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Mainul Kabir Chy</dc:creator>
  <cp:lastModifiedBy>User</cp:lastModifiedBy>
  <cp:revision>564</cp:revision>
  <dcterms:created xsi:type="dcterms:W3CDTF">2006-08-16T00:00:00Z</dcterms:created>
  <dcterms:modified xsi:type="dcterms:W3CDTF">2021-06-10T10:10:22Z</dcterms:modified>
</cp:coreProperties>
</file>