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3"/>
  </p:notesMasterIdLst>
  <p:sldIdLst>
    <p:sldId id="256" r:id="rId2"/>
    <p:sldId id="260" r:id="rId3"/>
    <p:sldId id="270" r:id="rId4"/>
    <p:sldId id="264" r:id="rId5"/>
    <p:sldId id="263" r:id="rId6"/>
    <p:sldId id="261" r:id="rId7"/>
    <p:sldId id="265" r:id="rId8"/>
    <p:sldId id="271" r:id="rId9"/>
    <p:sldId id="273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trce" initials="u" lastIdx="2" clrIdx="0">
    <p:extLst>
      <p:ext uri="{19B8F6BF-5375-455C-9EA6-DF929625EA0E}">
        <p15:presenceInfo xmlns:p15="http://schemas.microsoft.com/office/powerpoint/2012/main" userId="urtr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D3F9D5"/>
    <a:srgbClr val="BBB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7T18:09:23.355" idx="1">
    <p:pos x="4128" y="1916"/>
    <p:text/>
    <p:extLst>
      <p:ext uri="{C676402C-5697-4E1C-873F-D02D1690AC5C}">
        <p15:threadingInfo xmlns:p15="http://schemas.microsoft.com/office/powerpoint/2012/main" timeZoneBias="-360"/>
      </p:ext>
    </p:extLst>
  </p:cm>
  <p:cm authorId="1" dt="2021-06-07T18:09:26.787" idx="2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8469A-EAB8-4828-8938-BD1E04B92310}" type="doc">
      <dgm:prSet loTypeId="urn:microsoft.com/office/officeart/2005/8/layout/cycle2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7E1763C-3254-41D8-874D-449C10415312}">
      <dgm:prSet phldrT="[Text]"/>
      <dgm:spPr/>
      <dgm:t>
        <a:bodyPr/>
        <a:lstStyle/>
        <a:p>
          <a:r>
            <a:rPr lang="en-US" dirty="0" err="1" smtClean="0"/>
            <a:t>পণ্য</a:t>
          </a:r>
          <a:r>
            <a:rPr lang="en-US" dirty="0" smtClean="0"/>
            <a:t> ও </a:t>
          </a:r>
          <a:r>
            <a:rPr lang="en-US" dirty="0" err="1" smtClean="0"/>
            <a:t>সেবা</a:t>
          </a:r>
          <a:r>
            <a:rPr lang="en-US" dirty="0" smtClean="0"/>
            <a:t> </a:t>
          </a:r>
          <a:r>
            <a:rPr lang="en-US" dirty="0" err="1" smtClean="0"/>
            <a:t>উৎপাদন</a:t>
          </a:r>
          <a:endParaRPr lang="en-US" dirty="0"/>
        </a:p>
      </dgm:t>
    </dgm:pt>
    <dgm:pt modelId="{14196567-B829-4493-A3A6-B004E489381A}" type="parTrans" cxnId="{68F263C7-37A6-48D2-B537-945EEED91D6D}">
      <dgm:prSet/>
      <dgm:spPr/>
      <dgm:t>
        <a:bodyPr/>
        <a:lstStyle/>
        <a:p>
          <a:endParaRPr lang="en-US"/>
        </a:p>
      </dgm:t>
    </dgm:pt>
    <dgm:pt modelId="{E46DD87C-D5B0-40AC-931A-CBED2BA3AE98}" type="sibTrans" cxnId="{68F263C7-37A6-48D2-B537-945EEED91D6D}">
      <dgm:prSet/>
      <dgm:spPr/>
      <dgm:t>
        <a:bodyPr/>
        <a:lstStyle/>
        <a:p>
          <a:endParaRPr lang="en-US"/>
        </a:p>
      </dgm:t>
    </dgm:pt>
    <dgm:pt modelId="{0E2C8D68-B96E-42E1-B11D-13AD50CE3F97}">
      <dgm:prSet phldrT="[Text]"/>
      <dgm:spPr/>
      <dgm:t>
        <a:bodyPr/>
        <a:lstStyle/>
        <a:p>
          <a:r>
            <a:rPr lang="en-US" dirty="0" err="1" smtClean="0"/>
            <a:t>বিনিময়</a:t>
          </a:r>
          <a:r>
            <a:rPr lang="en-US" dirty="0" smtClean="0"/>
            <a:t>  </a:t>
          </a:r>
          <a:r>
            <a:rPr lang="en-US" dirty="0" err="1" smtClean="0"/>
            <a:t>বন্টণ</a:t>
          </a:r>
          <a:r>
            <a:rPr lang="en-US" dirty="0" smtClean="0"/>
            <a:t> ও </a:t>
          </a:r>
          <a:r>
            <a:rPr lang="en-US" dirty="0" err="1" smtClean="0"/>
            <a:t>সহায়ক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E1BDA70A-38A9-4EF6-B313-41D29DD78619}" type="parTrans" cxnId="{48EC0535-4F94-4653-AD62-A136018384F5}">
      <dgm:prSet/>
      <dgm:spPr/>
      <dgm:t>
        <a:bodyPr/>
        <a:lstStyle/>
        <a:p>
          <a:endParaRPr lang="en-US"/>
        </a:p>
      </dgm:t>
    </dgm:pt>
    <dgm:pt modelId="{B963B0AE-76AF-49C2-8086-2DC779FC091E}" type="sibTrans" cxnId="{48EC0535-4F94-4653-AD62-A136018384F5}">
      <dgm:prSet/>
      <dgm:spPr/>
      <dgm:t>
        <a:bodyPr/>
        <a:lstStyle/>
        <a:p>
          <a:endParaRPr lang="en-US"/>
        </a:p>
      </dgm:t>
    </dgm:pt>
    <dgm:pt modelId="{DB6378E2-8AE9-4E7F-9DC6-B7D04385ED83}">
      <dgm:prSet phldrT="[Text]"/>
      <dgm:spPr/>
      <dgm:t>
        <a:bodyPr/>
        <a:lstStyle/>
        <a:p>
          <a:r>
            <a:rPr lang="en-US" dirty="0" err="1" smtClean="0"/>
            <a:t>অভাবের</a:t>
          </a:r>
          <a:r>
            <a:rPr lang="en-US" dirty="0" smtClean="0"/>
            <a:t> </a:t>
          </a:r>
          <a:r>
            <a:rPr lang="en-US" dirty="0" err="1" smtClean="0"/>
            <a:t>পরিতৃপ্তি</a:t>
          </a:r>
          <a:endParaRPr lang="en-US" dirty="0"/>
        </a:p>
      </dgm:t>
    </dgm:pt>
    <dgm:pt modelId="{94A64A8D-4E58-4EE4-85DF-F15BC8A290FD}" type="parTrans" cxnId="{87D656A3-2834-43E3-8148-883E6292949F}">
      <dgm:prSet/>
      <dgm:spPr/>
      <dgm:t>
        <a:bodyPr/>
        <a:lstStyle/>
        <a:p>
          <a:endParaRPr lang="en-US"/>
        </a:p>
      </dgm:t>
    </dgm:pt>
    <dgm:pt modelId="{E15C9981-6F04-4C5A-A35A-BAF5ECB41D03}" type="sibTrans" cxnId="{87D656A3-2834-43E3-8148-883E6292949F}">
      <dgm:prSet/>
      <dgm:spPr/>
      <dgm:t>
        <a:bodyPr/>
        <a:lstStyle/>
        <a:p>
          <a:endParaRPr lang="en-US"/>
        </a:p>
      </dgm:t>
    </dgm:pt>
    <dgm:pt modelId="{CFEB1582-989A-4E7D-8AC7-45F424CA90E1}">
      <dgm:prSet phldrT="[Text]"/>
      <dgm:spPr/>
      <dgm:t>
        <a:bodyPr/>
        <a:lstStyle/>
        <a:p>
          <a:r>
            <a:rPr lang="en-US" dirty="0" err="1" smtClean="0"/>
            <a:t>মুনাফা</a:t>
          </a:r>
          <a:r>
            <a:rPr lang="en-US" dirty="0" smtClean="0"/>
            <a:t> ও </a:t>
          </a:r>
          <a:r>
            <a:rPr lang="en-US" dirty="0" err="1" smtClean="0"/>
            <a:t>উন্নয়ণ</a:t>
          </a:r>
          <a:endParaRPr lang="en-US" dirty="0"/>
        </a:p>
      </dgm:t>
    </dgm:pt>
    <dgm:pt modelId="{03E1D644-ED93-49B1-81A0-A497F0A8197A}" type="parTrans" cxnId="{3E75801C-8362-4BA8-BC80-B615C05DF83D}">
      <dgm:prSet/>
      <dgm:spPr/>
      <dgm:t>
        <a:bodyPr/>
        <a:lstStyle/>
        <a:p>
          <a:endParaRPr lang="en-US"/>
        </a:p>
      </dgm:t>
    </dgm:pt>
    <dgm:pt modelId="{D1921751-F4F9-4E2B-AE70-BBB56CEB3367}" type="sibTrans" cxnId="{3E75801C-8362-4BA8-BC80-B615C05DF83D}">
      <dgm:prSet/>
      <dgm:spPr/>
      <dgm:t>
        <a:bodyPr/>
        <a:lstStyle/>
        <a:p>
          <a:endParaRPr lang="en-US"/>
        </a:p>
      </dgm:t>
    </dgm:pt>
    <dgm:pt modelId="{C135D1BA-7F17-47F1-9E56-07287D5064C4}">
      <dgm:prSet phldrT="[Text]"/>
      <dgm:spPr/>
      <dgm:t>
        <a:bodyPr/>
        <a:lstStyle/>
        <a:p>
          <a:r>
            <a:rPr lang="en-US" dirty="0" err="1" smtClean="0"/>
            <a:t>অভাব</a:t>
          </a:r>
          <a:r>
            <a:rPr lang="en-US" dirty="0" smtClean="0"/>
            <a:t> </a:t>
          </a:r>
          <a:r>
            <a:rPr lang="en-US" dirty="0" err="1" smtClean="0"/>
            <a:t>বোধ</a:t>
          </a:r>
          <a:endParaRPr lang="en-US" dirty="0"/>
        </a:p>
      </dgm:t>
    </dgm:pt>
    <dgm:pt modelId="{DBFE6C23-694C-4015-B0C2-D309FA6B793A}" type="parTrans" cxnId="{B12FD44F-BE21-4B66-AF17-35609BA300A4}">
      <dgm:prSet/>
      <dgm:spPr/>
      <dgm:t>
        <a:bodyPr/>
        <a:lstStyle/>
        <a:p>
          <a:endParaRPr lang="en-US"/>
        </a:p>
      </dgm:t>
    </dgm:pt>
    <dgm:pt modelId="{665C2F9E-9E78-44E6-A3AE-59DBF29E9D5B}" type="sibTrans" cxnId="{B12FD44F-BE21-4B66-AF17-35609BA300A4}">
      <dgm:prSet/>
      <dgm:spPr/>
      <dgm:t>
        <a:bodyPr/>
        <a:lstStyle/>
        <a:p>
          <a:endParaRPr lang="en-US"/>
        </a:p>
      </dgm:t>
    </dgm:pt>
    <dgm:pt modelId="{C576F206-5F22-49E8-A8AC-30DCC03E2396}" type="pres">
      <dgm:prSet presAssocID="{DE28469A-EAB8-4828-8938-BD1E04B92310}" presName="cycle" presStyleCnt="0">
        <dgm:presLayoutVars>
          <dgm:dir/>
          <dgm:resizeHandles val="exact"/>
        </dgm:presLayoutVars>
      </dgm:prSet>
      <dgm:spPr/>
    </dgm:pt>
    <dgm:pt modelId="{F9F452ED-145D-4A83-A6A0-30369BF2A8B6}" type="pres">
      <dgm:prSet presAssocID="{B7E1763C-3254-41D8-874D-449C10415312}" presName="node" presStyleLbl="node1" presStyleIdx="0" presStyleCnt="5" custRadScaleRad="101761" custRadScaleInc="5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4E74B-A4E6-4298-94EE-4060BD30A066}" type="pres">
      <dgm:prSet presAssocID="{E46DD87C-D5B0-40AC-931A-CBED2BA3AE98}" presName="sibTrans" presStyleLbl="sibTrans2D1" presStyleIdx="0" presStyleCnt="5"/>
      <dgm:spPr/>
    </dgm:pt>
    <dgm:pt modelId="{49C38D8F-6E45-4B59-B98C-0C77A39CA65C}" type="pres">
      <dgm:prSet presAssocID="{E46DD87C-D5B0-40AC-931A-CBED2BA3AE98}" presName="connectorText" presStyleLbl="sibTrans2D1" presStyleIdx="0" presStyleCnt="5"/>
      <dgm:spPr/>
    </dgm:pt>
    <dgm:pt modelId="{E65BC589-3CCE-4A35-8B1B-A80F229EFF5F}" type="pres">
      <dgm:prSet presAssocID="{0E2C8D68-B96E-42E1-B11D-13AD50CE3F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8BC75-FC75-441B-9950-E5FBBD386490}" type="pres">
      <dgm:prSet presAssocID="{B963B0AE-76AF-49C2-8086-2DC779FC091E}" presName="sibTrans" presStyleLbl="sibTrans2D1" presStyleIdx="1" presStyleCnt="5"/>
      <dgm:spPr/>
    </dgm:pt>
    <dgm:pt modelId="{BFE96095-980F-498B-874E-F6121D4FF5E4}" type="pres">
      <dgm:prSet presAssocID="{B963B0AE-76AF-49C2-8086-2DC779FC091E}" presName="connectorText" presStyleLbl="sibTrans2D1" presStyleIdx="1" presStyleCnt="5"/>
      <dgm:spPr/>
    </dgm:pt>
    <dgm:pt modelId="{9EDE86F1-B23A-4334-9558-7D0B6EF8AF56}" type="pres">
      <dgm:prSet presAssocID="{DB6378E2-8AE9-4E7F-9DC6-B7D04385ED83}" presName="node" presStyleLbl="node1" presStyleIdx="2" presStyleCnt="5" custRadScaleRad="99878" custRadScaleInc="-1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1CCBE-77C2-42CC-AB4A-BEE0DAA13265}" type="pres">
      <dgm:prSet presAssocID="{E15C9981-6F04-4C5A-A35A-BAF5ECB41D03}" presName="sibTrans" presStyleLbl="sibTrans2D1" presStyleIdx="2" presStyleCnt="5"/>
      <dgm:spPr/>
    </dgm:pt>
    <dgm:pt modelId="{D8B5FFC4-17CF-4FDF-BC0A-DBA9F9DB99B7}" type="pres">
      <dgm:prSet presAssocID="{E15C9981-6F04-4C5A-A35A-BAF5ECB41D03}" presName="connectorText" presStyleLbl="sibTrans2D1" presStyleIdx="2" presStyleCnt="5"/>
      <dgm:spPr/>
    </dgm:pt>
    <dgm:pt modelId="{9E4F98B7-8FBC-49BC-8663-91E27F9DA54D}" type="pres">
      <dgm:prSet presAssocID="{CFEB1582-989A-4E7D-8AC7-45F424CA90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C97E1-C2FC-4109-A40B-E8BE9460693A}" type="pres">
      <dgm:prSet presAssocID="{D1921751-F4F9-4E2B-AE70-BBB56CEB3367}" presName="sibTrans" presStyleLbl="sibTrans2D1" presStyleIdx="3" presStyleCnt="5"/>
      <dgm:spPr/>
    </dgm:pt>
    <dgm:pt modelId="{836AB40A-6FE1-4718-854E-E9BDDD5E380E}" type="pres">
      <dgm:prSet presAssocID="{D1921751-F4F9-4E2B-AE70-BBB56CEB3367}" presName="connectorText" presStyleLbl="sibTrans2D1" presStyleIdx="3" presStyleCnt="5"/>
      <dgm:spPr/>
    </dgm:pt>
    <dgm:pt modelId="{86B30009-1341-48AF-9B33-864A4ED42D34}" type="pres">
      <dgm:prSet presAssocID="{C135D1BA-7F17-47F1-9E56-07287D5064C4}" presName="node" presStyleLbl="node1" presStyleIdx="4" presStyleCnt="5" custScaleX="11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67E1F-92BF-485F-9C25-6694E3BEF7BA}" type="pres">
      <dgm:prSet presAssocID="{665C2F9E-9E78-44E6-A3AE-59DBF29E9D5B}" presName="sibTrans" presStyleLbl="sibTrans2D1" presStyleIdx="4" presStyleCnt="5"/>
      <dgm:spPr/>
    </dgm:pt>
    <dgm:pt modelId="{22861BEE-2641-4143-A405-C2EA5EB54C68}" type="pres">
      <dgm:prSet presAssocID="{665C2F9E-9E78-44E6-A3AE-59DBF29E9D5B}" presName="connectorText" presStyleLbl="sibTrans2D1" presStyleIdx="4" presStyleCnt="5"/>
      <dgm:spPr/>
    </dgm:pt>
  </dgm:ptLst>
  <dgm:cxnLst>
    <dgm:cxn modelId="{3E75801C-8362-4BA8-BC80-B615C05DF83D}" srcId="{DE28469A-EAB8-4828-8938-BD1E04B92310}" destId="{CFEB1582-989A-4E7D-8AC7-45F424CA90E1}" srcOrd="3" destOrd="0" parTransId="{03E1D644-ED93-49B1-81A0-A497F0A8197A}" sibTransId="{D1921751-F4F9-4E2B-AE70-BBB56CEB3367}"/>
    <dgm:cxn modelId="{CC1CC923-58F3-4FDB-BAA8-6E78EB46471D}" type="presOf" srcId="{B963B0AE-76AF-49C2-8086-2DC779FC091E}" destId="{26E8BC75-FC75-441B-9950-E5FBBD386490}" srcOrd="0" destOrd="0" presId="urn:microsoft.com/office/officeart/2005/8/layout/cycle2"/>
    <dgm:cxn modelId="{B4BFA9CA-936E-4B5B-9222-10D16ED91928}" type="presOf" srcId="{CFEB1582-989A-4E7D-8AC7-45F424CA90E1}" destId="{9E4F98B7-8FBC-49BC-8663-91E27F9DA54D}" srcOrd="0" destOrd="0" presId="urn:microsoft.com/office/officeart/2005/8/layout/cycle2"/>
    <dgm:cxn modelId="{68F263C7-37A6-48D2-B537-945EEED91D6D}" srcId="{DE28469A-EAB8-4828-8938-BD1E04B92310}" destId="{B7E1763C-3254-41D8-874D-449C10415312}" srcOrd="0" destOrd="0" parTransId="{14196567-B829-4493-A3A6-B004E489381A}" sibTransId="{E46DD87C-D5B0-40AC-931A-CBED2BA3AE98}"/>
    <dgm:cxn modelId="{3A5BDF26-F428-4923-B13A-B73742ED6CA1}" type="presOf" srcId="{0E2C8D68-B96E-42E1-B11D-13AD50CE3F97}" destId="{E65BC589-3CCE-4A35-8B1B-A80F229EFF5F}" srcOrd="0" destOrd="0" presId="urn:microsoft.com/office/officeart/2005/8/layout/cycle2"/>
    <dgm:cxn modelId="{D70765B9-2B9C-4CDB-9BA2-41B4A8C9CA56}" type="presOf" srcId="{E46DD87C-D5B0-40AC-931A-CBED2BA3AE98}" destId="{F6D4E74B-A4E6-4298-94EE-4060BD30A066}" srcOrd="0" destOrd="0" presId="urn:microsoft.com/office/officeart/2005/8/layout/cycle2"/>
    <dgm:cxn modelId="{69303652-1ADB-4654-AB93-64C4BC7DAE18}" type="presOf" srcId="{E46DD87C-D5B0-40AC-931A-CBED2BA3AE98}" destId="{49C38D8F-6E45-4B59-B98C-0C77A39CA65C}" srcOrd="1" destOrd="0" presId="urn:microsoft.com/office/officeart/2005/8/layout/cycle2"/>
    <dgm:cxn modelId="{0BEFEC5B-0C3D-4238-8C35-53C96D83B681}" type="presOf" srcId="{B963B0AE-76AF-49C2-8086-2DC779FC091E}" destId="{BFE96095-980F-498B-874E-F6121D4FF5E4}" srcOrd="1" destOrd="0" presId="urn:microsoft.com/office/officeart/2005/8/layout/cycle2"/>
    <dgm:cxn modelId="{9236A532-BA41-48C2-BD8C-EDDF116C535E}" type="presOf" srcId="{E15C9981-6F04-4C5A-A35A-BAF5ECB41D03}" destId="{9021CCBE-77C2-42CC-AB4A-BEE0DAA13265}" srcOrd="0" destOrd="0" presId="urn:microsoft.com/office/officeart/2005/8/layout/cycle2"/>
    <dgm:cxn modelId="{BD968DDD-AF99-4147-BED8-B521059FDC8E}" type="presOf" srcId="{B7E1763C-3254-41D8-874D-449C10415312}" destId="{F9F452ED-145D-4A83-A6A0-30369BF2A8B6}" srcOrd="0" destOrd="0" presId="urn:microsoft.com/office/officeart/2005/8/layout/cycle2"/>
    <dgm:cxn modelId="{D337ED17-B5B3-439B-98E9-E5B1F21AD87F}" type="presOf" srcId="{DE28469A-EAB8-4828-8938-BD1E04B92310}" destId="{C576F206-5F22-49E8-A8AC-30DCC03E2396}" srcOrd="0" destOrd="0" presId="urn:microsoft.com/office/officeart/2005/8/layout/cycle2"/>
    <dgm:cxn modelId="{B12FD44F-BE21-4B66-AF17-35609BA300A4}" srcId="{DE28469A-EAB8-4828-8938-BD1E04B92310}" destId="{C135D1BA-7F17-47F1-9E56-07287D5064C4}" srcOrd="4" destOrd="0" parTransId="{DBFE6C23-694C-4015-B0C2-D309FA6B793A}" sibTransId="{665C2F9E-9E78-44E6-A3AE-59DBF29E9D5B}"/>
    <dgm:cxn modelId="{11BA8699-2AE1-43E4-B23E-D146B8D3C04C}" type="presOf" srcId="{E15C9981-6F04-4C5A-A35A-BAF5ECB41D03}" destId="{D8B5FFC4-17CF-4FDF-BC0A-DBA9F9DB99B7}" srcOrd="1" destOrd="0" presId="urn:microsoft.com/office/officeart/2005/8/layout/cycle2"/>
    <dgm:cxn modelId="{48EC0535-4F94-4653-AD62-A136018384F5}" srcId="{DE28469A-EAB8-4828-8938-BD1E04B92310}" destId="{0E2C8D68-B96E-42E1-B11D-13AD50CE3F97}" srcOrd="1" destOrd="0" parTransId="{E1BDA70A-38A9-4EF6-B313-41D29DD78619}" sibTransId="{B963B0AE-76AF-49C2-8086-2DC779FC091E}"/>
    <dgm:cxn modelId="{87D656A3-2834-43E3-8148-883E6292949F}" srcId="{DE28469A-EAB8-4828-8938-BD1E04B92310}" destId="{DB6378E2-8AE9-4E7F-9DC6-B7D04385ED83}" srcOrd="2" destOrd="0" parTransId="{94A64A8D-4E58-4EE4-85DF-F15BC8A290FD}" sibTransId="{E15C9981-6F04-4C5A-A35A-BAF5ECB41D03}"/>
    <dgm:cxn modelId="{D0B1783E-943E-423A-96B3-5373A96F18C8}" type="presOf" srcId="{D1921751-F4F9-4E2B-AE70-BBB56CEB3367}" destId="{D37C97E1-C2FC-4109-A40B-E8BE9460693A}" srcOrd="0" destOrd="0" presId="urn:microsoft.com/office/officeart/2005/8/layout/cycle2"/>
    <dgm:cxn modelId="{6AAFE49E-7872-4126-9ED2-49ADF8EAE72B}" type="presOf" srcId="{D1921751-F4F9-4E2B-AE70-BBB56CEB3367}" destId="{836AB40A-6FE1-4718-854E-E9BDDD5E380E}" srcOrd="1" destOrd="0" presId="urn:microsoft.com/office/officeart/2005/8/layout/cycle2"/>
    <dgm:cxn modelId="{0F8BAAEB-E780-4777-A18D-206AD72E255F}" type="presOf" srcId="{C135D1BA-7F17-47F1-9E56-07287D5064C4}" destId="{86B30009-1341-48AF-9B33-864A4ED42D34}" srcOrd="0" destOrd="0" presId="urn:microsoft.com/office/officeart/2005/8/layout/cycle2"/>
    <dgm:cxn modelId="{34195F16-EC15-425E-A274-D7B6692AE1ED}" type="presOf" srcId="{665C2F9E-9E78-44E6-A3AE-59DBF29E9D5B}" destId="{FBD67E1F-92BF-485F-9C25-6694E3BEF7BA}" srcOrd="0" destOrd="0" presId="urn:microsoft.com/office/officeart/2005/8/layout/cycle2"/>
    <dgm:cxn modelId="{41D502DD-E705-4D8B-A5AF-1D18FCC75A1B}" type="presOf" srcId="{665C2F9E-9E78-44E6-A3AE-59DBF29E9D5B}" destId="{22861BEE-2641-4143-A405-C2EA5EB54C68}" srcOrd="1" destOrd="0" presId="urn:microsoft.com/office/officeart/2005/8/layout/cycle2"/>
    <dgm:cxn modelId="{307BDC97-6B76-4D3B-84B4-8D07D70B6E58}" type="presOf" srcId="{DB6378E2-8AE9-4E7F-9DC6-B7D04385ED83}" destId="{9EDE86F1-B23A-4334-9558-7D0B6EF8AF56}" srcOrd="0" destOrd="0" presId="urn:microsoft.com/office/officeart/2005/8/layout/cycle2"/>
    <dgm:cxn modelId="{406B608A-BC8B-4780-AFDB-329AE21AD8C0}" type="presParOf" srcId="{C576F206-5F22-49E8-A8AC-30DCC03E2396}" destId="{F9F452ED-145D-4A83-A6A0-30369BF2A8B6}" srcOrd="0" destOrd="0" presId="urn:microsoft.com/office/officeart/2005/8/layout/cycle2"/>
    <dgm:cxn modelId="{569EB3B5-5893-4ED8-BAA7-516E03FAD81F}" type="presParOf" srcId="{C576F206-5F22-49E8-A8AC-30DCC03E2396}" destId="{F6D4E74B-A4E6-4298-94EE-4060BD30A066}" srcOrd="1" destOrd="0" presId="urn:microsoft.com/office/officeart/2005/8/layout/cycle2"/>
    <dgm:cxn modelId="{99CAA099-6741-47E9-A79E-CD56E1BF9B5D}" type="presParOf" srcId="{F6D4E74B-A4E6-4298-94EE-4060BD30A066}" destId="{49C38D8F-6E45-4B59-B98C-0C77A39CA65C}" srcOrd="0" destOrd="0" presId="urn:microsoft.com/office/officeart/2005/8/layout/cycle2"/>
    <dgm:cxn modelId="{100CC6C3-B85D-4B1E-9CFD-B41E67B40A5F}" type="presParOf" srcId="{C576F206-5F22-49E8-A8AC-30DCC03E2396}" destId="{E65BC589-3CCE-4A35-8B1B-A80F229EFF5F}" srcOrd="2" destOrd="0" presId="urn:microsoft.com/office/officeart/2005/8/layout/cycle2"/>
    <dgm:cxn modelId="{E0280D69-9BF8-43FE-B31B-146D907A4EAE}" type="presParOf" srcId="{C576F206-5F22-49E8-A8AC-30DCC03E2396}" destId="{26E8BC75-FC75-441B-9950-E5FBBD386490}" srcOrd="3" destOrd="0" presId="urn:microsoft.com/office/officeart/2005/8/layout/cycle2"/>
    <dgm:cxn modelId="{0E24E7E3-E20E-444C-9710-985925D9D05F}" type="presParOf" srcId="{26E8BC75-FC75-441B-9950-E5FBBD386490}" destId="{BFE96095-980F-498B-874E-F6121D4FF5E4}" srcOrd="0" destOrd="0" presId="urn:microsoft.com/office/officeart/2005/8/layout/cycle2"/>
    <dgm:cxn modelId="{545DDE39-90E8-4D03-8821-26930B4C761B}" type="presParOf" srcId="{C576F206-5F22-49E8-A8AC-30DCC03E2396}" destId="{9EDE86F1-B23A-4334-9558-7D0B6EF8AF56}" srcOrd="4" destOrd="0" presId="urn:microsoft.com/office/officeart/2005/8/layout/cycle2"/>
    <dgm:cxn modelId="{96E1CFC7-48CF-4EAF-A9A8-3FBD5269A258}" type="presParOf" srcId="{C576F206-5F22-49E8-A8AC-30DCC03E2396}" destId="{9021CCBE-77C2-42CC-AB4A-BEE0DAA13265}" srcOrd="5" destOrd="0" presId="urn:microsoft.com/office/officeart/2005/8/layout/cycle2"/>
    <dgm:cxn modelId="{6D88F4A4-4B72-4E6A-9BAB-86ED9E156F8C}" type="presParOf" srcId="{9021CCBE-77C2-42CC-AB4A-BEE0DAA13265}" destId="{D8B5FFC4-17CF-4FDF-BC0A-DBA9F9DB99B7}" srcOrd="0" destOrd="0" presId="urn:microsoft.com/office/officeart/2005/8/layout/cycle2"/>
    <dgm:cxn modelId="{99C8EB0C-2259-4DEF-9457-153270663262}" type="presParOf" srcId="{C576F206-5F22-49E8-A8AC-30DCC03E2396}" destId="{9E4F98B7-8FBC-49BC-8663-91E27F9DA54D}" srcOrd="6" destOrd="0" presId="urn:microsoft.com/office/officeart/2005/8/layout/cycle2"/>
    <dgm:cxn modelId="{E75782B6-27A2-4F0B-B189-C137A455FD23}" type="presParOf" srcId="{C576F206-5F22-49E8-A8AC-30DCC03E2396}" destId="{D37C97E1-C2FC-4109-A40B-E8BE9460693A}" srcOrd="7" destOrd="0" presId="urn:microsoft.com/office/officeart/2005/8/layout/cycle2"/>
    <dgm:cxn modelId="{77CEAF17-9C36-40FA-89E3-4E9B6E701E80}" type="presParOf" srcId="{D37C97E1-C2FC-4109-A40B-E8BE9460693A}" destId="{836AB40A-6FE1-4718-854E-E9BDDD5E380E}" srcOrd="0" destOrd="0" presId="urn:microsoft.com/office/officeart/2005/8/layout/cycle2"/>
    <dgm:cxn modelId="{9DB0EDB3-EB04-4A8D-B660-3BB7A9059B47}" type="presParOf" srcId="{C576F206-5F22-49E8-A8AC-30DCC03E2396}" destId="{86B30009-1341-48AF-9B33-864A4ED42D34}" srcOrd="8" destOrd="0" presId="urn:microsoft.com/office/officeart/2005/8/layout/cycle2"/>
    <dgm:cxn modelId="{A85C9AD4-BD00-44AC-87F2-D3A8D6464F56}" type="presParOf" srcId="{C576F206-5F22-49E8-A8AC-30DCC03E2396}" destId="{FBD67E1F-92BF-485F-9C25-6694E3BEF7BA}" srcOrd="9" destOrd="0" presId="urn:microsoft.com/office/officeart/2005/8/layout/cycle2"/>
    <dgm:cxn modelId="{3EDEDAD7-0737-4702-9996-3590525C8430}" type="presParOf" srcId="{FBD67E1F-92BF-485F-9C25-6694E3BEF7BA}" destId="{22861BEE-2641-4143-A405-C2EA5EB54C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452ED-145D-4A83-A6A0-30369BF2A8B6}">
      <dsp:nvSpPr>
        <dsp:cNvPr id="0" name=""/>
        <dsp:cNvSpPr/>
      </dsp:nvSpPr>
      <dsp:spPr>
        <a:xfrm>
          <a:off x="3964679" y="0"/>
          <a:ext cx="2009612" cy="200961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পণ্য</a:t>
          </a:r>
          <a:r>
            <a:rPr lang="en-US" sz="2700" kern="1200" dirty="0" smtClean="0"/>
            <a:t> ও </a:t>
          </a:r>
          <a:r>
            <a:rPr lang="en-US" sz="2700" kern="1200" dirty="0" err="1" smtClean="0"/>
            <a:t>সেবা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উৎপাদন</a:t>
          </a:r>
          <a:endParaRPr lang="en-US" sz="2700" kern="1200" dirty="0"/>
        </a:p>
      </dsp:txBody>
      <dsp:txXfrm>
        <a:off x="4258980" y="294301"/>
        <a:ext cx="1421010" cy="1421010"/>
      </dsp:txXfrm>
    </dsp:sp>
    <dsp:sp modelId="{F6D4E74B-A4E6-4298-94EE-4060BD30A066}">
      <dsp:nvSpPr>
        <dsp:cNvPr id="0" name=""/>
        <dsp:cNvSpPr/>
      </dsp:nvSpPr>
      <dsp:spPr>
        <a:xfrm rot="2220013">
          <a:off x="5886890" y="1544611"/>
          <a:ext cx="497923" cy="678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901930" y="1635311"/>
        <a:ext cx="348546" cy="406946"/>
      </dsp:txXfrm>
    </dsp:sp>
    <dsp:sp modelId="{E65BC589-3CCE-4A35-8B1B-A80F229EFF5F}">
      <dsp:nvSpPr>
        <dsp:cNvPr id="0" name=""/>
        <dsp:cNvSpPr/>
      </dsp:nvSpPr>
      <dsp:spPr>
        <a:xfrm>
          <a:off x="6319921" y="1774816"/>
          <a:ext cx="2009612" cy="2009612"/>
        </a:xfrm>
        <a:prstGeom prst="ellipse">
          <a:avLst/>
        </a:prstGeom>
        <a:solidFill>
          <a:schemeClr val="accent1">
            <a:shade val="80000"/>
            <a:hueOff val="112972"/>
            <a:satOff val="-6057"/>
            <a:lumOff val="77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বিনিময়</a:t>
          </a:r>
          <a:r>
            <a:rPr lang="en-US" sz="2700" kern="1200" dirty="0" smtClean="0"/>
            <a:t>  </a:t>
          </a:r>
          <a:r>
            <a:rPr lang="en-US" sz="2700" kern="1200" dirty="0" err="1" smtClean="0"/>
            <a:t>বন্টণ</a:t>
          </a:r>
          <a:r>
            <a:rPr lang="en-US" sz="2700" kern="1200" dirty="0" smtClean="0"/>
            <a:t> ও </a:t>
          </a:r>
          <a:r>
            <a:rPr lang="en-US" sz="2700" kern="1200" dirty="0" err="1" smtClean="0"/>
            <a:t>সহায়ক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কাজ</a:t>
          </a:r>
          <a:endParaRPr lang="en-US" sz="2700" kern="1200" dirty="0"/>
        </a:p>
      </dsp:txBody>
      <dsp:txXfrm>
        <a:off x="6614222" y="2069117"/>
        <a:ext cx="1421010" cy="1421010"/>
      </dsp:txXfrm>
    </dsp:sp>
    <dsp:sp modelId="{26E8BC75-FC75-441B-9950-E5FBBD386490}">
      <dsp:nvSpPr>
        <dsp:cNvPr id="0" name=""/>
        <dsp:cNvSpPr/>
      </dsp:nvSpPr>
      <dsp:spPr>
        <a:xfrm rot="6469261">
          <a:off x="6607309" y="3854880"/>
          <a:ext cx="525476" cy="678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2966"/>
            <a:satOff val="-5947"/>
            <a:lumOff val="71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6710253" y="3915490"/>
        <a:ext cx="367833" cy="406946"/>
      </dsp:txXfrm>
    </dsp:sp>
    <dsp:sp modelId="{9EDE86F1-B23A-4334-9558-7D0B6EF8AF56}">
      <dsp:nvSpPr>
        <dsp:cNvPr id="0" name=""/>
        <dsp:cNvSpPr/>
      </dsp:nvSpPr>
      <dsp:spPr>
        <a:xfrm>
          <a:off x="5401457" y="4631893"/>
          <a:ext cx="2009612" cy="2009612"/>
        </a:xfrm>
        <a:prstGeom prst="ellipse">
          <a:avLst/>
        </a:prstGeom>
        <a:solidFill>
          <a:schemeClr val="accent1">
            <a:shade val="80000"/>
            <a:hueOff val="225945"/>
            <a:satOff val="-12113"/>
            <a:lumOff val="154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অভাবের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পরিতৃপ্তি</a:t>
          </a:r>
          <a:endParaRPr lang="en-US" sz="2700" kern="1200" dirty="0"/>
        </a:p>
      </dsp:txBody>
      <dsp:txXfrm>
        <a:off x="5695758" y="4926194"/>
        <a:ext cx="1421010" cy="1421010"/>
      </dsp:txXfrm>
    </dsp:sp>
    <dsp:sp modelId="{9021CCBE-77C2-42CC-AB4A-BEE0DAA13265}">
      <dsp:nvSpPr>
        <dsp:cNvPr id="0" name=""/>
        <dsp:cNvSpPr/>
      </dsp:nvSpPr>
      <dsp:spPr>
        <a:xfrm rot="10783485">
          <a:off x="4633137" y="5304791"/>
          <a:ext cx="542958" cy="678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25933"/>
            <a:satOff val="-11894"/>
            <a:lumOff val="142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796023" y="5440049"/>
        <a:ext cx="380071" cy="406946"/>
      </dsp:txXfrm>
    </dsp:sp>
    <dsp:sp modelId="{9E4F98B7-8FBC-49BC-8663-91E27F9DA54D}">
      <dsp:nvSpPr>
        <dsp:cNvPr id="0" name=""/>
        <dsp:cNvSpPr/>
      </dsp:nvSpPr>
      <dsp:spPr>
        <a:xfrm>
          <a:off x="2367429" y="4646469"/>
          <a:ext cx="2009612" cy="2009612"/>
        </a:xfrm>
        <a:prstGeom prst="ellipse">
          <a:avLst/>
        </a:prstGeom>
        <a:solidFill>
          <a:schemeClr val="accent1">
            <a:shade val="80000"/>
            <a:hueOff val="338917"/>
            <a:satOff val="-18170"/>
            <a:lumOff val="2319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মুনাফা</a:t>
          </a:r>
          <a:r>
            <a:rPr lang="en-US" sz="2700" kern="1200" dirty="0" smtClean="0"/>
            <a:t> ও </a:t>
          </a:r>
          <a:r>
            <a:rPr lang="en-US" sz="2700" kern="1200" dirty="0" err="1" smtClean="0"/>
            <a:t>উন্নয়ণ</a:t>
          </a:r>
          <a:endParaRPr lang="en-US" sz="2700" kern="1200" dirty="0"/>
        </a:p>
      </dsp:txBody>
      <dsp:txXfrm>
        <a:off x="2661730" y="4940770"/>
        <a:ext cx="1421010" cy="1421010"/>
      </dsp:txXfrm>
    </dsp:sp>
    <dsp:sp modelId="{D37C97E1-C2FC-4109-A40B-E8BE9460693A}">
      <dsp:nvSpPr>
        <dsp:cNvPr id="0" name=""/>
        <dsp:cNvSpPr/>
      </dsp:nvSpPr>
      <dsp:spPr>
        <a:xfrm rot="15120000">
          <a:off x="2646350" y="3894696"/>
          <a:ext cx="530651" cy="678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8899"/>
            <a:satOff val="-17842"/>
            <a:lumOff val="214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750544" y="4106047"/>
        <a:ext cx="371456" cy="406946"/>
      </dsp:txXfrm>
    </dsp:sp>
    <dsp:sp modelId="{86B30009-1341-48AF-9B33-864A4ED42D34}">
      <dsp:nvSpPr>
        <dsp:cNvPr id="0" name=""/>
        <dsp:cNvSpPr/>
      </dsp:nvSpPr>
      <dsp:spPr>
        <a:xfrm>
          <a:off x="1331702" y="1774816"/>
          <a:ext cx="2214954" cy="2009612"/>
        </a:xfrm>
        <a:prstGeom prst="ellipse">
          <a:avLst/>
        </a:prstGeom>
        <a:solidFill>
          <a:schemeClr val="accent1">
            <a:shade val="80000"/>
            <a:hueOff val="451889"/>
            <a:satOff val="-24226"/>
            <a:lumOff val="309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অভাব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বোধ</a:t>
          </a:r>
          <a:endParaRPr lang="en-US" sz="2700" kern="1200" dirty="0"/>
        </a:p>
      </dsp:txBody>
      <dsp:txXfrm>
        <a:off x="1656075" y="2069117"/>
        <a:ext cx="1566208" cy="1421010"/>
      </dsp:txXfrm>
    </dsp:sp>
    <dsp:sp modelId="{FBD67E1F-92BF-485F-9C25-6694E3BEF7BA}">
      <dsp:nvSpPr>
        <dsp:cNvPr id="0" name=""/>
        <dsp:cNvSpPr/>
      </dsp:nvSpPr>
      <dsp:spPr>
        <a:xfrm rot="19497196">
          <a:off x="3449485" y="1543058"/>
          <a:ext cx="538304" cy="678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51866"/>
            <a:satOff val="-23789"/>
            <a:lumOff val="285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464125" y="1725075"/>
        <a:ext cx="376813" cy="406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62CB-5BFD-4389-8E65-1F4976D9039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7E88-D486-4739-820F-6231E6A7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1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7E88-D486-4739-820F-6231E6A7B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8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0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90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2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EB24-98F7-4FE8-8040-F0F2C2D58A4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9AF09F-9899-4BB8-BDD3-7630336D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9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1886" y="1175885"/>
            <a:ext cx="9144000" cy="107473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স্বাগত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885705"/>
            <a:ext cx="4955721" cy="26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816925" y="0"/>
            <a:ext cx="6365174" cy="2315688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বাড়ীর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4366" y="3740727"/>
            <a:ext cx="838458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 </a:t>
            </a:r>
            <a:r>
              <a:rPr lang="en-US" sz="6000" dirty="0" err="1" smtClean="0"/>
              <a:t>জাতীয়</a:t>
            </a:r>
            <a:r>
              <a:rPr lang="en-US" sz="6000" dirty="0" smtClean="0"/>
              <a:t> </a:t>
            </a:r>
            <a:r>
              <a:rPr lang="en-US" sz="6000" dirty="0" err="1" smtClean="0"/>
              <a:t>ব্যবসায়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892" y="1531917"/>
            <a:ext cx="902001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ধন্যবাদ</a:t>
            </a:r>
            <a:r>
              <a:rPr lang="en-US" sz="7200" dirty="0"/>
              <a:t> </a:t>
            </a:r>
            <a:r>
              <a:rPr lang="en-US" sz="7200" dirty="0" err="1"/>
              <a:t>সবাই</a:t>
            </a:r>
            <a:r>
              <a:rPr lang="en-US" sz="7200" dirty="0"/>
              <a:t> </a:t>
            </a:r>
            <a:r>
              <a:rPr lang="en-US" sz="7200" dirty="0" err="1"/>
              <a:t>কে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1" y="3719593"/>
            <a:ext cx="9066509" cy="27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433790"/>
            <a:ext cx="10524071" cy="64751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600696"/>
            <a:ext cx="5157787" cy="117565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u="sng" dirty="0" err="1"/>
              <a:t>শিক্ষক</a:t>
            </a:r>
            <a:r>
              <a:rPr lang="en-US" u="sng" dirty="0"/>
              <a:t> </a:t>
            </a:r>
            <a:r>
              <a:rPr lang="en-US" u="sng" dirty="0" err="1"/>
              <a:t>পরিচিতি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879262"/>
            <a:ext cx="5157787" cy="22009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মোহাম্মদ</a:t>
            </a:r>
            <a:r>
              <a:rPr lang="en-US" dirty="0"/>
              <a:t> </a:t>
            </a:r>
            <a:r>
              <a:rPr lang="en-US" dirty="0" err="1"/>
              <a:t>ফজলুর</a:t>
            </a:r>
            <a:r>
              <a:rPr lang="en-US" dirty="0"/>
              <a:t> </a:t>
            </a:r>
            <a:r>
              <a:rPr lang="en-US" dirty="0" err="1"/>
              <a:t>রহমান</a:t>
            </a:r>
            <a:endParaRPr lang="en-US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err="1" smtClean="0"/>
              <a:t>সহকারী</a:t>
            </a:r>
            <a:r>
              <a:rPr lang="en-US" u="sng" dirty="0" smtClean="0"/>
              <a:t> </a:t>
            </a:r>
            <a:r>
              <a:rPr lang="en-US" u="sng" dirty="0" err="1"/>
              <a:t>অধ্যাপক</a:t>
            </a:r>
            <a:r>
              <a:rPr lang="en-US" u="sng" dirty="0"/>
              <a:t>(</a:t>
            </a:r>
            <a:r>
              <a:rPr lang="en-US" u="sng" dirty="0" err="1"/>
              <a:t>ব্যবস্থাপনা</a:t>
            </a:r>
            <a:r>
              <a:rPr lang="en-US" u="sng" dirty="0"/>
              <a:t>)</a:t>
            </a:r>
            <a:r>
              <a:rPr lang="en-US" u="sng" dirty="0">
                <a:solidFill>
                  <a:srgbClr val="00B0F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u="sng" dirty="0" err="1">
                <a:solidFill>
                  <a:srgbClr val="00B0F0"/>
                </a:solidFill>
              </a:rPr>
              <a:t>গফরগাঁও</a:t>
            </a:r>
            <a:r>
              <a:rPr lang="en-US" sz="3200" u="sng" dirty="0">
                <a:solidFill>
                  <a:srgbClr val="00B0F0"/>
                </a:solidFill>
              </a:rPr>
              <a:t> </a:t>
            </a:r>
            <a:r>
              <a:rPr lang="en-US" sz="3200" u="sng" dirty="0" err="1">
                <a:solidFill>
                  <a:srgbClr val="00B0F0"/>
                </a:solidFill>
              </a:rPr>
              <a:t>কারিগরি</a:t>
            </a:r>
            <a:r>
              <a:rPr lang="en-US" sz="3200" u="sng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স্কুল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এন্ড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কলেজ</a:t>
            </a:r>
            <a:r>
              <a:rPr lang="en-US" sz="3200" dirty="0">
                <a:solidFill>
                  <a:srgbClr val="00B0F0"/>
                </a:solidFill>
              </a:rPr>
              <a:t/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dirty="0" err="1">
                <a:solidFill>
                  <a:srgbClr val="00B0F0"/>
                </a:solidFill>
              </a:rPr>
              <a:t>রৌহা</a:t>
            </a:r>
            <a:r>
              <a:rPr lang="en-US" sz="3200" dirty="0">
                <a:solidFill>
                  <a:srgbClr val="00B0F0"/>
                </a:solidFill>
              </a:rPr>
              <a:t>, </a:t>
            </a:r>
            <a:r>
              <a:rPr lang="en-US" sz="3200" dirty="0" err="1">
                <a:solidFill>
                  <a:srgbClr val="00B0F0"/>
                </a:solidFill>
              </a:rPr>
              <a:t>গফরগাঁও,ময়মনসিংহ</a:t>
            </a:r>
            <a:endParaRPr lang="en-US" sz="3200" dirty="0">
              <a:solidFill>
                <a:srgbClr val="92D05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00696"/>
            <a:ext cx="5183188" cy="117565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u="sng" dirty="0" err="1" smtClean="0"/>
              <a:t>পাঠ</a:t>
            </a:r>
            <a:r>
              <a:rPr lang="en-US" u="sng" dirty="0" smtClean="0"/>
              <a:t> </a:t>
            </a:r>
            <a:r>
              <a:rPr lang="en-US" u="sng" dirty="0" err="1" smtClean="0"/>
              <a:t>পরিচিতি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879261"/>
            <a:ext cx="5183188" cy="220090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শ্রেণী-একাদশ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বিষয়ঃ</a:t>
            </a:r>
            <a:r>
              <a:rPr lang="en-US" dirty="0"/>
              <a:t> </a:t>
            </a:r>
            <a:r>
              <a:rPr lang="en-US" dirty="0" err="1"/>
              <a:t>ব্যবসায়</a:t>
            </a:r>
            <a:r>
              <a:rPr lang="en-US" dirty="0"/>
              <a:t> </a:t>
            </a:r>
            <a:r>
              <a:rPr lang="en-US" dirty="0" err="1"/>
              <a:t>সংগঠন</a:t>
            </a:r>
            <a:r>
              <a:rPr lang="en-US" dirty="0"/>
              <a:t> ও ব্যবস্থাপনা-১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smtClean="0"/>
              <a:t>২য়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ব্যবসায়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 smtClean="0"/>
          </a:p>
          <a:p>
            <a:pPr algn="ctr">
              <a:buFont typeface="Wingdings" panose="05000000000000000000" pitchFamily="2" charset="2"/>
              <a:buChar char="v"/>
            </a:pPr>
            <a:endParaRPr lang="en-US" dirty="0"/>
          </a:p>
          <a:p>
            <a:pPr algn="ctr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ctr">
              <a:buFont typeface="Wingdings" panose="05000000000000000000" pitchFamily="2" charset="2"/>
              <a:buChar char="v"/>
            </a:pPr>
            <a:endParaRPr lang="en-US" dirty="0"/>
          </a:p>
          <a:p>
            <a:pPr algn="ctr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9787" y="5415148"/>
            <a:ext cx="10073636" cy="97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3016333"/>
            <a:ext cx="6341422" cy="3515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941" y="985652"/>
            <a:ext cx="501138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চল</a:t>
            </a:r>
            <a:r>
              <a:rPr lang="en-US" sz="4800" dirty="0" smtClean="0"/>
              <a:t> </a:t>
            </a:r>
            <a:r>
              <a:rPr lang="en-US" sz="4800" dirty="0" err="1" smtClean="0"/>
              <a:t>কিছু</a:t>
            </a:r>
            <a:r>
              <a:rPr lang="en-US" sz="4800" dirty="0" smtClean="0"/>
              <a:t> </a:t>
            </a:r>
            <a:r>
              <a:rPr lang="en-US" sz="4800" dirty="0" err="1" smtClean="0"/>
              <a:t>ছবি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73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308759"/>
            <a:ext cx="9084622" cy="6103916"/>
          </a:xfrm>
          <a:prstGeom prst="rect">
            <a:avLst/>
          </a:prstGeom>
          <a:solidFill>
            <a:srgbClr val="D3F9D5"/>
          </a:solidFill>
          <a:ln w="57150"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3251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574" r="-1558" b="1"/>
          <a:stretch/>
        </p:blipFill>
        <p:spPr>
          <a:xfrm>
            <a:off x="486888" y="486888"/>
            <a:ext cx="9500260" cy="55084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88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2089" y="770400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শিখন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ফল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769" y="2967335"/>
            <a:ext cx="1020090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2400" dirty="0" err="1"/>
              <a:t>ব্যবসায়</a:t>
            </a:r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</a:t>
            </a:r>
            <a:r>
              <a:rPr lang="en-US" sz="2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র্কে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  <a:p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dirty="0" err="1" smtClean="0"/>
              <a:t>ব্যবসায়ের</a:t>
            </a:r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</a:t>
            </a:r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b="0" cap="none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শব্দের</a:t>
            </a:r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, </a:t>
            </a:r>
            <a:r>
              <a:rPr lang="en-US" sz="2400" dirty="0" err="1" smtClean="0"/>
              <a:t>পণ্য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দ্রব্য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ক্রয়-বিক্রয়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ভোক্তা</a:t>
            </a:r>
            <a:r>
              <a:rPr lang="en-US" sz="2400" dirty="0" smtClean="0"/>
              <a:t> </a:t>
            </a:r>
            <a:r>
              <a:rPr lang="en-US" sz="24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2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৪। </a:t>
            </a:r>
            <a:r>
              <a:rPr lang="en-US" sz="2400" dirty="0" err="1" smtClean="0"/>
              <a:t>ব্যবসায়</a:t>
            </a:r>
            <a:r>
              <a:rPr lang="en-US" sz="2400" dirty="0" smtClean="0"/>
              <a:t>, </a:t>
            </a:r>
            <a:r>
              <a:rPr lang="en-US" sz="2400" dirty="0" err="1" smtClean="0"/>
              <a:t>ব্যবসার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উদ্দেশ্য</a:t>
            </a:r>
            <a:r>
              <a:rPr lang="en-US" sz="2400" dirty="0" smtClean="0"/>
              <a:t>, </a:t>
            </a:r>
            <a:r>
              <a:rPr lang="en-US" sz="2400" dirty="0" err="1" smtClean="0"/>
              <a:t>মুনাফা,লাভ-লোকসান,পণ্য</a:t>
            </a:r>
            <a:r>
              <a:rPr lang="en-US" sz="2400" dirty="0" smtClean="0"/>
              <a:t> </a:t>
            </a:r>
            <a:r>
              <a:rPr lang="en-US" sz="2400" dirty="0" err="1"/>
              <a:t>দ্রব্য</a:t>
            </a:r>
            <a:r>
              <a:rPr lang="en-US" sz="2400" dirty="0"/>
              <a:t>, </a:t>
            </a:r>
            <a:r>
              <a:rPr lang="en-US" sz="2400" dirty="0" err="1"/>
              <a:t>ক্রয়-বিক্রয়</a:t>
            </a:r>
            <a:r>
              <a:rPr lang="en-US" sz="2400" dirty="0"/>
              <a:t> ও </a:t>
            </a:r>
            <a:r>
              <a:rPr lang="en-US" sz="2400" dirty="0" err="1" smtClean="0"/>
              <a:t>ভোক্তা</a:t>
            </a:r>
            <a:r>
              <a:rPr lang="en-US" sz="2400" dirty="0" smtClean="0"/>
              <a:t> </a:t>
            </a:r>
            <a:r>
              <a:rPr lang="en-US" sz="24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লিখতে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24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4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41319" y="676893"/>
            <a:ext cx="4524499" cy="1223158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000" u="sng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4000" u="sng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err="1" smtClean="0">
                <a:solidFill>
                  <a:srgbClr val="FFFF00"/>
                </a:solidFill>
              </a:rPr>
              <a:t>আজকের</a:t>
            </a:r>
            <a:r>
              <a:rPr lang="en-US" sz="4000" u="sng" dirty="0" smtClean="0">
                <a:solidFill>
                  <a:srgbClr val="FFFF00"/>
                </a:solidFill>
              </a:rPr>
              <a:t> </a:t>
            </a:r>
            <a:r>
              <a:rPr lang="en-US" sz="4000" u="sng" dirty="0" err="1" smtClean="0">
                <a:solidFill>
                  <a:srgbClr val="FFFF00"/>
                </a:solidFill>
              </a:rPr>
              <a:t>পাঠ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128" y="4073236"/>
            <a:ext cx="93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2937" y="3825201"/>
            <a:ext cx="7980219" cy="2954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ব্যবসায়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বুঝি</a:t>
            </a:r>
            <a:r>
              <a:rPr lang="en-US" sz="2400" dirty="0" smtClean="0"/>
              <a:t> ?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2400" dirty="0" err="1" smtClean="0"/>
              <a:t>ব্যবসায়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অর্জনের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পণ্য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সেবাকর্মের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ক্রয়-বিক্রয়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ভোক্তার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নিকট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পণ্য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সেবাকর্ম</a:t>
            </a:r>
            <a:r>
              <a:rPr lang="en-US" sz="2400" dirty="0" smtClean="0"/>
              <a:t>, </a:t>
            </a:r>
            <a:r>
              <a:rPr lang="en-US" sz="2400" dirty="0" err="1" smtClean="0"/>
              <a:t>প্রযুক্তি,মতাদর্শ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উৎপাদন</a:t>
            </a:r>
            <a:r>
              <a:rPr lang="en-US" sz="2400" dirty="0" smtClean="0"/>
              <a:t>, </a:t>
            </a:r>
            <a:r>
              <a:rPr lang="en-US" sz="2400" dirty="0" err="1" smtClean="0"/>
              <a:t>বন্টণ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সহায়ক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যাবতীয়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কার্যাবলী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ব্যবসায়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/>
              <a:t>ব্যবসায়</a:t>
            </a:r>
            <a:r>
              <a:rPr lang="en-US" sz="2400" dirty="0"/>
              <a:t> </a:t>
            </a:r>
            <a:r>
              <a:rPr lang="en-US" sz="2400" dirty="0" err="1" smtClean="0"/>
              <a:t>প্রধানত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; </a:t>
            </a:r>
            <a:r>
              <a:rPr lang="en-US" sz="2400" dirty="0" err="1" smtClean="0"/>
              <a:t>যথা</a:t>
            </a:r>
            <a:r>
              <a:rPr lang="en-US" sz="2400" dirty="0" smtClean="0"/>
              <a:t> -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ব্যবসায়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আন্ত</a:t>
            </a:r>
            <a:r>
              <a:rPr lang="en-US" sz="2400" dirty="0" err="1" smtClean="0"/>
              <a:t>র্জা</a:t>
            </a:r>
            <a:r>
              <a:rPr lang="en-US" sz="2400" dirty="0" err="1" smtClean="0"/>
              <a:t>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ব্যবসায়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1278" y="2619883"/>
            <a:ext cx="849085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4000" dirty="0" err="1"/>
              <a:t>ব্যবসায়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46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5503161"/>
              </p:ext>
            </p:extLst>
          </p:nvPr>
        </p:nvGraphicFramePr>
        <p:xfrm>
          <a:off x="498764" y="201880"/>
          <a:ext cx="9661236" cy="665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4037610" y="2624447"/>
            <a:ext cx="2778826" cy="2458191"/>
          </a:xfrm>
          <a:prstGeom prst="ellips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ব্যবসায়ের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উদ্যোগ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405" y="1757547"/>
            <a:ext cx="878774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050966" y="3788228"/>
            <a:ext cx="889461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ব্যবসায়</a:t>
            </a:r>
            <a:r>
              <a:rPr lang="en-US" sz="3600" dirty="0" smtClean="0">
                <a:solidFill>
                  <a:schemeClr val="accent5"/>
                </a:solidFill>
              </a:rPr>
              <a:t>  </a:t>
            </a:r>
            <a:r>
              <a:rPr lang="en-US" sz="3600" dirty="0" err="1" smtClean="0">
                <a:solidFill>
                  <a:schemeClr val="accent5"/>
                </a:solidFill>
              </a:rPr>
              <a:t>কি</a:t>
            </a:r>
            <a:r>
              <a:rPr lang="en-US" sz="3600" dirty="0" smtClean="0">
                <a:solidFill>
                  <a:schemeClr val="accent5"/>
                </a:solidFill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মুনাফা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কি</a:t>
            </a:r>
            <a:r>
              <a:rPr lang="en-US" sz="3600" dirty="0" smtClean="0">
                <a:solidFill>
                  <a:schemeClr val="accent5"/>
                </a:solidFill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ক্রয়-বিক্রয়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কি</a:t>
            </a:r>
            <a:r>
              <a:rPr lang="en-US" sz="3600" dirty="0" smtClean="0">
                <a:solidFill>
                  <a:schemeClr val="accent5"/>
                </a:solidFill>
              </a:rPr>
              <a:t> ?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797</TotalTime>
  <Words>183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স্বাগত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urtrce</dc:creator>
  <cp:lastModifiedBy>urtrce</cp:lastModifiedBy>
  <cp:revision>108</cp:revision>
  <dcterms:created xsi:type="dcterms:W3CDTF">2021-06-06T09:01:37Z</dcterms:created>
  <dcterms:modified xsi:type="dcterms:W3CDTF">2021-06-10T10:44:33Z</dcterms:modified>
</cp:coreProperties>
</file>