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7D66-2083-4B74-9563-F10BF6ECB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45AB3-2595-4F1B-B04C-CED9EA60A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FEE61-4EF0-475E-94E8-8A4FD115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1F9B-08EB-47D0-BE0E-5D6D0455CC8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BFFF2-7048-4050-854C-5D1FAE513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81892-E8C8-43F2-8C2D-359F3CF2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F950-91C4-426B-9DC6-2525CF700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27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10AE-862D-4616-B163-F6803CB15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31EA43-5BC5-4870-99A4-7BC67D541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F6EC6-DB31-459B-A070-1B2F13AC7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1F9B-08EB-47D0-BE0E-5D6D0455CC8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E8586-808A-4F5F-9BDE-A5435E120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A2E12-365E-4F7C-8EDC-6D3A1DB9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F950-91C4-426B-9DC6-2525CF700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63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5DF008-A1F1-4086-950B-161FCCF6B1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899396-0134-4A81-B493-D68352748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9F126-8FEA-4571-940F-0E660F2AE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1F9B-08EB-47D0-BE0E-5D6D0455CC8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79211-75E1-4BE1-B19A-7CE20B25A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5C9E1-EC8C-4925-8609-723665D38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F950-91C4-426B-9DC6-2525CF700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04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A6E06-B56D-4021-8891-02045BAF1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AC923-780E-4C7E-97F4-F24C72FE1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C7E6F-B96E-47F4-B179-AD6423C07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1F9B-08EB-47D0-BE0E-5D6D0455CC8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C48D6-C77C-4257-ABCB-D3C42ABA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36992-3B88-4573-AB44-3BEE18920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F950-91C4-426B-9DC6-2525CF700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01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023C7-6BA9-4BB7-99DD-5318D303F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FDE24-134A-41D4-B7DB-A3AABDB16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CA59D-4593-4098-A174-622D2E3E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1F9B-08EB-47D0-BE0E-5D6D0455CC8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C68C4-7D45-49C9-A66F-CF523334B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3EDDD-C579-4AF0-8487-A6FD8577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F950-91C4-426B-9DC6-2525CF700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26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E657D-906A-46AD-AB09-379BE3030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E6BD6-79EF-4356-BD87-B82DF1A15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CAD4D-56C0-4668-B223-CC8B78338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94125-365A-4F38-B61D-155F5CF1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1F9B-08EB-47D0-BE0E-5D6D0455CC8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EBAD3-2A86-4B61-A55C-79F69C805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EC204-5DEC-4626-8EF9-A8178CA27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F950-91C4-426B-9DC6-2525CF700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98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95773-7768-4B63-AD55-CEF1B8DB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46AD3-A254-49C8-BC24-69568F9D5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CC54B-C60D-4F1E-9E0A-90AF4750E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76224C-B5A6-49A6-8F87-557F93532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134A40-E5D3-4B3D-B878-91EC489C15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CB0447-B14D-49CA-8BDA-6B32DE76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1F9B-08EB-47D0-BE0E-5D6D0455CC8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41E3E1-0695-42D6-A081-DC7F61DD2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DDDD9F-48B1-4311-ABFC-70E5AA44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F950-91C4-426B-9DC6-2525CF700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91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506BF-9D81-4EB4-816A-0AE8D3654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0AA9A6-49E8-4381-8487-C0E89F6A4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1F9B-08EB-47D0-BE0E-5D6D0455CC8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5E25C-981B-4C36-BD95-1FD90BDFE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15460-24EE-442A-8263-902B67898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F950-91C4-426B-9DC6-2525CF700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93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77192E-E191-443B-9E29-D6D29118A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1F9B-08EB-47D0-BE0E-5D6D0455CC8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DB4553-65D2-4E46-9C9C-4F00FB540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FF750-1704-456F-9A2E-57EB42975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F950-91C4-426B-9DC6-2525CF700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05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A98CB-BA7E-4131-88AA-33C09AF64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5BCCC-9DB3-4A10-BDBE-526B0592C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CA9675-C220-4D60-8DEC-BC87497C9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BBD4D-088C-45FB-8C89-9CF3BA25C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1F9B-08EB-47D0-BE0E-5D6D0455CC8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4AEA2-C939-4FA4-BB32-548E19191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C4227-7A20-4403-8B6C-89A397792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F950-91C4-426B-9DC6-2525CF700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9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CC9CF-C72F-4B2A-BD86-232CAC156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7B80AC-6017-4E20-8AEB-5982AA09F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4B513-D974-49F8-A280-B2DABC4E9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F679B-48D7-4AB5-BE0C-954C9303E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1F9B-08EB-47D0-BE0E-5D6D0455CC8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73D5E-6343-4414-A340-B70AA7722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96BF5-62DD-41FD-8CBC-10D79144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F950-91C4-426B-9DC6-2525CF700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97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19C811-00A1-4AB6-8FAC-98BC0D626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741AB-5CBD-4C20-B14A-229B3F66D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FDCA8-EECC-4172-8F8C-44162D558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1F9B-08EB-47D0-BE0E-5D6D0455CC8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18573-1619-46AE-9500-DEA3D0EA7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4C9F2-7A39-42E1-A2B4-FFC66501A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DF950-91C4-426B-9DC6-2525CF700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4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B4CF86-35D8-48B0-B38D-C7B7A339E766}"/>
              </a:ext>
            </a:extLst>
          </p:cNvPr>
          <p:cNvSpPr txBox="1"/>
          <p:nvPr/>
        </p:nvSpPr>
        <p:spPr>
          <a:xfrm>
            <a:off x="3645724" y="1045028"/>
            <a:ext cx="62939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</a:rPr>
              <a:t>স্বাগতম</a:t>
            </a:r>
            <a:endParaRPr lang="en-GB" sz="88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03422C-A1D2-41CF-B608-12B2EE0D6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829" y="2950359"/>
            <a:ext cx="3032662" cy="30326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6685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69B5AC-2309-4630-9F6B-4992B105D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843" y="3149467"/>
            <a:ext cx="4959818" cy="3589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833C59-D2A0-4DB2-A975-E4F83A9AE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843" y="270988"/>
            <a:ext cx="4959818" cy="2696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7BEFB3-6B27-4B2D-A463-30F3577EC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2" y="270988"/>
            <a:ext cx="5132595" cy="2878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877278-398D-4D06-82C7-D3F6EC52D3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08517"/>
            <a:ext cx="5132595" cy="3106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0492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449E88-E642-477C-94E5-9EF950228A1E}"/>
              </a:ext>
            </a:extLst>
          </p:cNvPr>
          <p:cNvSpPr txBox="1"/>
          <p:nvPr/>
        </p:nvSpPr>
        <p:spPr>
          <a:xfrm>
            <a:off x="581889" y="308759"/>
            <a:ext cx="4809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জোড়া</a:t>
            </a:r>
            <a:r>
              <a:rPr lang="en-US" sz="4000" b="1" dirty="0"/>
              <a:t>/ </a:t>
            </a:r>
            <a:r>
              <a:rPr lang="en-US" sz="4000" b="1" dirty="0" err="1"/>
              <a:t>দলীয়</a:t>
            </a:r>
            <a:r>
              <a:rPr lang="en-US" sz="4000" b="1" dirty="0"/>
              <a:t> </a:t>
            </a:r>
            <a:r>
              <a:rPr lang="en-US" sz="4000" b="1" dirty="0" err="1"/>
              <a:t>কাজ</a:t>
            </a:r>
            <a:endParaRPr lang="en-GB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0E56C-9488-4A40-BDD1-E3CA374871D7}"/>
              </a:ext>
            </a:extLst>
          </p:cNvPr>
          <p:cNvSpPr txBox="1"/>
          <p:nvPr/>
        </p:nvSpPr>
        <p:spPr>
          <a:xfrm>
            <a:off x="486889" y="1603168"/>
            <a:ext cx="8502733" cy="19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3200" dirty="0" err="1"/>
              <a:t>জন্মভূমির</a:t>
            </a:r>
            <a:r>
              <a:rPr lang="en-US" sz="3200" dirty="0"/>
              <a:t> </a:t>
            </a:r>
            <a:r>
              <a:rPr lang="en-US" sz="3200" dirty="0" err="1"/>
              <a:t>প্রতি</a:t>
            </a:r>
            <a:r>
              <a:rPr lang="en-US" sz="3200" dirty="0"/>
              <a:t> </a:t>
            </a:r>
            <a:r>
              <a:rPr lang="en-US" sz="3200" dirty="0" err="1"/>
              <a:t>কবির</a:t>
            </a:r>
            <a:r>
              <a:rPr lang="en-US" sz="3200" dirty="0"/>
              <a:t> </a:t>
            </a:r>
            <a:r>
              <a:rPr lang="en-US" sz="3200" dirty="0" err="1"/>
              <a:t>কী</a:t>
            </a:r>
            <a:r>
              <a:rPr lang="en-US" sz="3200" dirty="0"/>
              <a:t> </a:t>
            </a:r>
            <a:r>
              <a:rPr lang="en-US" sz="3200" dirty="0" err="1"/>
              <a:t>আবেগ</a:t>
            </a:r>
            <a:r>
              <a:rPr lang="en-US" sz="3200" dirty="0"/>
              <a:t> </a:t>
            </a:r>
            <a:r>
              <a:rPr lang="en-US" sz="3200" dirty="0" err="1"/>
              <a:t>ফুটে</a:t>
            </a:r>
            <a:r>
              <a:rPr lang="en-US" sz="3200" dirty="0"/>
              <a:t> </a:t>
            </a:r>
            <a:r>
              <a:rPr lang="en-US" sz="3200" dirty="0" err="1"/>
              <a:t>উঠেছে</a:t>
            </a:r>
            <a:r>
              <a:rPr lang="en-US" sz="3200" dirty="0"/>
              <a:t>?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3200" dirty="0" err="1"/>
              <a:t>জন্মভূমি</a:t>
            </a:r>
            <a:r>
              <a:rPr lang="en-US" sz="3200" dirty="0"/>
              <a:t> </a:t>
            </a:r>
            <a:r>
              <a:rPr lang="en-US" sz="3200" dirty="0" err="1"/>
              <a:t>কবিতার</a:t>
            </a:r>
            <a:r>
              <a:rPr lang="en-US" sz="3200" dirty="0"/>
              <a:t> </a:t>
            </a:r>
            <a:r>
              <a:rPr lang="en-US" sz="3200" dirty="0" err="1"/>
              <a:t>মূলকথা</a:t>
            </a:r>
            <a:r>
              <a:rPr lang="en-US" sz="3200" dirty="0"/>
              <a:t> </a:t>
            </a:r>
            <a:r>
              <a:rPr lang="en-US" sz="3200" dirty="0" err="1"/>
              <a:t>কী</a:t>
            </a:r>
            <a:r>
              <a:rPr lang="en-US" sz="3200" dirty="0"/>
              <a:t>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0203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7832E3-7092-4B26-BC54-E3F701EAA6E5}"/>
              </a:ext>
            </a:extLst>
          </p:cNvPr>
          <p:cNvSpPr txBox="1"/>
          <p:nvPr/>
        </p:nvSpPr>
        <p:spPr>
          <a:xfrm>
            <a:off x="1140031" y="498764"/>
            <a:ext cx="5225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বাড়ীর</a:t>
            </a:r>
            <a:r>
              <a:rPr lang="en-US" sz="3200" b="1" dirty="0"/>
              <a:t> </a:t>
            </a:r>
            <a:r>
              <a:rPr lang="en-US" sz="3200" b="1" dirty="0" err="1"/>
              <a:t>কাজঃ</a:t>
            </a:r>
            <a:endParaRPr lang="en-GB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1A4E3-8DA7-47D0-A4FC-B48B3D33B5A7}"/>
              </a:ext>
            </a:extLst>
          </p:cNvPr>
          <p:cNvSpPr txBox="1"/>
          <p:nvPr/>
        </p:nvSpPr>
        <p:spPr>
          <a:xfrm>
            <a:off x="2671947" y="1781298"/>
            <a:ext cx="85502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4400" dirty="0" err="1">
                <a:solidFill>
                  <a:srgbClr val="C00000"/>
                </a:solidFill>
              </a:rPr>
              <a:t>জন্মভূমি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কবিতায়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জন্মভূমির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প্রতি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কবির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যে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ভালোবাসা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প্রকাশ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পেয়েছে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তা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বর্ণনা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করো</a:t>
            </a:r>
            <a:r>
              <a:rPr lang="en-US" sz="4400" dirty="0">
                <a:solidFill>
                  <a:srgbClr val="C00000"/>
                </a:solidFill>
              </a:rPr>
              <a:t>। </a:t>
            </a:r>
            <a:endParaRPr lang="en-GB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0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6BD263-CAA8-4766-8CA8-CAAF36A81262}"/>
              </a:ext>
            </a:extLst>
          </p:cNvPr>
          <p:cNvSpPr/>
          <p:nvPr/>
        </p:nvSpPr>
        <p:spPr>
          <a:xfrm>
            <a:off x="1779319" y="366301"/>
            <a:ext cx="8395855" cy="31547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</a:t>
            </a:r>
            <a:r>
              <a:rPr lang="en-US" sz="199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ন্য</a:t>
            </a:r>
            <a:r>
              <a:rPr lang="en-US" sz="199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sz="19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107E135-C72D-4033-8359-F2C7678E815B}"/>
              </a:ext>
            </a:extLst>
          </p:cNvPr>
          <p:cNvSpPr/>
          <p:nvPr/>
        </p:nvSpPr>
        <p:spPr>
          <a:xfrm>
            <a:off x="3182131" y="3716977"/>
            <a:ext cx="5332020" cy="293320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947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07F55C-8AB0-4B63-BCDA-8A909B17C552}"/>
              </a:ext>
            </a:extLst>
          </p:cNvPr>
          <p:cNvSpPr txBox="1"/>
          <p:nvPr/>
        </p:nvSpPr>
        <p:spPr>
          <a:xfrm>
            <a:off x="1733797" y="2315688"/>
            <a:ext cx="10355282" cy="2607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B050"/>
                </a:solidFill>
              </a:rPr>
              <a:t>নাম</a:t>
            </a:r>
            <a:r>
              <a:rPr lang="en-US" sz="2800" b="1" dirty="0">
                <a:solidFill>
                  <a:srgbClr val="00B050"/>
                </a:solidFill>
              </a:rPr>
              <a:t>			ঃ  </a:t>
            </a:r>
            <a:r>
              <a:rPr lang="en-US" sz="2800" b="1" dirty="0" err="1">
                <a:solidFill>
                  <a:srgbClr val="00B050"/>
                </a:solidFill>
              </a:rPr>
              <a:t>আয়েশা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আক্তার</a:t>
            </a:r>
            <a:endParaRPr lang="en-US" sz="2800" b="1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 err="1"/>
              <a:t>পদবী</a:t>
            </a:r>
            <a:r>
              <a:rPr lang="en-US" sz="2800" b="1" dirty="0"/>
              <a:t> 		ঃ </a:t>
            </a:r>
            <a:r>
              <a:rPr lang="en-US" sz="2800" b="1" dirty="0" err="1"/>
              <a:t>সহকারী</a:t>
            </a:r>
            <a:r>
              <a:rPr lang="en-US" sz="2800" b="1" dirty="0"/>
              <a:t> </a:t>
            </a:r>
            <a:r>
              <a:rPr lang="en-US" sz="2800" b="1" dirty="0" err="1"/>
              <a:t>শিক্ষক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dirty="0" err="1"/>
              <a:t>প্রতিষ্ঠানের</a:t>
            </a:r>
            <a:r>
              <a:rPr lang="en-US" sz="2800" b="1" dirty="0"/>
              <a:t> </a:t>
            </a:r>
            <a:r>
              <a:rPr lang="en-US" sz="2800" b="1" dirty="0" err="1"/>
              <a:t>নাম</a:t>
            </a:r>
            <a:r>
              <a:rPr lang="en-US" sz="2800" b="1" dirty="0"/>
              <a:t>	ঃ </a:t>
            </a:r>
            <a:r>
              <a:rPr lang="en-US" sz="2800" b="1" dirty="0" err="1"/>
              <a:t>সৈয়দা</a:t>
            </a:r>
            <a:r>
              <a:rPr lang="en-US" sz="2800" b="1" dirty="0"/>
              <a:t> </a:t>
            </a:r>
            <a:r>
              <a:rPr lang="en-US" sz="2800" b="1" dirty="0" err="1"/>
              <a:t>আঞ্জুমান</a:t>
            </a:r>
            <a:r>
              <a:rPr lang="en-US" sz="2800" b="1" dirty="0"/>
              <a:t> </a:t>
            </a:r>
            <a:r>
              <a:rPr lang="en-US" sz="2800" b="1" dirty="0" err="1"/>
              <a:t>আরা</a:t>
            </a:r>
            <a:r>
              <a:rPr lang="en-US" sz="2800" b="1" dirty="0"/>
              <a:t> </a:t>
            </a:r>
            <a:r>
              <a:rPr lang="en-US" sz="2800" b="1" dirty="0" err="1"/>
              <a:t>বালিকা</a:t>
            </a:r>
            <a:r>
              <a:rPr lang="en-US" sz="2800" b="1" dirty="0"/>
              <a:t> </a:t>
            </a:r>
            <a:r>
              <a:rPr lang="en-US" sz="2800" b="1" dirty="0" err="1"/>
              <a:t>বিদ্যালয়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dirty="0" err="1"/>
              <a:t>আইডি</a:t>
            </a:r>
            <a:r>
              <a:rPr lang="en-US" sz="2800" b="1" dirty="0"/>
              <a:t>  </a:t>
            </a:r>
            <a:r>
              <a:rPr lang="en-US" sz="2800" b="1" dirty="0" err="1"/>
              <a:t>নং</a:t>
            </a:r>
            <a:r>
              <a:rPr lang="en-US" sz="2800" b="1" dirty="0"/>
              <a:t> 		ঃ	১১</a:t>
            </a:r>
            <a:r>
              <a:rPr lang="en-US" dirty="0"/>
              <a:t>	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5F1798-1228-4683-B46F-7D5F3FA6EAD1}"/>
              </a:ext>
            </a:extLst>
          </p:cNvPr>
          <p:cNvSpPr txBox="1"/>
          <p:nvPr/>
        </p:nvSpPr>
        <p:spPr>
          <a:xfrm>
            <a:off x="3289465" y="941066"/>
            <a:ext cx="4417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rgbClr val="FF0000"/>
                </a:solidFill>
              </a:rPr>
              <a:t>শিক্ষক</a:t>
            </a:r>
            <a:r>
              <a:rPr lang="en-US" sz="4000" b="1" u="sng" dirty="0">
                <a:solidFill>
                  <a:srgbClr val="FF0000"/>
                </a:solidFill>
              </a:rPr>
              <a:t>  </a:t>
            </a:r>
            <a:r>
              <a:rPr lang="en-US" sz="4000" b="1" u="sng" dirty="0" err="1">
                <a:solidFill>
                  <a:srgbClr val="FF0000"/>
                </a:solidFill>
              </a:rPr>
              <a:t>পরিচিতি</a:t>
            </a:r>
            <a:r>
              <a:rPr lang="en-US" sz="4000" b="1" u="sng" dirty="0">
                <a:solidFill>
                  <a:srgbClr val="FF0000"/>
                </a:solidFill>
              </a:rPr>
              <a:t> </a:t>
            </a:r>
            <a:endParaRPr lang="en-GB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8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260CD1-404F-4480-808A-D988BCEB7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90" y="3692534"/>
            <a:ext cx="3814680" cy="2373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020ABF-8CB3-4947-A962-65204615F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47" y="490681"/>
            <a:ext cx="3733502" cy="2487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AD69A7-41D2-4EB1-8477-B37152F5B0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16" y="3573781"/>
            <a:ext cx="3733502" cy="2373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5205CC-1ABC-4FAB-A8FA-86F121799A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087" y="412667"/>
            <a:ext cx="3733502" cy="2565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3F7838-ED15-4167-9639-A0489ADA2A7B}"/>
              </a:ext>
            </a:extLst>
          </p:cNvPr>
          <p:cNvSpPr txBox="1"/>
          <p:nvPr/>
        </p:nvSpPr>
        <p:spPr>
          <a:xfrm>
            <a:off x="2520286" y="3059668"/>
            <a:ext cx="289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আইফেল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টাওয়ার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64469F-1C39-4E9F-B61E-2F88C65D60D2}"/>
              </a:ext>
            </a:extLst>
          </p:cNvPr>
          <p:cNvSpPr txBox="1"/>
          <p:nvPr/>
        </p:nvSpPr>
        <p:spPr>
          <a:xfrm>
            <a:off x="8313464" y="3009197"/>
            <a:ext cx="289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মরুভূমি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936713-4011-4E48-96B7-09F90A47CE1F}"/>
              </a:ext>
            </a:extLst>
          </p:cNvPr>
          <p:cNvSpPr txBox="1"/>
          <p:nvPr/>
        </p:nvSpPr>
        <p:spPr>
          <a:xfrm>
            <a:off x="2601432" y="6101502"/>
            <a:ext cx="289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দুবাই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379473-072B-4772-9712-E05F3EB1018A}"/>
              </a:ext>
            </a:extLst>
          </p:cNvPr>
          <p:cNvSpPr txBox="1"/>
          <p:nvPr/>
        </p:nvSpPr>
        <p:spPr>
          <a:xfrm>
            <a:off x="8205516" y="6101502"/>
            <a:ext cx="289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প্রাকৃতিক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দৃশ্য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67087BE-0880-4E07-A24C-8F2466F8E9ED}"/>
              </a:ext>
            </a:extLst>
          </p:cNvPr>
          <p:cNvSpPr txBox="1"/>
          <p:nvPr/>
        </p:nvSpPr>
        <p:spPr>
          <a:xfrm>
            <a:off x="9524009" y="366093"/>
            <a:ext cx="375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তারিখঃ০৭/ ০৬/২০২১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E3F3EC-3F47-4DBF-A245-53D3AD8E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17" y="888669"/>
            <a:ext cx="7620992" cy="50806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1BC78B-7D86-49EC-AAC9-3DB81E1B4DF7}"/>
              </a:ext>
            </a:extLst>
          </p:cNvPr>
          <p:cNvSpPr txBox="1"/>
          <p:nvPr/>
        </p:nvSpPr>
        <p:spPr>
          <a:xfrm>
            <a:off x="3706583" y="2401568"/>
            <a:ext cx="4013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</a:rPr>
              <a:t>পাঠঃ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জন্মভূমি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endParaRPr lang="en-GB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9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F33F09-F6BF-4702-8748-D54E8FD7A92E}"/>
              </a:ext>
            </a:extLst>
          </p:cNvPr>
          <p:cNvSpPr txBox="1"/>
          <p:nvPr/>
        </p:nvSpPr>
        <p:spPr>
          <a:xfrm>
            <a:off x="4476998" y="644673"/>
            <a:ext cx="4963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err="1">
                <a:solidFill>
                  <a:srgbClr val="FF0000"/>
                </a:solidFill>
              </a:rPr>
              <a:t>শিখনফলঃ</a:t>
            </a:r>
            <a:r>
              <a:rPr lang="en-US" dirty="0"/>
              <a:t>  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1B4860-391C-4C5F-A998-EAC03FB86C2C}"/>
              </a:ext>
            </a:extLst>
          </p:cNvPr>
          <p:cNvSpPr txBox="1"/>
          <p:nvPr/>
        </p:nvSpPr>
        <p:spPr>
          <a:xfrm>
            <a:off x="700645" y="2037830"/>
            <a:ext cx="5783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rgbClr val="00B050"/>
                </a:solidFill>
              </a:rPr>
              <a:t>এই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পাঠ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শেষে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শিক্ষার্থীরাঃ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endParaRPr lang="en-GB" sz="28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5AD23A-11B1-4CF0-B837-7540031B30AB}"/>
              </a:ext>
            </a:extLst>
          </p:cNvPr>
          <p:cNvSpPr txBox="1"/>
          <p:nvPr/>
        </p:nvSpPr>
        <p:spPr>
          <a:xfrm>
            <a:off x="819395" y="2595936"/>
            <a:ext cx="10485913" cy="401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 err="1"/>
              <a:t>রবীন্দ্রনাথের</a:t>
            </a:r>
            <a:r>
              <a:rPr lang="en-US" sz="2800" dirty="0"/>
              <a:t> </a:t>
            </a:r>
            <a:r>
              <a:rPr lang="en-US" sz="2800" dirty="0" err="1"/>
              <a:t>পরিচয়</a:t>
            </a:r>
            <a:r>
              <a:rPr lang="en-US" sz="2800" dirty="0"/>
              <a:t> </a:t>
            </a:r>
            <a:r>
              <a:rPr lang="en-US" sz="2800" dirty="0" err="1"/>
              <a:t>লিখতে</a:t>
            </a:r>
            <a:r>
              <a:rPr lang="en-US" sz="2800" dirty="0"/>
              <a:t> </a:t>
            </a:r>
            <a:r>
              <a:rPr lang="en-US" sz="2800" dirty="0" err="1"/>
              <a:t>পারবে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কবিতাটি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হৃদয়গ্রাহীভাবে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আবৃত্তি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করতে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পারবে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সার্থক,জনম,মুদব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ইত্যাদি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শব্দগুলোর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অর্থ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বলতে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ও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লিখতে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পারবে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কবিতাটির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সারমর্ম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বিশ্লেষণ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করতে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পারবে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82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F5E5104-DDBE-41F4-B54B-1DC6279C6D41}"/>
              </a:ext>
            </a:extLst>
          </p:cNvPr>
          <p:cNvSpPr/>
          <p:nvPr/>
        </p:nvSpPr>
        <p:spPr>
          <a:xfrm>
            <a:off x="4785760" y="1947554"/>
            <a:ext cx="2695698" cy="294359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604E8E-093D-4CF0-8E4A-504A3B8AAD23}"/>
              </a:ext>
            </a:extLst>
          </p:cNvPr>
          <p:cNvSpPr txBox="1"/>
          <p:nvPr/>
        </p:nvSpPr>
        <p:spPr>
          <a:xfrm>
            <a:off x="9494320" y="2813570"/>
            <a:ext cx="2333504" cy="1328023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১৯১৩ </a:t>
            </a:r>
            <a:r>
              <a:rPr lang="en-US" b="1" dirty="0" err="1">
                <a:solidFill>
                  <a:srgbClr val="FF0000"/>
                </a:solidFill>
              </a:rPr>
              <a:t>সালে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গীতাঞ্জলী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কাব্যের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জন্য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নোবেল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পুরস্কার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D669906-7D31-458A-85A6-58F751478F6D}"/>
              </a:ext>
            </a:extLst>
          </p:cNvPr>
          <p:cNvSpPr/>
          <p:nvPr/>
        </p:nvSpPr>
        <p:spPr>
          <a:xfrm>
            <a:off x="4967843" y="296889"/>
            <a:ext cx="2256311" cy="64126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জন্মঃ</a:t>
            </a:r>
            <a:r>
              <a:rPr lang="en-US" b="1" dirty="0">
                <a:solidFill>
                  <a:srgbClr val="FF0000"/>
                </a:solidFill>
              </a:rPr>
              <a:t> ১৮৬১ </a:t>
            </a:r>
            <a:r>
              <a:rPr lang="en-US" b="1" dirty="0" err="1">
                <a:solidFill>
                  <a:srgbClr val="FF0000"/>
                </a:solidFill>
              </a:rPr>
              <a:t>খ্রীষ্টাব্দের</a:t>
            </a:r>
            <a:r>
              <a:rPr lang="en-US" b="1" dirty="0">
                <a:solidFill>
                  <a:srgbClr val="FF0000"/>
                </a:solidFill>
              </a:rPr>
              <a:t> ৭ </a:t>
            </a:r>
            <a:r>
              <a:rPr lang="en-US" b="1" dirty="0" err="1">
                <a:solidFill>
                  <a:srgbClr val="FF0000"/>
                </a:solidFill>
              </a:rPr>
              <a:t>মে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78675BA-B2FF-4CE0-ACF8-897C715AB1E3}"/>
              </a:ext>
            </a:extLst>
          </p:cNvPr>
          <p:cNvSpPr/>
          <p:nvPr/>
        </p:nvSpPr>
        <p:spPr>
          <a:xfrm>
            <a:off x="522515" y="3027322"/>
            <a:ext cx="2369132" cy="8147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মৃত্যুঃ১৯৪১ </a:t>
            </a:r>
            <a:r>
              <a:rPr lang="en-US" b="1" dirty="0" err="1">
                <a:solidFill>
                  <a:srgbClr val="FF0000"/>
                </a:solidFill>
              </a:rPr>
              <a:t>খ্রীষ্টাব্দের</a:t>
            </a:r>
            <a:r>
              <a:rPr lang="en-US" b="1" dirty="0">
                <a:solidFill>
                  <a:srgbClr val="FF0000"/>
                </a:solidFill>
              </a:rPr>
              <a:t> ৭ </a:t>
            </a:r>
            <a:r>
              <a:rPr lang="en-US" b="1" dirty="0" err="1">
                <a:solidFill>
                  <a:srgbClr val="FF0000"/>
                </a:solidFill>
              </a:rPr>
              <a:t>আগষ্ট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BDFAABE4-6CBE-46D1-A1C2-76876A52544A}"/>
              </a:ext>
            </a:extLst>
          </p:cNvPr>
          <p:cNvSpPr/>
          <p:nvPr/>
        </p:nvSpPr>
        <p:spPr>
          <a:xfrm>
            <a:off x="5942119" y="4903024"/>
            <a:ext cx="382979" cy="9611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73AC201-9768-407B-8EF5-E53E130C2340}"/>
              </a:ext>
            </a:extLst>
          </p:cNvPr>
          <p:cNvSpPr/>
          <p:nvPr/>
        </p:nvSpPr>
        <p:spPr>
          <a:xfrm>
            <a:off x="7481458" y="3155868"/>
            <a:ext cx="1579415" cy="508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CAD7D417-58DB-45C6-81FC-FD2D37C99FF8}"/>
              </a:ext>
            </a:extLst>
          </p:cNvPr>
          <p:cNvSpPr/>
          <p:nvPr/>
        </p:nvSpPr>
        <p:spPr>
          <a:xfrm rot="5400000">
            <a:off x="3675109" y="2553331"/>
            <a:ext cx="463747" cy="1757548"/>
          </a:xfrm>
          <a:prstGeom prst="downArrow">
            <a:avLst>
              <a:gd name="adj1" fmla="val 50000"/>
              <a:gd name="adj2" fmla="val 53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0E92FCF3-3B56-4C1B-AD9A-0363469A4643}"/>
              </a:ext>
            </a:extLst>
          </p:cNvPr>
          <p:cNvSpPr/>
          <p:nvPr/>
        </p:nvSpPr>
        <p:spPr>
          <a:xfrm rot="10800000">
            <a:off x="5911932" y="950028"/>
            <a:ext cx="368135" cy="985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8155632-D821-474C-91E7-967BC633D623}"/>
              </a:ext>
            </a:extLst>
          </p:cNvPr>
          <p:cNvSpPr/>
          <p:nvPr/>
        </p:nvSpPr>
        <p:spPr>
          <a:xfrm>
            <a:off x="4106885" y="5887932"/>
            <a:ext cx="4156364" cy="8453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উল্লেখযোগ্য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কাব্যগ্রন্থঃ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 err="1">
                <a:solidFill>
                  <a:srgbClr val="FF0000"/>
                </a:solidFill>
              </a:rPr>
              <a:t>বলাকা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মানসী</a:t>
            </a:r>
            <a:r>
              <a:rPr lang="en-US" b="1" dirty="0">
                <a:solidFill>
                  <a:srgbClr val="FF0000"/>
                </a:solidFill>
              </a:rPr>
              <a:t> ,</a:t>
            </a:r>
            <a:r>
              <a:rPr lang="en-US" b="1" dirty="0" err="1">
                <a:solidFill>
                  <a:srgbClr val="FF0000"/>
                </a:solidFill>
              </a:rPr>
              <a:t>সোনার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তরী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6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5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7A7DA2-B37F-4393-8FF3-A3096998CC41}"/>
              </a:ext>
            </a:extLst>
          </p:cNvPr>
          <p:cNvSpPr txBox="1"/>
          <p:nvPr/>
        </p:nvSpPr>
        <p:spPr>
          <a:xfrm>
            <a:off x="1341912" y="1177130"/>
            <a:ext cx="176942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err="1"/>
              <a:t>সার্থক</a:t>
            </a:r>
            <a:r>
              <a:rPr lang="en-US" sz="4000" dirty="0"/>
              <a:t> 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3CCF36-F58B-4CB7-B0D2-E9027F430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00" y="938013"/>
            <a:ext cx="2698573" cy="111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CDCA15-2855-4F0E-9772-BCCAF124A46B}"/>
              </a:ext>
            </a:extLst>
          </p:cNvPr>
          <p:cNvSpPr txBox="1"/>
          <p:nvPr/>
        </p:nvSpPr>
        <p:spPr>
          <a:xfrm>
            <a:off x="8907389" y="1077399"/>
            <a:ext cx="2430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সফল</a:t>
            </a:r>
            <a:r>
              <a:rPr lang="en-US" sz="5400" dirty="0"/>
              <a:t> </a:t>
            </a:r>
            <a:endParaRPr lang="en-GB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D90B2-FCF0-46F7-A9EB-06C1BFD4F8BD}"/>
              </a:ext>
            </a:extLst>
          </p:cNvPr>
          <p:cNvSpPr txBox="1"/>
          <p:nvPr/>
        </p:nvSpPr>
        <p:spPr>
          <a:xfrm>
            <a:off x="1436915" y="3013501"/>
            <a:ext cx="176942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err="1"/>
              <a:t>জনম</a:t>
            </a:r>
            <a:r>
              <a:rPr lang="en-US" sz="4000" dirty="0"/>
              <a:t> </a:t>
            </a:r>
            <a:endParaRPr lang="en-GB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EAE105-FAE4-48A7-BA48-51712EF0E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01" y="2812611"/>
            <a:ext cx="2698572" cy="1232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E241E5-D3EC-467D-8247-510CF6EFE57C}"/>
              </a:ext>
            </a:extLst>
          </p:cNvPr>
          <p:cNvSpPr txBox="1"/>
          <p:nvPr/>
        </p:nvSpPr>
        <p:spPr>
          <a:xfrm>
            <a:off x="9112329" y="2919486"/>
            <a:ext cx="176942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err="1"/>
              <a:t>জন্ম</a:t>
            </a:r>
            <a:r>
              <a:rPr lang="en-US" sz="4800" dirty="0"/>
              <a:t> </a:t>
            </a:r>
            <a:r>
              <a:rPr lang="en-US" sz="4000" dirty="0"/>
              <a:t> </a:t>
            </a:r>
            <a:endParaRPr lang="en-GB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2AF996-A93D-4A02-A7CE-FE553E6375A5}"/>
              </a:ext>
            </a:extLst>
          </p:cNvPr>
          <p:cNvSpPr txBox="1"/>
          <p:nvPr/>
        </p:nvSpPr>
        <p:spPr>
          <a:xfrm>
            <a:off x="1436915" y="5043043"/>
            <a:ext cx="176942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err="1"/>
              <a:t>মুদব</a:t>
            </a:r>
            <a:r>
              <a:rPr lang="en-US" sz="4000" dirty="0"/>
              <a:t> </a:t>
            </a:r>
            <a:endParaRPr lang="en-GB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F851E-4E12-4B1F-85A8-A97F8639C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00" y="4618265"/>
            <a:ext cx="2698573" cy="20437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8B5ADE-73AA-43C6-B98D-5E6063F1BE59}"/>
              </a:ext>
            </a:extLst>
          </p:cNvPr>
          <p:cNvSpPr txBox="1"/>
          <p:nvPr/>
        </p:nvSpPr>
        <p:spPr>
          <a:xfrm>
            <a:off x="8907389" y="5043043"/>
            <a:ext cx="302910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err="1"/>
              <a:t>বন্ধ</a:t>
            </a:r>
            <a:r>
              <a:rPr lang="en-US" sz="4800" dirty="0"/>
              <a:t> </a:t>
            </a:r>
            <a:r>
              <a:rPr lang="en-US" sz="4800" dirty="0" err="1"/>
              <a:t>করবো</a:t>
            </a:r>
            <a:r>
              <a:rPr lang="en-US" sz="4800" dirty="0"/>
              <a:t>  </a:t>
            </a:r>
            <a:r>
              <a:rPr lang="en-US" sz="4000" dirty="0"/>
              <a:t>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43240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00D2D1-B966-4411-ACA1-56A1FD90D2C4}"/>
              </a:ext>
            </a:extLst>
          </p:cNvPr>
          <p:cNvSpPr txBox="1"/>
          <p:nvPr/>
        </p:nvSpPr>
        <p:spPr>
          <a:xfrm>
            <a:off x="403761" y="427512"/>
            <a:ext cx="3182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/>
              <a:t>একক</a:t>
            </a:r>
            <a:r>
              <a:rPr lang="en-US" sz="4000" b="1" u="sng" dirty="0"/>
              <a:t> </a:t>
            </a:r>
            <a:r>
              <a:rPr lang="en-US" sz="4000" b="1" u="sng" dirty="0" err="1"/>
              <a:t>কাজঃ</a:t>
            </a:r>
            <a:r>
              <a:rPr lang="en-US" sz="4000" b="1" u="sng" dirty="0"/>
              <a:t> </a:t>
            </a:r>
            <a:endParaRPr lang="en-GB" sz="4000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681BB7-49EE-4102-A897-1352575B0778}"/>
              </a:ext>
            </a:extLst>
          </p:cNvPr>
          <p:cNvSpPr txBox="1"/>
          <p:nvPr/>
        </p:nvSpPr>
        <p:spPr>
          <a:xfrm>
            <a:off x="403761" y="1496291"/>
            <a:ext cx="10022774" cy="332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err="1"/>
              <a:t>কবি</a:t>
            </a:r>
            <a:r>
              <a:rPr lang="en-US" sz="3600" dirty="0"/>
              <a:t> </a:t>
            </a:r>
            <a:r>
              <a:rPr lang="en-US" sz="3600" dirty="0" err="1"/>
              <a:t>কোন</a:t>
            </a:r>
            <a:r>
              <a:rPr lang="en-US" sz="3600" dirty="0"/>
              <a:t> </a:t>
            </a:r>
            <a:r>
              <a:rPr lang="en-US" sz="3600" dirty="0" err="1"/>
              <a:t>দেশে</a:t>
            </a:r>
            <a:r>
              <a:rPr lang="en-US" sz="3600" dirty="0"/>
              <a:t> </a:t>
            </a:r>
            <a:r>
              <a:rPr lang="en-US" sz="3600" dirty="0" err="1"/>
              <a:t>জন্মগ্রহন</a:t>
            </a:r>
            <a:r>
              <a:rPr lang="en-US" sz="3600" dirty="0"/>
              <a:t> </a:t>
            </a:r>
            <a:r>
              <a:rPr lang="en-US" sz="3600" dirty="0" err="1"/>
              <a:t>করেছেন</a:t>
            </a:r>
            <a:r>
              <a:rPr lang="en-US" sz="3600" dirty="0"/>
              <a:t>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err="1"/>
              <a:t>কবির</a:t>
            </a:r>
            <a:r>
              <a:rPr lang="en-US" sz="3600" dirty="0"/>
              <a:t> </a:t>
            </a:r>
            <a:r>
              <a:rPr lang="en-US" sz="3600" dirty="0" err="1"/>
              <a:t>জন্ম</a:t>
            </a:r>
            <a:r>
              <a:rPr lang="en-US" sz="3600" dirty="0"/>
              <a:t> </a:t>
            </a:r>
            <a:r>
              <a:rPr lang="en-US" sz="3600" dirty="0" err="1"/>
              <a:t>সার্থক</a:t>
            </a:r>
            <a:r>
              <a:rPr lang="en-US" sz="3600" dirty="0"/>
              <a:t> </a:t>
            </a:r>
            <a:r>
              <a:rPr lang="en-US" sz="3600" dirty="0" err="1"/>
              <a:t>কেন</a:t>
            </a:r>
            <a:r>
              <a:rPr lang="en-US" sz="3600" dirty="0"/>
              <a:t>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err="1"/>
              <a:t>কীসের</a:t>
            </a:r>
            <a:r>
              <a:rPr lang="en-US" sz="3600" dirty="0"/>
              <a:t> </a:t>
            </a:r>
            <a:r>
              <a:rPr lang="en-US" sz="3600" dirty="0" err="1"/>
              <a:t>ছায়ায়</a:t>
            </a:r>
            <a:r>
              <a:rPr lang="en-US" sz="3600" dirty="0"/>
              <a:t> </a:t>
            </a:r>
            <a:r>
              <a:rPr lang="en-US" sz="3600" dirty="0" err="1"/>
              <a:t>এসে</a:t>
            </a:r>
            <a:r>
              <a:rPr lang="en-US" sz="3600" dirty="0"/>
              <a:t> </a:t>
            </a:r>
            <a:r>
              <a:rPr lang="en-US" sz="3600" dirty="0" err="1"/>
              <a:t>কবির</a:t>
            </a:r>
            <a:r>
              <a:rPr lang="en-US" sz="3600" dirty="0"/>
              <a:t> </a:t>
            </a:r>
            <a:r>
              <a:rPr lang="en-US" sz="3600" dirty="0" err="1"/>
              <a:t>অঙ্গ</a:t>
            </a:r>
            <a:r>
              <a:rPr lang="en-US" sz="3600" dirty="0"/>
              <a:t> </a:t>
            </a:r>
            <a:r>
              <a:rPr lang="en-US" sz="3600" dirty="0" err="1"/>
              <a:t>জুড়ায়</a:t>
            </a:r>
            <a:r>
              <a:rPr lang="en-US" sz="3600" dirty="0"/>
              <a:t>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err="1"/>
              <a:t>ফুলের</a:t>
            </a:r>
            <a:r>
              <a:rPr lang="en-US" sz="3600" dirty="0"/>
              <a:t> </a:t>
            </a:r>
            <a:r>
              <a:rPr lang="en-US" sz="3600" dirty="0" err="1"/>
              <a:t>গন্ধ</a:t>
            </a:r>
            <a:r>
              <a:rPr lang="en-US" sz="3600" dirty="0"/>
              <a:t> </a:t>
            </a:r>
            <a:r>
              <a:rPr lang="en-US" sz="3600" dirty="0" err="1"/>
              <a:t>কবির</a:t>
            </a:r>
            <a:r>
              <a:rPr lang="en-US" sz="3600" dirty="0"/>
              <a:t> </a:t>
            </a:r>
            <a:r>
              <a:rPr lang="en-US" sz="3600" dirty="0" err="1"/>
              <a:t>মনকে</a:t>
            </a:r>
            <a:r>
              <a:rPr lang="en-US" sz="3600" dirty="0"/>
              <a:t> </a:t>
            </a:r>
            <a:r>
              <a:rPr lang="en-US" sz="3600" dirty="0" err="1"/>
              <a:t>কেমন</a:t>
            </a:r>
            <a:r>
              <a:rPr lang="en-US" sz="3600" dirty="0"/>
              <a:t> </a:t>
            </a:r>
            <a:r>
              <a:rPr lang="en-US" sz="3600" dirty="0" err="1"/>
              <a:t>করে</a:t>
            </a:r>
            <a:r>
              <a:rPr lang="en-US" sz="3600" dirty="0"/>
              <a:t> </a:t>
            </a:r>
            <a:r>
              <a:rPr lang="en-US" sz="3600" dirty="0" err="1"/>
              <a:t>তোলে</a:t>
            </a:r>
            <a:r>
              <a:rPr lang="en-US" sz="3600" dirty="0"/>
              <a:t>?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3062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3BA792-523F-4742-8C37-79EAEEB2E3C4}"/>
              </a:ext>
            </a:extLst>
          </p:cNvPr>
          <p:cNvSpPr txBox="1"/>
          <p:nvPr/>
        </p:nvSpPr>
        <p:spPr>
          <a:xfrm>
            <a:off x="29695" y="280220"/>
            <a:ext cx="6608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জানিনে</a:t>
            </a:r>
            <a:r>
              <a:rPr lang="en-US" sz="2400" dirty="0"/>
              <a:t> </a:t>
            </a:r>
            <a:r>
              <a:rPr lang="en-US" sz="2400" dirty="0" err="1"/>
              <a:t>তোর</a:t>
            </a:r>
            <a:r>
              <a:rPr lang="en-US" sz="2400" dirty="0"/>
              <a:t> </a:t>
            </a:r>
            <a:r>
              <a:rPr lang="en-US" sz="2400" dirty="0" err="1"/>
              <a:t>ধনরতন,আছে</a:t>
            </a:r>
            <a:r>
              <a:rPr lang="en-US" sz="2400" dirty="0"/>
              <a:t> </a:t>
            </a:r>
            <a:r>
              <a:rPr lang="en-US" sz="2400" dirty="0" err="1"/>
              <a:t>কিনা</a:t>
            </a:r>
            <a:r>
              <a:rPr lang="en-US" sz="2400" dirty="0"/>
              <a:t> </a:t>
            </a:r>
            <a:r>
              <a:rPr lang="en-US" sz="2400" dirty="0" err="1"/>
              <a:t>রাণীর</a:t>
            </a:r>
            <a:r>
              <a:rPr lang="en-US" sz="2400" dirty="0"/>
              <a:t> </a:t>
            </a:r>
            <a:r>
              <a:rPr lang="en-US" sz="2400" dirty="0" err="1"/>
              <a:t>মতো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শুধু</a:t>
            </a:r>
            <a:r>
              <a:rPr lang="en-US" sz="2400" dirty="0"/>
              <a:t> </a:t>
            </a:r>
            <a:r>
              <a:rPr lang="en-US" sz="2400" dirty="0" err="1"/>
              <a:t>জানি</a:t>
            </a:r>
            <a:r>
              <a:rPr lang="en-US" sz="2400" dirty="0"/>
              <a:t> </a:t>
            </a:r>
            <a:r>
              <a:rPr lang="en-US" sz="2400" dirty="0" err="1"/>
              <a:t>আমার</a:t>
            </a:r>
            <a:r>
              <a:rPr lang="en-US" sz="2400" dirty="0"/>
              <a:t> </a:t>
            </a:r>
            <a:r>
              <a:rPr lang="en-US" sz="2400" dirty="0" err="1"/>
              <a:t>অঙ্গ</a:t>
            </a:r>
            <a:r>
              <a:rPr lang="en-US" sz="2400" dirty="0"/>
              <a:t> </a:t>
            </a:r>
            <a:r>
              <a:rPr lang="en-US" sz="2400" dirty="0" err="1"/>
              <a:t>জুড়ায়</a:t>
            </a:r>
            <a:r>
              <a:rPr lang="en-US" sz="2400" dirty="0"/>
              <a:t> </a:t>
            </a:r>
            <a:r>
              <a:rPr lang="en-US" sz="2400" dirty="0" err="1"/>
              <a:t>তোমার</a:t>
            </a:r>
            <a:r>
              <a:rPr lang="en-US" sz="2400" dirty="0"/>
              <a:t> </a:t>
            </a:r>
            <a:r>
              <a:rPr lang="en-US" sz="2400" dirty="0" err="1"/>
              <a:t>ছায়ায়</a:t>
            </a:r>
            <a:r>
              <a:rPr lang="en-US" sz="2400" dirty="0"/>
              <a:t> </a:t>
            </a:r>
            <a:r>
              <a:rPr lang="en-US" sz="2400" dirty="0" err="1"/>
              <a:t>এসে</a:t>
            </a:r>
            <a:r>
              <a:rPr lang="en-US" sz="2400" dirty="0"/>
              <a:t>। 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46A5D-CDB2-4137-8EC7-BA5F9E507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4" y="1507341"/>
            <a:ext cx="3018325" cy="2204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797CBA-5784-4B83-97CB-290FED2C7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400" y="1507341"/>
            <a:ext cx="3240232" cy="2159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3F8B4C-8A83-4A58-966B-152EC7E3EF59}"/>
              </a:ext>
            </a:extLst>
          </p:cNvPr>
          <p:cNvSpPr txBox="1"/>
          <p:nvPr/>
        </p:nvSpPr>
        <p:spPr>
          <a:xfrm>
            <a:off x="6648215" y="2228671"/>
            <a:ext cx="5391391" cy="1694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আখিঁ</a:t>
            </a:r>
            <a:r>
              <a:rPr lang="en-US" sz="2400" dirty="0"/>
              <a:t> </a:t>
            </a:r>
            <a:r>
              <a:rPr lang="en-US" sz="2400" dirty="0" err="1"/>
              <a:t>মেলে</a:t>
            </a:r>
            <a:r>
              <a:rPr lang="en-US" sz="2400" dirty="0"/>
              <a:t> </a:t>
            </a:r>
            <a:r>
              <a:rPr lang="en-US" sz="2400" dirty="0" err="1"/>
              <a:t>তোমার</a:t>
            </a:r>
            <a:r>
              <a:rPr lang="en-US" sz="2400" dirty="0"/>
              <a:t> </a:t>
            </a:r>
            <a:r>
              <a:rPr lang="en-US" sz="2400" dirty="0" err="1"/>
              <a:t>আলো</a:t>
            </a:r>
            <a:r>
              <a:rPr lang="en-US" sz="2400" dirty="0"/>
              <a:t> </a:t>
            </a:r>
            <a:r>
              <a:rPr lang="en-US" sz="2400" dirty="0" err="1"/>
              <a:t>প্রথম</a:t>
            </a:r>
            <a:r>
              <a:rPr lang="en-US" sz="2400" dirty="0"/>
              <a:t> </a:t>
            </a:r>
            <a:r>
              <a:rPr lang="en-US" sz="2400" dirty="0" err="1"/>
              <a:t>আমার</a:t>
            </a:r>
            <a:r>
              <a:rPr lang="en-US" sz="2400" dirty="0"/>
              <a:t> </a:t>
            </a:r>
            <a:r>
              <a:rPr lang="en-US" sz="2400" dirty="0" err="1"/>
              <a:t>চোখঁ</a:t>
            </a:r>
            <a:r>
              <a:rPr lang="en-US" sz="2400" dirty="0"/>
              <a:t> </a:t>
            </a:r>
            <a:r>
              <a:rPr lang="en-US" sz="2400" dirty="0" err="1"/>
              <a:t>জুড়ালো</a:t>
            </a:r>
            <a:r>
              <a:rPr lang="en-US" sz="2400" dirty="0"/>
              <a:t>,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ঐ </a:t>
            </a:r>
            <a:r>
              <a:rPr lang="en-US" sz="2400" dirty="0" err="1"/>
              <a:t>আলোতে</a:t>
            </a:r>
            <a:r>
              <a:rPr lang="en-US" sz="2400" dirty="0"/>
              <a:t> </a:t>
            </a:r>
            <a:r>
              <a:rPr lang="en-US" sz="2400" dirty="0" err="1"/>
              <a:t>নয়ন</a:t>
            </a:r>
            <a:r>
              <a:rPr lang="en-US" sz="2400" dirty="0"/>
              <a:t> </a:t>
            </a:r>
            <a:r>
              <a:rPr lang="en-US" sz="2400" dirty="0" err="1"/>
              <a:t>রেখে</a:t>
            </a:r>
            <a:r>
              <a:rPr lang="en-US" sz="2400" dirty="0"/>
              <a:t> </a:t>
            </a:r>
            <a:r>
              <a:rPr lang="en-US" sz="2400" dirty="0" err="1"/>
              <a:t>মুদব</a:t>
            </a:r>
            <a:r>
              <a:rPr lang="en-US" sz="2400" dirty="0"/>
              <a:t> </a:t>
            </a:r>
            <a:r>
              <a:rPr lang="en-US" sz="2400" dirty="0" err="1"/>
              <a:t>নয়ন</a:t>
            </a:r>
            <a:r>
              <a:rPr lang="en-US" sz="2400" dirty="0"/>
              <a:t> </a:t>
            </a:r>
            <a:r>
              <a:rPr lang="en-US" sz="2400" dirty="0" err="1"/>
              <a:t>শেষে</a:t>
            </a:r>
            <a:r>
              <a:rPr lang="en-US" sz="2400" dirty="0"/>
              <a:t> 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69DFD8-4FF9-4A68-9092-E1B1E6EB1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32" y="4263243"/>
            <a:ext cx="2795740" cy="1974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FD38B5-1F32-4C2E-98D6-690EF07E13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954" y="4263243"/>
            <a:ext cx="2595651" cy="1974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9663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207</Words>
  <Application>Microsoft Office PowerPoint</Application>
  <PresentationFormat>Widescreen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ayesha...5</dc:creator>
  <cp:keywords>ppt2video</cp:keywords>
  <cp:lastModifiedBy>Lab</cp:lastModifiedBy>
  <cp:revision>34</cp:revision>
  <dcterms:created xsi:type="dcterms:W3CDTF">2021-06-07T07:58:08Z</dcterms:created>
  <dcterms:modified xsi:type="dcterms:W3CDTF">2021-06-08T10:16:29Z</dcterms:modified>
</cp:coreProperties>
</file>