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0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5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5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0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5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1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3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B5D8-7A2E-46A3-A535-12B4231D8BAC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E740-CA24-4599-8446-89952400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7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916195" y="679620"/>
            <a:ext cx="6709719" cy="5189839"/>
            <a:chOff x="2088291" y="296562"/>
            <a:chExt cx="8204889" cy="582621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88291" y="296562"/>
              <a:ext cx="8204889" cy="6796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088291" y="6067167"/>
              <a:ext cx="8167817" cy="5560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88291" y="296562"/>
              <a:ext cx="0" cy="577060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219037" y="364523"/>
              <a:ext cx="74143" cy="575825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195" y="679621"/>
            <a:ext cx="6610864" cy="50909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9" name="TextBox 28"/>
          <p:cNvSpPr txBox="1"/>
          <p:nvPr/>
        </p:nvSpPr>
        <p:spPr>
          <a:xfrm>
            <a:off x="4817076" y="1631092"/>
            <a:ext cx="246105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আজকের ক্লাসে সবাইকে 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7924" y="4431266"/>
            <a:ext cx="2977979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স্বাগতম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2843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476" y="506627"/>
            <a:ext cx="10478529" cy="280076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bn-IN" sz="4400" dirty="0" smtClean="0"/>
          </a:p>
          <a:p>
            <a:r>
              <a:rPr lang="bn-IN" sz="4400" dirty="0" smtClean="0"/>
              <a:t>১। (১১১০০১১১)২ কে দশমিকে প্রকাশ কর। </a:t>
            </a:r>
          </a:p>
          <a:p>
            <a:r>
              <a:rPr lang="bn-IN" sz="4400" dirty="0" smtClean="0"/>
              <a:t>২। (৭০)১০ কে বাইনারিতে প্রকাশ কর। </a:t>
            </a:r>
          </a:p>
          <a:p>
            <a:endParaRPr lang="bn-IN" sz="4400" dirty="0"/>
          </a:p>
        </p:txBody>
      </p:sp>
    </p:spTree>
    <p:extLst>
      <p:ext uri="{BB962C8B-B14F-4D97-AF65-F5344CB8AC3E}">
        <p14:creationId xmlns:p14="http://schemas.microsoft.com/office/powerpoint/2010/main" val="16462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2432" y="667265"/>
            <a:ext cx="7549978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</a:rPr>
              <a:t>   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216928"/>
            <a:ext cx="10515600" cy="1325563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dirty="0" smtClean="0"/>
              <a:t>পরিচিতি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542491"/>
            <a:ext cx="5157788" cy="96258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শিক্ষক পরিচিতি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মোঃ হাদিউল ইসলাম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প্রভাষক (তথ্য ও যোগাযোগ)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ক্যাপ্টেন (অবঃ) গিয়াসউদ্দীন আহমেদ কলেজ ।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নিগুয়ারি, পাগলা, গফরগাঁও ।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7575" y="1542491"/>
            <a:ext cx="5357813" cy="96258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bn-IN" dirty="0" smtClean="0"/>
              <a:t>পাঠ পরিচিতি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505075"/>
            <a:ext cx="5357814" cy="3684588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n-IN" dirty="0" smtClean="0"/>
              <a:t>শ্রেণিঃ একাদশ/ দ্বাদশ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dirty="0" smtClean="0"/>
              <a:t>বিষয়ঃ (তথ্য ও যোগাযোগ)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 পাঠঃ সংখ্যা পদ্ধতি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bn-IN" dirty="0" smtClean="0"/>
              <a:t>পিরিয়ডঃ ৪র্থ ।   </a:t>
            </a:r>
          </a:p>
          <a:p>
            <a:r>
              <a:rPr lang="bn-IN" dirty="0" smtClean="0"/>
              <a:t>তারিখঃ ০৯/০৬/২০২১ ইং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75936" y="683671"/>
            <a:ext cx="4497860" cy="974626"/>
            <a:chOff x="2075936" y="683671"/>
            <a:chExt cx="4497860" cy="974626"/>
          </a:xfrm>
        </p:grpSpPr>
        <p:sp>
          <p:nvSpPr>
            <p:cNvPr id="8" name="TextBox 7"/>
            <p:cNvSpPr txBox="1"/>
            <p:nvPr/>
          </p:nvSpPr>
          <p:spPr>
            <a:xfrm>
              <a:off x="2075936" y="683671"/>
              <a:ext cx="4497860" cy="9746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 (১০১০১ )</a:t>
              </a:r>
              <a:r>
                <a:rPr lang="bn-IN" baseline="-25000" dirty="0" smtClean="0"/>
                <a:t>২</a:t>
              </a:r>
              <a:r>
                <a:rPr lang="bn-IN" dirty="0" smtClean="0"/>
                <a:t>             (২১)</a:t>
              </a:r>
              <a:r>
                <a:rPr lang="bn-IN" baseline="-25000" dirty="0" smtClean="0"/>
                <a:t>১০</a:t>
              </a:r>
              <a:r>
                <a:rPr lang="bn-IN" dirty="0" smtClean="0"/>
                <a:t> </a:t>
              </a:r>
            </a:p>
            <a:p>
              <a:r>
                <a:rPr lang="bn-IN" dirty="0" smtClean="0"/>
                <a:t> (</a:t>
              </a:r>
              <a:r>
                <a:rPr lang="bn-IN" sz="3200" baseline="-25000" dirty="0" smtClean="0"/>
                <a:t>১০)</a:t>
              </a:r>
              <a:r>
                <a:rPr lang="bn-IN" baseline="-25000" dirty="0" smtClean="0"/>
                <a:t>৮</a:t>
              </a:r>
              <a:r>
                <a:rPr lang="bn-IN" dirty="0" smtClean="0"/>
                <a:t>                 (৮)</a:t>
              </a:r>
              <a:r>
                <a:rPr lang="bn-IN" baseline="-25000" dirty="0" smtClean="0"/>
                <a:t>১০</a:t>
              </a:r>
            </a:p>
            <a:p>
              <a:r>
                <a:rPr lang="bn-IN" dirty="0" smtClean="0"/>
                <a:t> (১০)</a:t>
              </a:r>
              <a:r>
                <a:rPr lang="bn-IN" baseline="-25000" dirty="0" smtClean="0"/>
                <a:t>১৬</a:t>
              </a:r>
              <a:r>
                <a:rPr lang="bn-IN" dirty="0" smtClean="0"/>
                <a:t>                (১৭)</a:t>
              </a:r>
              <a:r>
                <a:rPr lang="bn-IN" baseline="-25000" dirty="0" smtClean="0"/>
                <a:t>১০</a:t>
              </a:r>
              <a:endParaRPr lang="en-US" baseline="-250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114799" y="753762"/>
              <a:ext cx="1050324" cy="1112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Notched Right Arrow 9"/>
            <p:cNvSpPr/>
            <p:nvPr/>
          </p:nvSpPr>
          <p:spPr>
            <a:xfrm>
              <a:off x="3991230" y="1031280"/>
              <a:ext cx="1173893" cy="139704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Notched Right Arrow 10"/>
            <p:cNvSpPr/>
            <p:nvPr/>
          </p:nvSpPr>
          <p:spPr>
            <a:xfrm flipV="1">
              <a:off x="4003587" y="1337291"/>
              <a:ext cx="1112110" cy="12367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77080" y="2446637"/>
            <a:ext cx="47079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চিত্রে তোমরা কি দেখতে পাচ্ছ?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77080" y="3558746"/>
            <a:ext cx="47079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কোন কোন সংখ্যার পরিবর্তন  করা হয়েছে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8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58746" y="654908"/>
            <a:ext cx="5980670" cy="3768812"/>
            <a:chOff x="3558746" y="654908"/>
            <a:chExt cx="5980670" cy="3768812"/>
          </a:xfrm>
        </p:grpSpPr>
        <p:sp>
          <p:nvSpPr>
            <p:cNvPr id="2" name="TextBox 1"/>
            <p:cNvSpPr txBox="1"/>
            <p:nvPr/>
          </p:nvSpPr>
          <p:spPr>
            <a:xfrm>
              <a:off x="3558746" y="654908"/>
              <a:ext cx="5980670" cy="1015663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/>
                <a:t>আজকের পাঠ </a:t>
              </a:r>
              <a:endParaRPr lang="en-US" sz="6000" dirty="0"/>
            </a:p>
          </p:txBody>
        </p:sp>
        <p:sp>
          <p:nvSpPr>
            <p:cNvPr id="4" name="Up-Down Arrow 3"/>
            <p:cNvSpPr/>
            <p:nvPr/>
          </p:nvSpPr>
          <p:spPr>
            <a:xfrm>
              <a:off x="5900351" y="1816444"/>
              <a:ext cx="1297460" cy="2607276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75686" y="4658498"/>
            <a:ext cx="7117492" cy="1200329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বাইনারি, অক্টাল ও হেক্সাডেসিমাল সংখ্যাকে দশমিক</a:t>
            </a:r>
            <a:r>
              <a:rPr lang="bn-IN" sz="3600" dirty="0"/>
              <a:t> </a:t>
            </a:r>
            <a:r>
              <a:rPr lang="bn-IN" sz="3600" dirty="0" smtClean="0"/>
              <a:t>সংখ্যায় রুপান্তর।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5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6314" y="729049"/>
            <a:ext cx="9489989" cy="4555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  শিখনফলঃ </a:t>
            </a:r>
          </a:p>
          <a:p>
            <a:r>
              <a:rPr lang="bn-IN" sz="2800" dirty="0" smtClean="0"/>
              <a:t>    আজকের পাঠ থেকে শিক্ষার্থীরা </a:t>
            </a:r>
            <a:r>
              <a:rPr lang="en-US" sz="2800" dirty="0" smtClean="0"/>
              <a:t> ………….</a:t>
            </a:r>
            <a:endParaRPr lang="bn-IN" sz="2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800" dirty="0" smtClean="0"/>
              <a:t> বাইনারি, অক্টাল ও হেক্সাডেসিমাল  সংখ্যা কে  দশমিকে রুপান্তর করতে পারবে 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800" dirty="0" smtClean="0"/>
              <a:t>দশমিক </a:t>
            </a:r>
            <a:r>
              <a:rPr lang="bn-IN" sz="2800" dirty="0"/>
              <a:t>সংখ্যা </a:t>
            </a:r>
            <a:r>
              <a:rPr lang="bn-IN" sz="2800" dirty="0" smtClean="0"/>
              <a:t>কে </a:t>
            </a:r>
            <a:r>
              <a:rPr lang="bn-IN" sz="2800" dirty="0"/>
              <a:t>বাইনারি, অক্টাল ও </a:t>
            </a:r>
            <a:r>
              <a:rPr lang="bn-IN" sz="2800" dirty="0" smtClean="0"/>
              <a:t>হেক্সাডেসিমাল সংখ্যায় </a:t>
            </a:r>
            <a:r>
              <a:rPr lang="bn-IN" sz="2800" dirty="0"/>
              <a:t>রুপান্তর করতে পারবে </a:t>
            </a:r>
            <a:r>
              <a:rPr lang="bn-IN" sz="28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800" dirty="0" smtClean="0"/>
              <a:t>গানিতিক সমস্যা সমাধান করতে পারবে 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71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337" y="2804984"/>
            <a:ext cx="4065371" cy="25853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বাইনারি থেকে দশমিকঃ </a:t>
            </a:r>
          </a:p>
          <a:p>
            <a:r>
              <a:rPr lang="bn-IN" sz="2400" dirty="0" smtClean="0"/>
              <a:t> ( ১০১১০১)</a:t>
            </a:r>
            <a:r>
              <a:rPr lang="bn-IN" sz="2400" baseline="-25000" dirty="0" smtClean="0"/>
              <a:t>২</a:t>
            </a:r>
          </a:p>
          <a:p>
            <a:r>
              <a:rPr lang="bn-IN" sz="2400" baseline="-25000" dirty="0"/>
              <a:t> </a:t>
            </a:r>
            <a:r>
              <a:rPr lang="bn-IN" sz="2400" baseline="-25000" dirty="0" smtClean="0"/>
              <a:t> ১     ০    ১    ১    ০    ১</a:t>
            </a:r>
          </a:p>
          <a:p>
            <a:r>
              <a:rPr lang="bn-IN" sz="2400" baseline="-25000" dirty="0" smtClean="0"/>
              <a:t>  </a:t>
            </a:r>
          </a:p>
          <a:p>
            <a:r>
              <a:rPr lang="bn-IN" sz="2400" baseline="-25000" dirty="0" smtClean="0"/>
              <a:t> ৩২     ১৬   ৮    ৪    ২    ১</a:t>
            </a:r>
          </a:p>
          <a:p>
            <a:r>
              <a:rPr lang="bn-IN" sz="2400" baseline="-25000" dirty="0"/>
              <a:t> </a:t>
            </a:r>
            <a:endParaRPr lang="bn-IN" sz="2400" baseline="-25000" dirty="0" smtClean="0"/>
          </a:p>
          <a:p>
            <a:r>
              <a:rPr lang="bn-IN" sz="2400" baseline="-25000" dirty="0" smtClean="0"/>
              <a:t> (৩২+৮+৪+১) = ৪৫ </a:t>
            </a:r>
          </a:p>
          <a:p>
            <a:endParaRPr lang="bn-IN" sz="2400" baseline="-25000" dirty="0" smtClean="0"/>
          </a:p>
          <a:p>
            <a:r>
              <a:rPr lang="bn-IN" sz="2400" baseline="-25000" dirty="0"/>
              <a:t> </a:t>
            </a:r>
            <a:r>
              <a:rPr lang="bn-IN" dirty="0"/>
              <a:t>( </a:t>
            </a:r>
            <a:r>
              <a:rPr lang="bn-IN" dirty="0" smtClean="0"/>
              <a:t>১০১১০১)</a:t>
            </a:r>
            <a:r>
              <a:rPr lang="bn-IN" baseline="-25000" dirty="0" smtClean="0"/>
              <a:t>২ </a:t>
            </a:r>
            <a:r>
              <a:rPr lang="bn-IN" sz="2400" baseline="-25000" dirty="0" smtClean="0"/>
              <a:t>= (৪৫) ১০</a:t>
            </a:r>
            <a:endParaRPr lang="en-US" sz="24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906531" y="2804984"/>
            <a:ext cx="4102442" cy="286232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দশমিক থেকে বাইনারিঃ </a:t>
            </a:r>
          </a:p>
          <a:p>
            <a:r>
              <a:rPr lang="bn-IN" dirty="0" smtClean="0"/>
              <a:t>(৪৫)</a:t>
            </a:r>
            <a:r>
              <a:rPr lang="bn-IN" baseline="-25000" dirty="0" smtClean="0"/>
              <a:t>১০</a:t>
            </a:r>
            <a:endParaRPr lang="bn-IN" baseline="-25000" dirty="0"/>
          </a:p>
          <a:p>
            <a:r>
              <a:rPr lang="bn-IN" dirty="0" smtClean="0"/>
              <a:t>       ৩২  ১৬  ৮  ৪  ২  ১</a:t>
            </a:r>
          </a:p>
          <a:p>
            <a:r>
              <a:rPr lang="bn-IN" dirty="0" smtClean="0"/>
              <a:t>        ১   ০   ১  ১  ০  ১</a:t>
            </a:r>
          </a:p>
          <a:p>
            <a:r>
              <a:rPr lang="bn-IN" dirty="0"/>
              <a:t> </a:t>
            </a:r>
            <a:r>
              <a:rPr lang="bn-IN" dirty="0" smtClean="0"/>
              <a:t> </a:t>
            </a:r>
            <a:r>
              <a:rPr lang="bn-IN" dirty="0" smtClean="0"/>
              <a:t>এখানে,</a:t>
            </a:r>
          </a:p>
          <a:p>
            <a:r>
              <a:rPr lang="bn-IN" dirty="0"/>
              <a:t> </a:t>
            </a:r>
            <a:r>
              <a:rPr lang="bn-IN" dirty="0" smtClean="0"/>
              <a:t>    </a:t>
            </a:r>
            <a:r>
              <a:rPr lang="bn-IN" dirty="0" smtClean="0"/>
              <a:t> (৩২+৮+৪+১</a:t>
            </a:r>
            <a:r>
              <a:rPr lang="bn-IN" dirty="0" smtClean="0"/>
              <a:t>) = </a:t>
            </a:r>
            <a:r>
              <a:rPr lang="bn-IN" dirty="0" smtClean="0"/>
              <a:t>৪৫</a:t>
            </a:r>
          </a:p>
          <a:p>
            <a:endParaRPr lang="bn-IN" dirty="0" smtClean="0"/>
          </a:p>
          <a:p>
            <a:r>
              <a:rPr lang="en-US" dirty="0" smtClean="0"/>
              <a:t> </a:t>
            </a:r>
            <a:r>
              <a:rPr lang="bn-IN" dirty="0" smtClean="0"/>
              <a:t>  </a:t>
            </a:r>
            <a:r>
              <a:rPr lang="en-US" dirty="0" smtClean="0"/>
              <a:t>  </a:t>
            </a:r>
            <a:r>
              <a:rPr lang="bn-IN" dirty="0" smtClean="0"/>
              <a:t>সুতরাং, (৪৫)</a:t>
            </a:r>
            <a:r>
              <a:rPr lang="bn-IN" baseline="-25000" dirty="0" smtClean="0"/>
              <a:t>১০</a:t>
            </a:r>
            <a:r>
              <a:rPr lang="bn-IN" dirty="0" smtClean="0"/>
              <a:t> =(১০১১০১)</a:t>
            </a:r>
            <a:r>
              <a:rPr lang="bn-IN" baseline="-25000" dirty="0" smtClean="0"/>
              <a:t>২</a:t>
            </a:r>
            <a:endParaRPr lang="bn-IN" baseline="30000" dirty="0" smtClean="0"/>
          </a:p>
          <a:p>
            <a:endParaRPr lang="bn-IN" dirty="0"/>
          </a:p>
          <a:p>
            <a:r>
              <a:rPr lang="bn-IN" dirty="0" smtClean="0"/>
              <a:t>  </a:t>
            </a:r>
            <a:r>
              <a:rPr lang="bn-IN" dirty="0" smtClean="0"/>
              <a:t> </a:t>
            </a:r>
            <a:endParaRPr lang="bn-IN" dirty="0"/>
          </a:p>
        </p:txBody>
      </p:sp>
      <p:sp>
        <p:nvSpPr>
          <p:cNvPr id="2" name="TextBox 1"/>
          <p:cNvSpPr txBox="1"/>
          <p:nvPr/>
        </p:nvSpPr>
        <p:spPr>
          <a:xfrm>
            <a:off x="3175686" y="630195"/>
            <a:ext cx="38058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মূল আলোচনাঃ  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75686" y="1338081"/>
            <a:ext cx="1445741" cy="146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43849" y="1338081"/>
            <a:ext cx="2397208" cy="146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270" y="481914"/>
            <a:ext cx="675914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একক কাজঃ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/>
              <a:t> </a:t>
            </a:r>
            <a:r>
              <a:rPr lang="bn-IN" sz="3600" dirty="0" smtClean="0"/>
              <a:t>বাইনারি সংখ্যার ভিত্তি কত 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/>
              <a:t> </a:t>
            </a:r>
            <a:r>
              <a:rPr lang="bn-IN" sz="3600" dirty="0" smtClean="0"/>
              <a:t>কতগুলো বাইনারি সংখ্যা লিখ। </a:t>
            </a:r>
          </a:p>
          <a:p>
            <a:endParaRPr lang="bn-IN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494270"/>
            <a:ext cx="8452021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দলীয় </a:t>
            </a:r>
            <a:r>
              <a:rPr lang="bn-IN" sz="3200" dirty="0" smtClean="0"/>
              <a:t>কাজঃ</a:t>
            </a:r>
          </a:p>
          <a:p>
            <a:r>
              <a:rPr lang="bn-IN" sz="3200" dirty="0"/>
              <a:t> </a:t>
            </a:r>
            <a:r>
              <a:rPr lang="bn-IN" sz="3200" dirty="0" smtClean="0"/>
              <a:t>বাইনারি সংখ্যা কে দশমিকে প্রকাশ কর? </a:t>
            </a:r>
          </a:p>
          <a:p>
            <a:r>
              <a:rPr lang="bn-IN" sz="3200" dirty="0" smtClean="0"/>
              <a:t> </a:t>
            </a:r>
            <a:endParaRPr lang="bn-IN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005" y="729049"/>
            <a:ext cx="83408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মূল্যায়নঃ </a:t>
            </a:r>
          </a:p>
          <a:p>
            <a:r>
              <a:rPr lang="bn-IN" dirty="0" smtClean="0"/>
              <a:t>১। নিচের কোনটি (১০১)২ এর দশমিক ? </a:t>
            </a:r>
          </a:p>
          <a:p>
            <a:r>
              <a:rPr lang="bn-IN" dirty="0"/>
              <a:t> </a:t>
            </a:r>
            <a:r>
              <a:rPr lang="bn-IN" dirty="0" smtClean="0"/>
              <a:t>ক) ১০  খ ) ৫  গ) </a:t>
            </a:r>
            <a:r>
              <a:rPr lang="en-US" dirty="0" smtClean="0"/>
              <a:t>A   </a:t>
            </a:r>
            <a:r>
              <a:rPr lang="bn-IN" dirty="0" smtClean="0"/>
              <a:t>ঘ) ৬ </a:t>
            </a:r>
          </a:p>
        </p:txBody>
      </p:sp>
    </p:spTree>
    <p:extLst>
      <p:ext uri="{BB962C8B-B14F-4D97-AF65-F5344CB8AC3E}">
        <p14:creationId xmlns:p14="http://schemas.microsoft.com/office/powerpoint/2010/main" val="29976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276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uitrce</dc:creator>
  <cp:lastModifiedBy>uitrce</cp:lastModifiedBy>
  <cp:revision>29</cp:revision>
  <dcterms:created xsi:type="dcterms:W3CDTF">2021-06-09T03:04:15Z</dcterms:created>
  <dcterms:modified xsi:type="dcterms:W3CDTF">2021-06-09T07:22:57Z</dcterms:modified>
</cp:coreProperties>
</file>