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81" r:id="rId3"/>
    <p:sldId id="257" r:id="rId4"/>
    <p:sldId id="268" r:id="rId5"/>
    <p:sldId id="278" r:id="rId6"/>
    <p:sldId id="270" r:id="rId7"/>
    <p:sldId id="271" r:id="rId8"/>
    <p:sldId id="276" r:id="rId9"/>
    <p:sldId id="274" r:id="rId10"/>
    <p:sldId id="275" r:id="rId11"/>
    <p:sldId id="277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991" autoAdjust="0"/>
  </p:normalViewPr>
  <p:slideViewPr>
    <p:cSldViewPr>
      <p:cViewPr varScale="1">
        <p:scale>
          <a:sx n="87" d="100"/>
          <a:sy n="87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21C4B-2B7E-4F94-BAD6-AD8224218E42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A87A0-C5CD-45AC-9F75-65B9DDA16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বাড়ির</a:t>
            </a:r>
            <a:r>
              <a:rPr lang="bn-BD" baseline="0" smtClean="0"/>
              <a:t> কাজ শিক্ষার্থীদেরকে লিখে নিতে বলতে পারেন।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পরিচিতি</a:t>
            </a:r>
            <a:r>
              <a:rPr lang="bn-BD" baseline="0" dirty="0" smtClean="0"/>
              <a:t> স্লাইডটি শুধু শিক্ষকের জন্য। </a:t>
            </a:r>
            <a:r>
              <a:rPr lang="bn-BD" dirty="0" smtClean="0"/>
              <a:t>কন্টেন্টটির মান</a:t>
            </a:r>
            <a:r>
              <a:rPr lang="bn-BD" baseline="0" dirty="0" smtClean="0"/>
              <a:t>সম্মত করার জন্য মতামত দিলে কৃতজ্ঞ থাকবো।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32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এই স্লাইডটি শুধু</a:t>
            </a:r>
            <a:r>
              <a:rPr lang="bn-BD" baseline="0" dirty="0" smtClean="0"/>
              <a:t> শিক্ষকের জন্য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বলে দিতে পারেন প্রথম গ্লাসে তাপ প্রয়োগ করা হয়নি , দ্বিতীয় গ্লাসে তাপ প্রয়োগের ফলে তাপমাত্রা বেড়েছে এবং তৃতীয় গ্লাসে আরো বেশি তাপ প্রয়োগ করা হয়েছে তাই থার্মোমিটারেও তামমাত্রা বেড়েছে। এ থেকে আমরা কি সিদ্ধান্তে আসতে পারি। তাপ প্রয়োগের ফলে কণাগুলোর গতি বেড়ে যায়।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প্রশ্নগুলোর</a:t>
            </a:r>
            <a:r>
              <a:rPr lang="bn-BD" baseline="0" dirty="0" smtClean="0"/>
              <a:t> উত্তর শিক্ষার্থীদের কাছ থেকে বের করার চেষ্টা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শ্রেণিকক্ষে প্রয়োজনীয় উপকরণ সরবরাহ করবেন এবং পরীক্ষাটি প্রদর্শন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শ্রেণিকক্ষে প্রয়োজনীয় উপকরণ সরবরাহ করে  পরীক্ষাটি প্রদর্শন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শ্রেণিকক্ষে প্রয়োজনীয় উপকরণ সরবরাহ করে  শিক্ষার্থীদেরকে জোড়ায় জোড়ায় ভাগ করে দিতে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উল্লেখিত</a:t>
            </a:r>
            <a:r>
              <a:rPr lang="bn-BD" baseline="0" dirty="0" smtClean="0"/>
              <a:t> প্রশ্ন ছাড়াও শিক্ষক নিজ থেকে পাঠ সংশিষ্ট প্রশ্নের মাধ্যমে শিক্ষার্থীকে মূল্যায়ন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CDA1-3D85-4E85-985F-6B64C69264AF}" type="datetimeFigureOut">
              <a:rPr lang="en-US" smtClean="0"/>
              <a:pPr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339" y="152400"/>
            <a:ext cx="7890261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loral-png-transparent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019300"/>
            <a:ext cx="7810500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09600"/>
            <a:ext cx="39624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স্ফুটনাংক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।স্ফুটন কী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তরল পদার্থকে গ্যাসে পরিণত করতে কী কী উপকরণ লাগবে?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4191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পদার্থের স্ফুটনাংক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 গলনাংক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কী সমান?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সহ তোমার মতামত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লিখে আনবে।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524000"/>
            <a:ext cx="48006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</a:t>
            </a:r>
            <a:r>
              <a:rPr lang="bn-BD" sz="8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বাদ</a:t>
            </a:r>
            <a:endParaRPr 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757" y="3200400"/>
            <a:ext cx="7638443" cy="3357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362200" y="4572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2514600"/>
            <a:ext cx="2606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3200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রিংকু কুমার মন্ডল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সহকারি শিক্ষক (গণিত)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শিবগঞ্জ উচ্চ বিদ্যালয়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দরিয়াপুর,মহাদেবপুর,নওগাঁ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2438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30480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রসায়ন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দ্বিতীয় অধ্যায়ঃ পদার্থের অবস্থা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images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362200"/>
            <a:ext cx="1562100" cy="3962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391400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স্ফুটনাংকের ধারণা বর্ণনা করতে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তরল পদার্থের স্ফুটন ব্যাখ্যা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গ্রাফপেপারে তাপমাত্রা ও পদার্থের অবস্থা উপস্থাপন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করতে পারবে।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4038600" cy="707886"/>
          </a:xfrm>
          <a:prstGeom prst="rect">
            <a:avLst/>
          </a:prstGeom>
          <a:solidFill>
            <a:srgbClr val="FFFF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40-2402926_transparent-abstract-wave-png-color-line-design-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04045" y="4171949"/>
            <a:ext cx="819150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33400"/>
            <a:ext cx="5562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তিনটির পার্থক্য চিন্তা করে বল।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main-qimg-5be2dceae13be839c4c7abce4b2c57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599" y="1981200"/>
            <a:ext cx="7198407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914400"/>
            <a:ext cx="28956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438400" y="3733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ছবিতে কী দেখছ?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733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পদার্থের অবস্থা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657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 বস্তুকে এক অবস্থা থেকে অন্য অবস্থায় নেয়া যাবে কীভাবে?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CE_THUMB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1" y="914400"/>
            <a:ext cx="2667000" cy="2667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914400"/>
            <a:ext cx="2390775" cy="2667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533400"/>
            <a:ext cx="4495800" cy="43822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62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থার্মোমিটার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4038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>
            <a:endCxn id="3" idx="1"/>
          </p:cNvCxnSpPr>
          <p:nvPr/>
        </p:nvCxnSpPr>
        <p:spPr>
          <a:xfrm flipV="1">
            <a:off x="6705600" y="1327666"/>
            <a:ext cx="990600" cy="11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10400" y="4191000"/>
            <a:ext cx="1295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38400" y="304800"/>
            <a:ext cx="3505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পরীক্ষা- তরল পদার্থের স্ফুটন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24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গ্যাস পাইপ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010400" y="2209800"/>
            <a:ext cx="685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800" y="1295400"/>
            <a:ext cx="4191000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 চিত্রের মতো যন্ত্রপাতি ও উপকরণগুলো সাজিয়ে নাও। খেয়াল রাখতে হবে যাতে থার্মোমটারটি পানির বেশ উপরে থাকে।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 পানি ফুটতে শুরু করা পর্যন্ত তাপ দাও। অর্থাৎ যখন সজোরে বুদবুদ আকারে ফুটে জলীয়বাষ্পাকারে বেরিয়ে যেতে থাকে তখন তাপ দেয়া বন্ধ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৩। সর্বোচ্চ তাপমাত্রা নোট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১ম থেকে শেষ পর্যন্ত ঘড়ি ধরে ১ মিনিট পর পর তাপমাত্রা নোট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৫। গ্রাফ পেপার  ব্যাবহার করে পরীক্ষা-১ এর মতো স্ফুটনের তাপমাত্রা নির্ণয় কর।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bunsen-burner-flame-vector-122791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4800600"/>
            <a:ext cx="1901825" cy="152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hhhhh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914400"/>
            <a:ext cx="6248400" cy="3668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40433" y="2893368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 ( </a:t>
            </a: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 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419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921867">
            <a:off x="2120585" y="19357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স্ফুটনাংক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গলনাংক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তরল+গ্যাস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059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তরল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733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কঠিন+তরল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কঠিন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476500" y="23241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476500" y="3162300"/>
            <a:ext cx="3048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6000" y="49530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এটি কিসের গ্রাফ?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8800" y="5486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গ্রাফটির বিভিন্ন বিন্দুর অবস্থা বিশ্লেষণ খাতায়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457200"/>
            <a:ext cx="4191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533400"/>
            <a:ext cx="17526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81000"/>
            <a:ext cx="4572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7526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991394" y="3505200"/>
            <a:ext cx="3505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912167" y="357916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 ( </a:t>
            </a: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 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1333500" y="4762500"/>
            <a:ext cx="5334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47244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43200" y="3048000"/>
            <a:ext cx="2590800" cy="1676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34000" y="2971800"/>
            <a:ext cx="1447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6705600" y="2133600"/>
            <a:ext cx="9144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82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Connector 36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95400" y="19812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295400" y="23622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1219200" y="4343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1295400" y="2819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1219200" y="32766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1219200" y="37338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1219200" y="4724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1219200" y="40386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219200" y="52578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19200" y="5269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6764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5908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1054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7056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390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1905000" y="5562600"/>
            <a:ext cx="6324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57600" y="5638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28800" y="6096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গ্রাফটি বিশ্লেষণ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34200" y="533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09600"/>
            <a:ext cx="3505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গুরুত্বপূর্ণ কথা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6629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পদার্থের গলন ও স্ফুটন নির্দিষ্ট চাপে নির্দিষ্ট তাপমাত্রায় ঘটে থাকে।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38200" y="2971800"/>
            <a:ext cx="7924800" cy="2091392"/>
            <a:chOff x="685800" y="4309408"/>
            <a:chExt cx="7924800" cy="2091392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4309408"/>
              <a:ext cx="792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পদার্থের অবস্থা পরিবর্তনকে লিখা যায়-</a:t>
              </a:r>
            </a:p>
            <a:p>
              <a:endParaRPr lang="bn-BD" sz="40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কঠিন                তরল             গ্যাস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828800" y="5715000"/>
              <a:ext cx="1371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1828800" y="5867400"/>
              <a:ext cx="1447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572000" y="57150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>
              <a:off x="4495800" y="5943600"/>
              <a:ext cx="1371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905000" y="51816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+তাপ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58629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-তাপ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4400" y="52578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+তাপ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76800" y="59391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-তাপ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462</Words>
  <Application>Microsoft Office PowerPoint</Application>
  <PresentationFormat>On-screen Show (4:3)</PresentationFormat>
  <Paragraphs>98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LAB</cp:lastModifiedBy>
  <cp:revision>66</cp:revision>
  <dcterms:created xsi:type="dcterms:W3CDTF">2015-04-26T05:40:06Z</dcterms:created>
  <dcterms:modified xsi:type="dcterms:W3CDTF">2021-06-10T06:14:14Z</dcterms:modified>
</cp:coreProperties>
</file>