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8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39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3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664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0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1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0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3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5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015D-9802-4BAB-A0FD-8F288EBBC58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4F70C58-B25E-4A2E-A77B-E275981A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6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3119" y="372872"/>
            <a:ext cx="4988690" cy="2335604"/>
          </a:xfrm>
        </p:spPr>
        <p:txBody>
          <a:bodyPr/>
          <a:lstStyle/>
          <a:p>
            <a:r>
              <a:rPr lang="en-US" sz="11500" dirty="0" err="1" smtClean="0">
                <a:solidFill>
                  <a:srgbClr val="FF0000"/>
                </a:solidFill>
              </a:rPr>
              <a:t>স্বা</a:t>
            </a:r>
            <a:r>
              <a:rPr lang="en-US" sz="11500" dirty="0" err="1" smtClean="0">
                <a:solidFill>
                  <a:srgbClr val="00B0F0"/>
                </a:solidFill>
              </a:rPr>
              <a:t>গ</a:t>
            </a:r>
            <a:r>
              <a:rPr lang="en-US" sz="11500" dirty="0" err="1" smtClean="0">
                <a:solidFill>
                  <a:srgbClr val="7030A0"/>
                </a:solidFill>
              </a:rPr>
              <a:t>ত</a:t>
            </a:r>
            <a:r>
              <a:rPr lang="en-US" sz="11500" dirty="0" err="1" smtClean="0">
                <a:solidFill>
                  <a:srgbClr val="FF0000"/>
                </a:solidFill>
              </a:rPr>
              <a:t>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71463"/>
            <a:ext cx="9144000" cy="309870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35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0959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B0F0"/>
                </a:solidFill>
              </a:rPr>
              <a:t>আমি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প্রভাষক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মোঃ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ইব্রাহিম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খলিল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বিষয়ঃইসলামের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ইতিহাস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2060"/>
                </a:solidFill>
              </a:rPr>
              <a:t>দুলারহাট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আদশ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কলেজ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1179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90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3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স্বাগতম</vt:lpstr>
      <vt:lpstr>শিক্ষক পরিচিতি  আমি প্রভাষক মোঃ ইব্রাহিম খলিল বিষয়ঃইসলামের ইতিহাস  দুলারহাট আদশ কলেজ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  (N) CCS</dc:creator>
  <cp:lastModifiedBy>USER  (N) CCS</cp:lastModifiedBy>
  <cp:revision>6</cp:revision>
  <dcterms:created xsi:type="dcterms:W3CDTF">2021-06-08T08:46:57Z</dcterms:created>
  <dcterms:modified xsi:type="dcterms:W3CDTF">2021-06-10T04:28:37Z</dcterms:modified>
</cp:coreProperties>
</file>