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2607" autoAdjust="0"/>
  </p:normalViewPr>
  <p:slideViewPr>
    <p:cSldViewPr snapToGrid="0">
      <p:cViewPr varScale="1">
        <p:scale>
          <a:sx n="80" d="100"/>
          <a:sy n="80" d="100"/>
        </p:scale>
        <p:origin x="-96" y="-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FB2-AB96-437A-BD64-0B0F25D1DEE3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145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FB2-AB96-437A-BD64-0B0F25D1DEE3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933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FB2-AB96-437A-BD64-0B0F25D1DEE3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219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FB2-AB96-437A-BD64-0B0F25D1DEE3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831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FB2-AB96-437A-BD64-0B0F25D1DEE3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441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FB2-AB96-437A-BD64-0B0F25D1DEE3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694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FB2-AB96-437A-BD64-0B0F25D1DEE3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812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FB2-AB96-437A-BD64-0B0F25D1DEE3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578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FB2-AB96-437A-BD64-0B0F25D1DEE3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87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FB2-AB96-437A-BD64-0B0F25D1DEE3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514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FB2-AB96-437A-BD64-0B0F25D1DEE3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35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9DFB2-AB96-437A-BD64-0B0F25D1DEE3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49D69-25F3-4434-A6C0-172A5BACA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846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2" y="2734999"/>
            <a:ext cx="5584205" cy="41230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251" y="2734999"/>
            <a:ext cx="6480749" cy="4123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-179882"/>
            <a:ext cx="12192000" cy="309315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0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ekosbank"/>
              </a:rPr>
              <a:t>আজকের</a:t>
            </a:r>
            <a:r>
              <a:rPr lang="en-US" sz="8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ekosbank"/>
              </a:rPr>
              <a:t> </a:t>
            </a:r>
            <a:r>
              <a:rPr lang="en-US" sz="80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ekosbank"/>
              </a:rPr>
              <a:t>ক্লাসে</a:t>
            </a:r>
            <a:r>
              <a:rPr lang="en-US" sz="8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ekosbank"/>
              </a:rPr>
              <a:t> </a:t>
            </a:r>
            <a:r>
              <a:rPr lang="en-US" sz="80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ekosbank"/>
              </a:rPr>
              <a:t>সবাইকে</a:t>
            </a:r>
            <a:r>
              <a:rPr lang="en-US" sz="8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ekosbank"/>
              </a:rPr>
              <a:t> </a:t>
            </a:r>
          </a:p>
          <a:p>
            <a:pPr algn="ctr"/>
            <a:r>
              <a:rPr lang="en-US" sz="11500" b="1" i="1" u="sng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ekosbank"/>
              </a:rPr>
              <a:t>স্বাগতম</a:t>
            </a:r>
            <a:endParaRPr lang="en-US" sz="11500" b="1" i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ekosbank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926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046" y="196770"/>
            <a:ext cx="12029954" cy="6093976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00B050"/>
                </a:solidFill>
                <a:latin typeface="NikoshBAN"/>
              </a:rPr>
              <a:t>জাতীয় সংগীত</a:t>
            </a:r>
          </a:p>
          <a:p>
            <a:r>
              <a:rPr lang="en-US" sz="2800" dirty="0" err="1" smtClean="0">
                <a:latin typeface="NikoshBAN"/>
              </a:rPr>
              <a:t>আমার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সোনার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বাংলা</a:t>
            </a:r>
            <a:r>
              <a:rPr lang="bn-IN" sz="2800" dirty="0" smtClean="0">
                <a:latin typeface="NikoshBAN"/>
              </a:rPr>
              <a:t>,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আমি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তোমায়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ভালোবাসি</a:t>
            </a:r>
            <a:r>
              <a:rPr lang="en-US" sz="2800" dirty="0" smtClean="0">
                <a:latin typeface="NikoshBAN"/>
              </a:rPr>
              <a:t>।</a:t>
            </a:r>
            <a:endParaRPr lang="bn-IN" sz="2800" dirty="0" smtClean="0">
              <a:latin typeface="NikoshBAN"/>
            </a:endParaRPr>
          </a:p>
          <a:p>
            <a:r>
              <a:rPr lang="bn-IN" sz="2800" dirty="0" smtClean="0">
                <a:latin typeface="NikoshBAN"/>
              </a:rPr>
              <a:t>চিরদিন তোমার আকাশ, তোমার বাতাস, আমার প্রাণে বাজায় বাঁশি।।</a:t>
            </a:r>
          </a:p>
          <a:p>
            <a:r>
              <a:rPr lang="bn-IN" sz="2800" dirty="0" smtClean="0">
                <a:latin typeface="NikoshBAN"/>
              </a:rPr>
              <a:t>ও মা, ফাগুনে তোর আমের বনে ঘ্রাণে পাগল করে।</a:t>
            </a:r>
          </a:p>
          <a:p>
            <a:r>
              <a:rPr lang="en-US" sz="2800" dirty="0" smtClean="0">
                <a:latin typeface="NikoshBAN"/>
              </a:rPr>
              <a:t>   </a:t>
            </a:r>
            <a:r>
              <a:rPr lang="bn-IN" sz="2800" dirty="0" smtClean="0">
                <a:latin typeface="NikoshBAN"/>
              </a:rPr>
              <a:t>মরি হায়, হায় রে-</a:t>
            </a:r>
          </a:p>
          <a:p>
            <a:r>
              <a:rPr lang="bn-IN" sz="2800" dirty="0" smtClean="0">
                <a:latin typeface="NikoshBAN"/>
              </a:rPr>
              <a:t>ও মা, অঘ্রাণে তোর ভরা ক্ষেতে আ্মি কী দেখেছি ম</a:t>
            </a:r>
            <a:r>
              <a:rPr lang="en-US" sz="2800" dirty="0" err="1" smtClean="0">
                <a:latin typeface="NikoshBAN"/>
              </a:rPr>
              <a:t>ধুর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হাসি</a:t>
            </a:r>
            <a:r>
              <a:rPr lang="en-US" sz="2800" dirty="0" smtClean="0">
                <a:latin typeface="NikoshBAN"/>
              </a:rPr>
              <a:t>।।</a:t>
            </a:r>
          </a:p>
          <a:p>
            <a:r>
              <a:rPr lang="en-US" sz="2800" dirty="0" err="1" smtClean="0">
                <a:latin typeface="NikoshBAN"/>
              </a:rPr>
              <a:t>কী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শোভা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কী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ছায়া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গো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কী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স্নেহ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কী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মায়া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গো</a:t>
            </a:r>
            <a:r>
              <a:rPr lang="en-US" sz="2800" dirty="0" smtClean="0">
                <a:latin typeface="NikoshBAN"/>
              </a:rPr>
              <a:t>-</a:t>
            </a:r>
          </a:p>
          <a:p>
            <a:r>
              <a:rPr lang="en-US" sz="2800" dirty="0" err="1" smtClean="0">
                <a:latin typeface="NikoshBAN"/>
              </a:rPr>
              <a:t>কী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আঁচল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বিছায়েছ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বটের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মূলে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নদীর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কূলে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কূলে</a:t>
            </a:r>
            <a:r>
              <a:rPr lang="en-US" sz="2800" dirty="0" smtClean="0">
                <a:latin typeface="NikoshBAN"/>
              </a:rPr>
              <a:t>।</a:t>
            </a:r>
          </a:p>
          <a:p>
            <a:r>
              <a:rPr lang="en-US" sz="2800" dirty="0" err="1" smtClean="0">
                <a:latin typeface="NikoshBAN"/>
              </a:rPr>
              <a:t>মা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তোর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মুখের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বাণী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আমার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কানে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লাগে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সুধার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মতো</a:t>
            </a:r>
            <a:r>
              <a:rPr lang="en-US" sz="2800" dirty="0" smtClean="0">
                <a:latin typeface="NikoshBAN"/>
              </a:rPr>
              <a:t>,</a:t>
            </a:r>
          </a:p>
          <a:p>
            <a:r>
              <a:rPr lang="en-US" sz="2800" dirty="0" smtClean="0">
                <a:latin typeface="NikoshBAN"/>
              </a:rPr>
              <a:t>   </a:t>
            </a:r>
            <a:r>
              <a:rPr lang="en-US" sz="2800" dirty="0" err="1" smtClean="0">
                <a:latin typeface="NikoshBAN"/>
              </a:rPr>
              <a:t>মরি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হায়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হায়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রে</a:t>
            </a:r>
            <a:r>
              <a:rPr lang="en-US" sz="2800" dirty="0" smtClean="0">
                <a:latin typeface="NikoshBAN"/>
              </a:rPr>
              <a:t>-</a:t>
            </a:r>
          </a:p>
          <a:p>
            <a:r>
              <a:rPr lang="en-US" sz="2800" dirty="0" err="1" smtClean="0">
                <a:latin typeface="NikoshBAN"/>
              </a:rPr>
              <a:t>মা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তোর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বদনখানি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মলিন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হলে</a:t>
            </a:r>
            <a:r>
              <a:rPr lang="en-US" sz="2800" dirty="0" smtClean="0">
                <a:latin typeface="NikoshBAN"/>
              </a:rPr>
              <a:t>, ও </a:t>
            </a:r>
            <a:r>
              <a:rPr lang="en-US" sz="2800" dirty="0" err="1" smtClean="0">
                <a:latin typeface="NikoshBAN"/>
              </a:rPr>
              <a:t>মা,আমি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নয়ন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জলে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ভাসি</a:t>
            </a:r>
            <a:r>
              <a:rPr lang="en-US" sz="2800" dirty="0" smtClean="0">
                <a:latin typeface="NikoshBAN"/>
              </a:rPr>
              <a:t>।।</a:t>
            </a:r>
          </a:p>
          <a:p>
            <a:r>
              <a:rPr lang="en-US" sz="2800" dirty="0" err="1" smtClean="0">
                <a:latin typeface="NikoshBAN"/>
              </a:rPr>
              <a:t>আমার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সোনার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বাংলা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আমি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তোমায়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ভালবাসি</a:t>
            </a:r>
            <a:r>
              <a:rPr lang="en-US" sz="2800" dirty="0" smtClean="0">
                <a:latin typeface="NikoshBAN"/>
              </a:rPr>
              <a:t>।।</a:t>
            </a:r>
            <a:endParaRPr lang="bn-IN" sz="2800" dirty="0" smtClean="0">
              <a:latin typeface="NikoshBAN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97015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4691"/>
            <a:ext cx="12192000" cy="215443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/>
              </a:rPr>
              <a:t>মূল্যায়ন</a:t>
            </a:r>
            <a:endParaRPr lang="en-US" sz="4800" dirty="0" smtClean="0">
              <a:solidFill>
                <a:srgbClr val="FF0000"/>
              </a:solidFill>
              <a:latin typeface="NikoshBAN"/>
            </a:endParaRPr>
          </a:p>
          <a:p>
            <a:r>
              <a:rPr lang="en-US" sz="5400" dirty="0" err="1" smtClean="0">
                <a:solidFill>
                  <a:srgbClr val="00B0F0"/>
                </a:solidFill>
                <a:latin typeface="NikoshBAN"/>
              </a:rPr>
              <a:t>জোড়ায়</a:t>
            </a:r>
            <a:r>
              <a:rPr lang="en-US" sz="5400" dirty="0" smtClean="0">
                <a:solidFill>
                  <a:srgbClr val="00B0F0"/>
                </a:solidFill>
                <a:latin typeface="NikoshBAN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/>
              </a:rPr>
              <a:t>কাজ</a:t>
            </a:r>
            <a:endParaRPr lang="en-US" sz="5400" dirty="0" smtClean="0">
              <a:solidFill>
                <a:srgbClr val="00B0F0"/>
              </a:solidFill>
              <a:latin typeface="NikoshBAN"/>
            </a:endParaRPr>
          </a:p>
          <a:p>
            <a:r>
              <a:rPr lang="en-US" sz="3200" dirty="0" err="1" smtClean="0">
                <a:latin typeface="NikoshBAN"/>
              </a:rPr>
              <a:t>সমাবেশের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ধারাবাহিক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কার্যক্রম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গুলো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লিখ</a:t>
            </a:r>
            <a:r>
              <a:rPr lang="en-US" sz="3200" dirty="0" smtClean="0">
                <a:latin typeface="NikoshBAN"/>
              </a:rPr>
              <a:t>।</a:t>
            </a:r>
            <a:r>
              <a:rPr lang="en-US" sz="2400" dirty="0" smtClean="0">
                <a:latin typeface="NikoshBAN"/>
              </a:rPr>
              <a:t>                            </a:t>
            </a:r>
            <a:r>
              <a:rPr lang="en-US" sz="2400" dirty="0" err="1" smtClean="0">
                <a:latin typeface="NikoshBAN"/>
              </a:rPr>
              <a:t>সময়ঃ</a:t>
            </a:r>
            <a:r>
              <a:rPr lang="en-US" sz="2400" dirty="0" smtClean="0">
                <a:latin typeface="NikoshBAN"/>
              </a:rPr>
              <a:t> ১০মিনিট</a:t>
            </a:r>
            <a:endParaRPr lang="en-US" sz="2400" dirty="0">
              <a:latin typeface="Ni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92982"/>
            <a:ext cx="12191999" cy="45788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53891" y="5347855"/>
            <a:ext cx="3851564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/>
              </a:rPr>
              <a:t>GOOD BYE</a:t>
            </a:r>
            <a:endParaRPr lang="en-US" sz="4400" dirty="0">
              <a:latin typeface="Nikosh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0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6" y="221672"/>
            <a:ext cx="11748655" cy="4613563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604655" y="3505200"/>
            <a:ext cx="7897090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Nekosbank"/>
              </a:rPr>
              <a:t>বাড়ির</a:t>
            </a:r>
            <a:r>
              <a:rPr lang="en-US" sz="6000" dirty="0" smtClean="0">
                <a:solidFill>
                  <a:srgbClr val="FFFF00"/>
                </a:solidFill>
                <a:latin typeface="Nekosbank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ekosbank"/>
              </a:rPr>
              <a:t>কাজ</a:t>
            </a:r>
            <a:endParaRPr lang="en-US" sz="6000" dirty="0">
              <a:solidFill>
                <a:srgbClr val="FFFF00"/>
              </a:solidFill>
              <a:latin typeface="Nekosban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167746"/>
            <a:ext cx="12192000" cy="156966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/>
              </a:rPr>
              <a:t>প্রাত্যহিক সমাবেশ সুন্দর ভাবে পরিচালনার ক্ষেত্রে তোমার করণীয় কি লিখে আনবে।</a:t>
            </a:r>
            <a:endParaRPr lang="en-US" sz="4800" dirty="0">
              <a:latin typeface="Nikosh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571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33855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</a:rPr>
              <a:t>আজ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</a:rPr>
              <a:t>আর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</a:rPr>
              <a:t>নয়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</a:rPr>
              <a:t>আগামী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</a:rPr>
              <a:t>ক্লাসের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/>
              </a:rPr>
              <a:t>প্রত্যাশায়</a:t>
            </a: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/>
            </a:endParaRPr>
          </a:p>
          <a:p>
            <a:pPr algn="ctr"/>
            <a:r>
              <a:rPr lang="en-US" sz="8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আল্লাহ</a:t>
            </a:r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8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হাফেজ</a:t>
            </a:r>
            <a:endParaRPr lang="bn-IN" sz="8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/>
            </a:endParaRPr>
          </a:p>
          <a:p>
            <a:pPr algn="ctr"/>
            <a:endParaRPr lang="en-US" sz="8000" dirty="0">
              <a:solidFill>
                <a:srgbClr val="FF0000"/>
              </a:solidFill>
              <a:latin typeface="Ni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163961"/>
            <a:ext cx="6208677" cy="46940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897" y="2154436"/>
            <a:ext cx="5930103" cy="47035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6864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176150" y="1370262"/>
            <a:ext cx="4344988" cy="639762"/>
          </a:xfrm>
          <a:prstGeom prst="rect">
            <a:avLst/>
          </a:prstGeom>
          <a:solidFill>
            <a:srgbClr val="92D050"/>
          </a:solidFill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52400" y="2093246"/>
            <a:ext cx="4419600" cy="45307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bn-IN" b="1" dirty="0" smtClean="0">
                <a:latin typeface="NikoshBAN" pitchFamily="2" charset="0"/>
                <a:cs typeface="NikoshBAN" pitchFamily="2" charset="0"/>
              </a:rPr>
              <a:t>মো আমিনুল ইসলাম</a:t>
            </a:r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marL="0" indent="0">
              <a:buFont typeface="Arial" pitchFamily="34" charset="0"/>
              <a:buNone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পাঁচপুকুরিয়া বাজার উচ্চ বিদ্যালয়</a:t>
            </a:r>
          </a:p>
          <a:p>
            <a:pPr marL="0" indent="0">
              <a:buFont typeface="Arial" pitchFamily="34" charset="0"/>
              <a:buNone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ডাকঘর- পাঁচপুকুরিয়া বাজার,মুরাদনগর,কুমিল্লা।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নং</a:t>
            </a:r>
          </a:p>
          <a:p>
            <a:pPr marL="0" indent="0">
              <a:buFont typeface="Arial" pitchFamily="34" charset="0"/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০১৮২১-৮৫২৭২৫</a:t>
            </a:r>
            <a:r>
              <a:rPr lang="en-US" dirty="0" smtClean="0"/>
              <a:t> 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dirty="0" smtClean="0"/>
              <a:t>aminulislamislam36885@gmail.com</a:t>
            </a:r>
          </a:p>
          <a:p>
            <a:pPr marL="0" indent="0">
              <a:buFont typeface="Arial" pitchFamily="34" charset="0"/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953000" y="2174875"/>
            <a:ext cx="4041775" cy="4449096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3886" y="2196934"/>
            <a:ext cx="401385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শ্রেনীঃ ৬ষ্ঠ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ঃশারীরিক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১ম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পাঠঃ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০১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4989512" y="1358387"/>
            <a:ext cx="4041775" cy="639762"/>
          </a:xfrm>
          <a:prstGeom prst="rect">
            <a:avLst/>
          </a:prstGeom>
          <a:solidFill>
            <a:srgbClr val="00B0F0"/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506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914" y="2784058"/>
            <a:ext cx="6361086" cy="41415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4058"/>
            <a:ext cx="5830914" cy="40434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915" y="-45720"/>
            <a:ext cx="6361086" cy="28297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5830914" cy="249299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</a:rPr>
              <a:t>ছবিগুলো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</a:rPr>
              <a:t>দেখে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</a:rPr>
              <a:t>কি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</a:rPr>
              <a:t>বুঝা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</a:rPr>
              <a:t>যায়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</a:rPr>
              <a:t>।</a:t>
            </a:r>
          </a:p>
          <a:p>
            <a:pPr algn="ctr"/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</a:rPr>
              <a:t>স্কুলে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</a:rPr>
              <a:t>শিক্ষার্থীদের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</a:rPr>
              <a:t>সমাবেশ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</a:rPr>
              <a:t>।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428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32162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/>
              </a:rPr>
              <a:t>আমাদের আজকের পাঠ</a:t>
            </a:r>
          </a:p>
          <a:p>
            <a:r>
              <a:rPr lang="bn-IN" sz="1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/>
              </a:rPr>
              <a:t>প্রাত্যহিক সমাবেশ।</a:t>
            </a:r>
            <a:endParaRPr lang="en-US" sz="1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175" y="3218018"/>
            <a:ext cx="6360826" cy="36143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3783"/>
            <a:ext cx="5831174" cy="36342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064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9902"/>
            <a:ext cx="12192000" cy="65402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199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শিখনফল</a:t>
            </a:r>
            <a:endParaRPr lang="en-US" sz="199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/>
            </a:endParaRPr>
          </a:p>
          <a:p>
            <a:r>
              <a:rPr lang="en-US" sz="6000" dirty="0" err="1" smtClean="0">
                <a:latin typeface="NikoshBAN"/>
              </a:rPr>
              <a:t>এই</a:t>
            </a:r>
            <a:r>
              <a:rPr lang="en-US" sz="6000" dirty="0" smtClean="0">
                <a:latin typeface="NikoshBAN"/>
              </a:rPr>
              <a:t> </a:t>
            </a:r>
            <a:r>
              <a:rPr lang="en-US" sz="6000" dirty="0" err="1" smtClean="0">
                <a:latin typeface="NikoshBAN"/>
              </a:rPr>
              <a:t>পাঠ</a:t>
            </a:r>
            <a:r>
              <a:rPr lang="en-US" sz="6000" dirty="0" smtClean="0">
                <a:latin typeface="NikoshBAN"/>
              </a:rPr>
              <a:t> </a:t>
            </a:r>
            <a:r>
              <a:rPr lang="en-US" sz="6000" dirty="0" err="1" smtClean="0">
                <a:latin typeface="NikoshBAN"/>
              </a:rPr>
              <a:t>শেষে</a:t>
            </a:r>
            <a:r>
              <a:rPr lang="en-US" sz="6000" dirty="0" smtClean="0">
                <a:latin typeface="NikoshBAN"/>
              </a:rPr>
              <a:t> </a:t>
            </a:r>
            <a:r>
              <a:rPr lang="en-US" sz="6000" dirty="0" err="1" smtClean="0">
                <a:latin typeface="NikoshBAN"/>
              </a:rPr>
              <a:t>শিক্ষার্থীরা</a:t>
            </a:r>
            <a:endParaRPr lang="en-US" sz="6000" dirty="0" smtClean="0">
              <a:latin typeface="NikoshB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/>
              </a:rPr>
              <a:t>প্রাত্যহিক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সমাবেশ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কি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তা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বলতে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পারবে</a:t>
            </a:r>
            <a:r>
              <a:rPr lang="en-US" sz="4000" dirty="0" smtClean="0">
                <a:latin typeface="NikoshBAN"/>
              </a:rPr>
              <a:t>।</a:t>
            </a:r>
            <a:endParaRPr lang="bn-IN" sz="4000" dirty="0" smtClean="0">
              <a:latin typeface="NikoshB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4000" dirty="0" smtClean="0">
                <a:latin typeface="NikoshBAN"/>
              </a:rPr>
              <a:t>প্রাত্যহিক সমাবেশে দাঁড়ানোর নিয়ম বলতে পারবে।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4000" dirty="0" smtClean="0">
                <a:latin typeface="NikoshBAN"/>
              </a:rPr>
              <a:t>সমাবেশের ধারাবাহিক কার্যক্রম বলতে পারবে। এবং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4000" dirty="0" smtClean="0">
                <a:latin typeface="NikoshBAN"/>
              </a:rPr>
              <a:t>জাতীয় সংগীত বলতে ও লিখতে পারবে।</a:t>
            </a:r>
            <a:endParaRPr lang="en-US" sz="4000" dirty="0">
              <a:latin typeface="Nikosh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885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599" y="0"/>
            <a:ext cx="6023401" cy="38674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995678"/>
            <a:ext cx="12192000" cy="286232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/>
              </a:rPr>
              <a:t>ক্লাস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শুরু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হওয়ার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আগে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বিদ্যালয়ের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সামনে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খোলা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জায়গায়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প্রতিদিন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নির্ধারিত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সময়ে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শিক্ষার্থী</a:t>
            </a:r>
            <a:r>
              <a:rPr lang="en-US" sz="3600" dirty="0" smtClean="0">
                <a:latin typeface="NikoshBAN"/>
              </a:rPr>
              <a:t> ও </a:t>
            </a:r>
            <a:r>
              <a:rPr lang="en-US" sz="3600" dirty="0" err="1" smtClean="0">
                <a:latin typeface="NikoshBAN"/>
              </a:rPr>
              <a:t>শিক্ষকবৃন্দের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সমবেত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হওয়াকে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সমাবেশ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বলে</a:t>
            </a:r>
            <a:r>
              <a:rPr lang="en-US" sz="3600" dirty="0" smtClean="0">
                <a:latin typeface="NikoshBAN"/>
              </a:rPr>
              <a:t>। </a:t>
            </a:r>
            <a:r>
              <a:rPr lang="en-US" sz="3600" dirty="0" err="1" smtClean="0">
                <a:latin typeface="NikoshBAN"/>
              </a:rPr>
              <a:t>শিক্ষার্থীরা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নিয়ম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অনুযাই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ক্লাস</a:t>
            </a:r>
            <a:r>
              <a:rPr lang="en-US" sz="3600" dirty="0" smtClean="0">
                <a:latin typeface="NikoshBAN"/>
              </a:rPr>
              <a:t>, </a:t>
            </a:r>
            <a:r>
              <a:rPr lang="en-US" sz="3600" dirty="0" err="1" smtClean="0">
                <a:latin typeface="NikoshBAN"/>
              </a:rPr>
              <a:t>ছোট-বড়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এবং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ছাত্র-ছাত্রী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আলাদাভাবে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দাঁড়াবে</a:t>
            </a:r>
            <a:r>
              <a:rPr lang="en-US" sz="3600" dirty="0" smtClean="0">
                <a:latin typeface="NikoshBAN"/>
              </a:rPr>
              <a:t>। </a:t>
            </a:r>
            <a:r>
              <a:rPr lang="en-US" sz="3600" dirty="0" err="1" smtClean="0">
                <a:latin typeface="NikoshBAN"/>
              </a:rPr>
              <a:t>এবং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শারীরিক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শিক্ষার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শিক্ষক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সমাবেশ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পরিচালনা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করবেন</a:t>
            </a:r>
            <a:r>
              <a:rPr lang="en-US" sz="3600" dirty="0" smtClean="0">
                <a:latin typeface="NikoshBAN"/>
              </a:rPr>
              <a:t>।</a:t>
            </a:r>
            <a:endParaRPr lang="en-US" sz="3600" dirty="0">
              <a:latin typeface="NikoshBAN"/>
            </a:endParaRPr>
          </a:p>
        </p:txBody>
      </p:sp>
      <p:pic>
        <p:nvPicPr>
          <p:cNvPr id="5" name="Picture 4" descr="somabes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175169" cy="39901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8317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49" y="1229194"/>
            <a:ext cx="11737299" cy="5366480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0" y="0"/>
            <a:ext cx="12192001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</a:rPr>
              <a:t>প্রাত্যহিক সমাবেশে দাঁড়ানোর নিয়ম 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047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745" y="831271"/>
            <a:ext cx="9670474" cy="5514109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178844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781" y="831273"/>
            <a:ext cx="10058399" cy="5798545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ysDot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301584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274</Words>
  <Application>Microsoft Office PowerPoint</Application>
  <PresentationFormat>Custom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Humaun Kabir</dc:creator>
  <cp:lastModifiedBy>lab19</cp:lastModifiedBy>
  <cp:revision>67</cp:revision>
  <dcterms:created xsi:type="dcterms:W3CDTF">2020-09-18T03:20:01Z</dcterms:created>
  <dcterms:modified xsi:type="dcterms:W3CDTF">2021-06-09T10:02:22Z</dcterms:modified>
</cp:coreProperties>
</file>