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6.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7.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8.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 id="2147483714" r:id="rId3"/>
    <p:sldMasterId id="2147483732" r:id="rId4"/>
    <p:sldMasterId id="2147483750" r:id="rId5"/>
    <p:sldMasterId id="2147483768" r:id="rId6"/>
    <p:sldMasterId id="2147483786" r:id="rId7"/>
    <p:sldMasterId id="2147483804" r:id="rId8"/>
    <p:sldMasterId id="2147483822" r:id="rId9"/>
  </p:sldMasterIdLst>
  <p:sldIdLst>
    <p:sldId id="274" r:id="rId10"/>
    <p:sldId id="279" r:id="rId11"/>
    <p:sldId id="275" r:id="rId12"/>
    <p:sldId id="277" r:id="rId13"/>
    <p:sldId id="261" r:id="rId14"/>
    <p:sldId id="260"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DA7B6-132E-455A-A8C1-16DFED9004E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0899E149-E95A-4898-9338-821F045D1D1E}">
      <dgm:prSet phldrT="[Text]" custT="1"/>
      <dgm:spPr/>
      <dgm:t>
        <a:bodyPr/>
        <a:lstStyle/>
        <a:p>
          <a:r>
            <a:rPr lang="en-US" sz="4800" dirty="0" err="1" smtClean="0">
              <a:latin typeface="NikoshBAN" panose="02000000000000000000" pitchFamily="2" charset="0"/>
              <a:cs typeface="NikoshBAN" panose="02000000000000000000" pitchFamily="2" charset="0"/>
            </a:rPr>
            <a:t>হিসাব</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চক্র</a:t>
          </a:r>
          <a:r>
            <a:rPr lang="en-US"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dgm:t>
    </dgm:pt>
    <dgm:pt modelId="{C035BCB7-AE33-4C4F-953A-B908D5AE0496}" type="parTrans" cxnId="{978B2935-B060-4EF4-8E38-0AF4F7EDA87C}">
      <dgm:prSet/>
      <dgm:spPr/>
      <dgm:t>
        <a:bodyPr/>
        <a:lstStyle/>
        <a:p>
          <a:endParaRPr lang="en-US"/>
        </a:p>
      </dgm:t>
    </dgm:pt>
    <dgm:pt modelId="{B69F0783-B753-4E07-B8D5-BE19BE28B80B}" type="sibTrans" cxnId="{978B2935-B060-4EF4-8E38-0AF4F7EDA87C}">
      <dgm:prSet/>
      <dgm:spPr/>
      <dgm:t>
        <a:bodyPr/>
        <a:lstStyle/>
        <a:p>
          <a:endParaRPr lang="en-US"/>
        </a:p>
      </dgm:t>
    </dgm:pt>
    <dgm:pt modelId="{7B5E2DC1-D699-4435-8D89-994E53D2FE7F}">
      <dgm:prSet phldrT="[Text]" custT="1"/>
      <dgm:spPr/>
      <dgm:t>
        <a:bodyPr/>
        <a:lstStyle/>
        <a:p>
          <a:r>
            <a:rPr lang="en-US" sz="2000" dirty="0" err="1" smtClean="0">
              <a:latin typeface="NikoshBAN" panose="02000000000000000000" pitchFamily="2" charset="0"/>
              <a:cs typeface="NikoshBAN" panose="02000000000000000000" pitchFamily="2" charset="0"/>
            </a:rPr>
            <a:t>লেনদেন</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শনাক্ত</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করণ</a:t>
          </a:r>
          <a:r>
            <a:rPr lang="en-US" sz="200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dgm:t>
    </dgm:pt>
    <dgm:pt modelId="{3BF45043-1114-45E3-B119-E6C389BFA526}" type="parTrans" cxnId="{2955C37D-41EB-41F6-9C6B-87D8AE4AC738}">
      <dgm:prSet/>
      <dgm:spPr/>
      <dgm:t>
        <a:bodyPr/>
        <a:lstStyle/>
        <a:p>
          <a:endParaRPr lang="en-US"/>
        </a:p>
      </dgm:t>
    </dgm:pt>
    <dgm:pt modelId="{6BBCE0F9-887D-4095-833A-1F51CE95BDAD}" type="sibTrans" cxnId="{2955C37D-41EB-41F6-9C6B-87D8AE4AC738}">
      <dgm:prSet/>
      <dgm:spPr/>
      <dgm:t>
        <a:bodyPr/>
        <a:lstStyle/>
        <a:p>
          <a:endParaRPr lang="en-US">
            <a:latin typeface="NikoshBAN" panose="02000000000000000000" pitchFamily="2" charset="0"/>
            <a:cs typeface="NikoshBAN" panose="02000000000000000000" pitchFamily="2" charset="0"/>
          </a:endParaRPr>
        </a:p>
      </dgm:t>
    </dgm:pt>
    <dgm:pt modelId="{7EB92610-0301-41F8-AC20-7D05332E955D}">
      <dgm:prSet phldrT="[Text]"/>
      <dgm:spPr/>
      <dgm:t>
        <a:bodyPr/>
        <a:lstStyle/>
        <a:p>
          <a:r>
            <a:rPr lang="en-US" dirty="0" err="1" smtClean="0">
              <a:latin typeface="NikoshBAN" panose="02000000000000000000" pitchFamily="2" charset="0"/>
              <a:cs typeface="NikoshBAN" panose="02000000000000000000" pitchFamily="2" charset="0"/>
            </a:rPr>
            <a:t>লেনদেন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বিশ্লেষন</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dgm:t>
    </dgm:pt>
    <dgm:pt modelId="{3719646F-E246-4A6A-A106-9B1C6972CFF9}" type="parTrans" cxnId="{B8DB5D19-DE54-47D1-8915-BBDE033E4862}">
      <dgm:prSet/>
      <dgm:spPr/>
      <dgm:t>
        <a:bodyPr/>
        <a:lstStyle/>
        <a:p>
          <a:endParaRPr lang="en-US"/>
        </a:p>
      </dgm:t>
    </dgm:pt>
    <dgm:pt modelId="{1F1A4E9D-BF27-428B-9BE1-8C97C9F65569}" type="sibTrans" cxnId="{B8DB5D19-DE54-47D1-8915-BBDE033E4862}">
      <dgm:prSet/>
      <dgm:spPr/>
      <dgm:t>
        <a:bodyPr/>
        <a:lstStyle/>
        <a:p>
          <a:endParaRPr lang="en-US">
            <a:latin typeface="NikoshBAN" panose="02000000000000000000" pitchFamily="2" charset="0"/>
            <a:cs typeface="NikoshBAN" panose="02000000000000000000" pitchFamily="2" charset="0"/>
          </a:endParaRPr>
        </a:p>
      </dgm:t>
    </dgm:pt>
    <dgm:pt modelId="{D30F30A2-682D-4666-AB2A-02A85D6BAC10}">
      <dgm:prSet phldrT="[Text]" custT="1"/>
      <dgm:spPr/>
      <dgm:t>
        <a:bodyPr/>
        <a:lstStyle/>
        <a:p>
          <a:r>
            <a:rPr lang="en-US" sz="2800" dirty="0" err="1" smtClean="0">
              <a:latin typeface="NikoshBAN" panose="02000000000000000000" pitchFamily="2" charset="0"/>
              <a:cs typeface="NikoshBAN" panose="02000000000000000000" pitchFamily="2" charset="0"/>
            </a:rPr>
            <a:t>সমাপনী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দাখিলা</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dgm:t>
    </dgm:pt>
    <dgm:pt modelId="{AD0FBAFE-5137-4F20-A0C1-A9402204CA0A}" type="parTrans" cxnId="{E1124CC0-7EE5-4908-A463-00B8F0D40626}">
      <dgm:prSet/>
      <dgm:spPr/>
      <dgm:t>
        <a:bodyPr/>
        <a:lstStyle/>
        <a:p>
          <a:endParaRPr lang="en-US"/>
        </a:p>
      </dgm:t>
    </dgm:pt>
    <dgm:pt modelId="{F121672C-9858-4F6E-B48F-3329FF3D0603}" type="sibTrans" cxnId="{E1124CC0-7EE5-4908-A463-00B8F0D40626}">
      <dgm:prSet/>
      <dgm:spPr/>
      <dgm:t>
        <a:bodyPr/>
        <a:lstStyle/>
        <a:p>
          <a:endParaRPr lang="en-US">
            <a:latin typeface="NikoshBAN" panose="02000000000000000000" pitchFamily="2" charset="0"/>
            <a:cs typeface="NikoshBAN" panose="02000000000000000000" pitchFamily="2" charset="0"/>
          </a:endParaRPr>
        </a:p>
      </dgm:t>
    </dgm:pt>
    <dgm:pt modelId="{F17EC27C-17DF-4865-A6CD-01969454D352}">
      <dgm:prSet phldrT="[Text]" custT="1"/>
      <dgm:spPr/>
      <dgm:t>
        <a:bodyPr/>
        <a:lstStyle/>
        <a:p>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রেওয়ামিল</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dgm:t>
    </dgm:pt>
    <dgm:pt modelId="{837F33D3-F649-45DF-BA09-D6555480233B}" type="parTrans" cxnId="{F1342D99-2229-4C23-A015-23027ECEA943}">
      <dgm:prSet/>
      <dgm:spPr/>
      <dgm:t>
        <a:bodyPr/>
        <a:lstStyle/>
        <a:p>
          <a:endParaRPr lang="en-US"/>
        </a:p>
      </dgm:t>
    </dgm:pt>
    <dgm:pt modelId="{6E1A1B87-3AA3-4F15-8BD3-493BFD5D3E4E}" type="sibTrans" cxnId="{F1342D99-2229-4C23-A015-23027ECEA943}">
      <dgm:prSet/>
      <dgm:spPr/>
      <dgm:t>
        <a:bodyPr/>
        <a:lstStyle/>
        <a:p>
          <a:endParaRPr lang="en-US">
            <a:latin typeface="NikoshBAN" panose="02000000000000000000" pitchFamily="2" charset="0"/>
            <a:cs typeface="NikoshBAN" panose="02000000000000000000" pitchFamily="2" charset="0"/>
          </a:endParaRPr>
        </a:p>
      </dgm:t>
    </dgm:pt>
    <dgm:pt modelId="{E9704639-6559-4AE9-B677-23CAA6C91C85}">
      <dgm:prSet custT="1"/>
      <dgm:spPr/>
      <dgm:t>
        <a:bodyPr/>
        <a:lstStyle/>
        <a:p>
          <a:r>
            <a:rPr lang="en-US" sz="3200" dirty="0" err="1" smtClean="0">
              <a:latin typeface="NikoshBAN" panose="02000000000000000000" pitchFamily="2" charset="0"/>
              <a:cs typeface="NikoshBAN" panose="02000000000000000000" pitchFamily="2" charset="0"/>
            </a:rPr>
            <a:t>আর্থিক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বিবরণী</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dgm:t>
    </dgm:pt>
    <dgm:pt modelId="{B78FDCCC-9B98-4474-BBF1-F8442E8C1AE0}" type="parTrans" cxnId="{394425F6-6F63-416A-BD6B-CDECD9D8D91C}">
      <dgm:prSet/>
      <dgm:spPr/>
      <dgm:t>
        <a:bodyPr/>
        <a:lstStyle/>
        <a:p>
          <a:endParaRPr lang="en-US"/>
        </a:p>
      </dgm:t>
    </dgm:pt>
    <dgm:pt modelId="{C646D4E9-8E59-48B7-9C57-93B51B8C27B6}" type="sibTrans" cxnId="{394425F6-6F63-416A-BD6B-CDECD9D8D91C}">
      <dgm:prSet/>
      <dgm:spPr/>
      <dgm:t>
        <a:bodyPr/>
        <a:lstStyle/>
        <a:p>
          <a:endParaRPr lang="en-US">
            <a:latin typeface="NikoshBAN" panose="02000000000000000000" pitchFamily="2" charset="0"/>
            <a:cs typeface="NikoshBAN" panose="02000000000000000000" pitchFamily="2" charset="0"/>
          </a:endParaRPr>
        </a:p>
      </dgm:t>
    </dgm:pt>
    <dgm:pt modelId="{81522B52-36FD-4B99-AF6E-6D6B60A866CC}">
      <dgm:prSet custT="1"/>
      <dgm:spPr/>
      <dgm:t>
        <a:bodyPr/>
        <a:lstStyle/>
        <a:p>
          <a:r>
            <a:rPr lang="en-US" sz="3200" dirty="0" err="1" smtClean="0">
              <a:latin typeface="NikoshBAN" panose="02000000000000000000" pitchFamily="2" charset="0"/>
              <a:cs typeface="NikoshBAN" panose="02000000000000000000" pitchFamily="2" charset="0"/>
            </a:rPr>
            <a:t>কার্যপত্র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প্রস্তুত</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dgm:t>
    </dgm:pt>
    <dgm:pt modelId="{C0D450E4-970B-4053-B3D9-489329CCA712}" type="parTrans" cxnId="{9959F8FA-9B79-49CB-86F8-D145CCD5527E}">
      <dgm:prSet/>
      <dgm:spPr/>
      <dgm:t>
        <a:bodyPr/>
        <a:lstStyle/>
        <a:p>
          <a:endParaRPr lang="en-US"/>
        </a:p>
      </dgm:t>
    </dgm:pt>
    <dgm:pt modelId="{E7A0AD88-115F-42CB-B4EF-C5FD05C26C43}" type="sibTrans" cxnId="{9959F8FA-9B79-49CB-86F8-D145CCD5527E}">
      <dgm:prSet/>
      <dgm:spPr/>
      <dgm:t>
        <a:bodyPr/>
        <a:lstStyle/>
        <a:p>
          <a:endParaRPr lang="en-US">
            <a:latin typeface="NikoshBAN" panose="02000000000000000000" pitchFamily="2" charset="0"/>
            <a:cs typeface="NikoshBAN" panose="02000000000000000000" pitchFamily="2" charset="0"/>
          </a:endParaRPr>
        </a:p>
      </dgm:t>
    </dgm:pt>
    <dgm:pt modelId="{A08B3931-FD37-4BB7-999C-93F5F6290A28}">
      <dgm:prSet/>
      <dgm:spPr/>
      <dgm:t>
        <a:bodyPr/>
        <a:lstStyle/>
        <a:p>
          <a:r>
            <a:rPr lang="en-US" dirty="0" err="1" smtClean="0">
              <a:latin typeface="NikoshBAN" panose="02000000000000000000" pitchFamily="2" charset="0"/>
              <a:cs typeface="NikoshBAN" panose="02000000000000000000" pitchFamily="2" charset="0"/>
            </a:rPr>
            <a:t>সমন্বয়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দাখিলা</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dgm:t>
    </dgm:pt>
    <dgm:pt modelId="{A55D80B5-2A14-445E-8570-ED1A9ECB94C9}" type="parTrans" cxnId="{C6ACECB1-8FA9-4402-99E9-4ACEDE34E07F}">
      <dgm:prSet/>
      <dgm:spPr/>
      <dgm:t>
        <a:bodyPr/>
        <a:lstStyle/>
        <a:p>
          <a:endParaRPr lang="en-US"/>
        </a:p>
      </dgm:t>
    </dgm:pt>
    <dgm:pt modelId="{2FDF7905-BB6D-40A0-AEFB-99A545DC1B3F}" type="sibTrans" cxnId="{C6ACECB1-8FA9-4402-99E9-4ACEDE34E07F}">
      <dgm:prSet/>
      <dgm:spPr/>
      <dgm:t>
        <a:bodyPr/>
        <a:lstStyle/>
        <a:p>
          <a:endParaRPr lang="en-US">
            <a:latin typeface="NikoshBAN" panose="02000000000000000000" pitchFamily="2" charset="0"/>
            <a:cs typeface="NikoshBAN" panose="02000000000000000000" pitchFamily="2" charset="0"/>
          </a:endParaRPr>
        </a:p>
      </dgm:t>
    </dgm:pt>
    <dgm:pt modelId="{D1BEA73E-DC28-49B6-BD4D-9E3C12B4A091}">
      <dgm:prSet custT="1"/>
      <dgm:spPr/>
      <dgm:t>
        <a:bodyPr/>
        <a:lstStyle/>
        <a:p>
          <a:r>
            <a:rPr lang="en-US" sz="2800" dirty="0" err="1" smtClean="0">
              <a:latin typeface="NikoshBAN" panose="02000000000000000000" pitchFamily="2" charset="0"/>
              <a:cs typeface="NikoshBAN" panose="02000000000000000000" pitchFamily="2" charset="0"/>
            </a:rPr>
            <a:t>জাবেদা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ভুক্তকরণ</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dgm:t>
    </dgm:pt>
    <dgm:pt modelId="{E3E5B263-D478-4F44-9D3D-999CDB14CD41}" type="parTrans" cxnId="{A441041E-9585-40FA-B296-C34E2A5560A7}">
      <dgm:prSet/>
      <dgm:spPr/>
      <dgm:t>
        <a:bodyPr/>
        <a:lstStyle/>
        <a:p>
          <a:endParaRPr lang="en-US"/>
        </a:p>
      </dgm:t>
    </dgm:pt>
    <dgm:pt modelId="{469E25DF-02B8-4DD8-AE92-9DB753544338}" type="sibTrans" cxnId="{A441041E-9585-40FA-B296-C34E2A5560A7}">
      <dgm:prSet/>
      <dgm:spPr/>
      <dgm:t>
        <a:bodyPr/>
        <a:lstStyle/>
        <a:p>
          <a:endParaRPr lang="en-US">
            <a:latin typeface="NikoshBAN" panose="02000000000000000000" pitchFamily="2" charset="0"/>
            <a:cs typeface="NikoshBAN" panose="02000000000000000000" pitchFamily="2" charset="0"/>
          </a:endParaRPr>
        </a:p>
      </dgm:t>
    </dgm:pt>
    <dgm:pt modelId="{543A9D4B-D0AD-4AE5-943B-1D982690F7A2}">
      <dgm:prSet custT="1"/>
      <dgm:spPr/>
      <dgm:t>
        <a:bodyPr/>
        <a:lstStyle/>
        <a:p>
          <a:r>
            <a:rPr lang="en-US" sz="2400" dirty="0" err="1" smtClean="0">
              <a:latin typeface="NikoshBAN" panose="02000000000000000000" pitchFamily="2" charset="0"/>
              <a:cs typeface="NikoshBAN" panose="02000000000000000000" pitchFamily="2" charset="0"/>
            </a:rPr>
            <a:t>রেওয়ামিল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প্রস্তুতকরণ</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dgm:t>
    </dgm:pt>
    <dgm:pt modelId="{419D1D19-7AC3-41EB-9497-DE3D9528E6D2}" type="parTrans" cxnId="{1C6E113A-CE90-44FE-B2B6-DCFD70AFDD08}">
      <dgm:prSet/>
      <dgm:spPr/>
      <dgm:t>
        <a:bodyPr/>
        <a:lstStyle/>
        <a:p>
          <a:endParaRPr lang="en-US"/>
        </a:p>
      </dgm:t>
    </dgm:pt>
    <dgm:pt modelId="{C2A22D2D-6124-4A81-A906-307D2EC1E414}" type="sibTrans" cxnId="{1C6E113A-CE90-44FE-B2B6-DCFD70AFDD08}">
      <dgm:prSet/>
      <dgm:spPr/>
      <dgm:t>
        <a:bodyPr/>
        <a:lstStyle/>
        <a:p>
          <a:endParaRPr lang="en-US">
            <a:latin typeface="NikoshBAN" panose="02000000000000000000" pitchFamily="2" charset="0"/>
            <a:cs typeface="NikoshBAN" panose="02000000000000000000" pitchFamily="2" charset="0"/>
          </a:endParaRPr>
        </a:p>
      </dgm:t>
    </dgm:pt>
    <dgm:pt modelId="{445F07E7-768C-4D7B-BB7C-39B86975F7AA}">
      <dgm:prSet custT="1"/>
      <dgm:spPr/>
      <dgm:t>
        <a:bodyPr/>
        <a:lstStyle/>
        <a:p>
          <a:r>
            <a:rPr lang="en-US" sz="2400" dirty="0" err="1" smtClean="0">
              <a:latin typeface="NikoshBAN" panose="02000000000000000000" pitchFamily="2" charset="0"/>
              <a:cs typeface="NikoshBAN" panose="02000000000000000000" pitchFamily="2" charset="0"/>
            </a:rPr>
            <a:t>খতিয়ানের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স্থানান্তর</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dgm:t>
    </dgm:pt>
    <dgm:pt modelId="{568EB96D-AA19-47D0-A007-ABAC7C813035}" type="parTrans" cxnId="{BB58DB61-1914-452C-B249-55D3015663FB}">
      <dgm:prSet/>
      <dgm:spPr/>
      <dgm:t>
        <a:bodyPr/>
        <a:lstStyle/>
        <a:p>
          <a:endParaRPr lang="en-US"/>
        </a:p>
      </dgm:t>
    </dgm:pt>
    <dgm:pt modelId="{376E4C31-A5CB-4430-8150-4DEDDB76BB9C}" type="sibTrans" cxnId="{BB58DB61-1914-452C-B249-55D3015663FB}">
      <dgm:prSet/>
      <dgm:spPr/>
      <dgm:t>
        <a:bodyPr/>
        <a:lstStyle/>
        <a:p>
          <a:endParaRPr lang="en-US">
            <a:latin typeface="NikoshBAN" panose="02000000000000000000" pitchFamily="2" charset="0"/>
            <a:cs typeface="NikoshBAN" panose="02000000000000000000" pitchFamily="2" charset="0"/>
          </a:endParaRPr>
        </a:p>
      </dgm:t>
    </dgm:pt>
    <dgm:pt modelId="{663EFBD0-A659-440B-B7D9-34F9C422F2EF}" type="pres">
      <dgm:prSet presAssocID="{0C2DA7B6-132E-455A-A8C1-16DFED9004E8}" presName="Name0" presStyleCnt="0">
        <dgm:presLayoutVars>
          <dgm:chMax val="1"/>
          <dgm:dir/>
          <dgm:animLvl val="ctr"/>
          <dgm:resizeHandles val="exact"/>
        </dgm:presLayoutVars>
      </dgm:prSet>
      <dgm:spPr/>
      <dgm:t>
        <a:bodyPr/>
        <a:lstStyle/>
        <a:p>
          <a:endParaRPr lang="en-US"/>
        </a:p>
      </dgm:t>
    </dgm:pt>
    <dgm:pt modelId="{BC987448-7184-46D2-8CB3-EA2D960E7F9D}" type="pres">
      <dgm:prSet presAssocID="{0899E149-E95A-4898-9338-821F045D1D1E}" presName="centerShape" presStyleLbl="node0" presStyleIdx="0" presStyleCnt="1" custScaleX="139577" custScaleY="133973"/>
      <dgm:spPr/>
      <dgm:t>
        <a:bodyPr/>
        <a:lstStyle/>
        <a:p>
          <a:endParaRPr lang="en-US"/>
        </a:p>
      </dgm:t>
    </dgm:pt>
    <dgm:pt modelId="{48EA4DBF-B889-42A4-8959-09FCDFC50ED2}" type="pres">
      <dgm:prSet presAssocID="{7B5E2DC1-D699-4435-8D89-994E53D2FE7F}" presName="node" presStyleLbl="node1" presStyleIdx="0" presStyleCnt="10" custScaleX="144325" custScaleY="140968">
        <dgm:presLayoutVars>
          <dgm:bulletEnabled val="1"/>
        </dgm:presLayoutVars>
      </dgm:prSet>
      <dgm:spPr/>
      <dgm:t>
        <a:bodyPr/>
        <a:lstStyle/>
        <a:p>
          <a:endParaRPr lang="en-US"/>
        </a:p>
      </dgm:t>
    </dgm:pt>
    <dgm:pt modelId="{D4B108FE-2CB3-478A-81B6-7E3C695DEC57}" type="pres">
      <dgm:prSet presAssocID="{7B5E2DC1-D699-4435-8D89-994E53D2FE7F}" presName="dummy" presStyleCnt="0"/>
      <dgm:spPr/>
    </dgm:pt>
    <dgm:pt modelId="{DD0A2483-139A-4475-ACBE-2ADBC336BE37}" type="pres">
      <dgm:prSet presAssocID="{6BBCE0F9-887D-4095-833A-1F51CE95BDAD}" presName="sibTrans" presStyleLbl="sibTrans2D1" presStyleIdx="0" presStyleCnt="10"/>
      <dgm:spPr/>
      <dgm:t>
        <a:bodyPr/>
        <a:lstStyle/>
        <a:p>
          <a:endParaRPr lang="en-US"/>
        </a:p>
      </dgm:t>
    </dgm:pt>
    <dgm:pt modelId="{D7005899-7124-4C0D-B69E-33F527EB4EF1}" type="pres">
      <dgm:prSet presAssocID="{7EB92610-0301-41F8-AC20-7D05332E955D}" presName="node" presStyleLbl="node1" presStyleIdx="1" presStyleCnt="10" custScaleX="142799" custScaleY="131645">
        <dgm:presLayoutVars>
          <dgm:bulletEnabled val="1"/>
        </dgm:presLayoutVars>
      </dgm:prSet>
      <dgm:spPr/>
      <dgm:t>
        <a:bodyPr/>
        <a:lstStyle/>
        <a:p>
          <a:endParaRPr lang="en-US"/>
        </a:p>
      </dgm:t>
    </dgm:pt>
    <dgm:pt modelId="{CF7BD5D5-05E5-4465-98F8-3D801505924C}" type="pres">
      <dgm:prSet presAssocID="{7EB92610-0301-41F8-AC20-7D05332E955D}" presName="dummy" presStyleCnt="0"/>
      <dgm:spPr/>
    </dgm:pt>
    <dgm:pt modelId="{4E7AFB9D-5750-416C-8EF1-4BC3AD9666D1}" type="pres">
      <dgm:prSet presAssocID="{1F1A4E9D-BF27-428B-9BE1-8C97C9F65569}" presName="sibTrans" presStyleLbl="sibTrans2D1" presStyleIdx="1" presStyleCnt="10"/>
      <dgm:spPr/>
      <dgm:t>
        <a:bodyPr/>
        <a:lstStyle/>
        <a:p>
          <a:endParaRPr lang="en-US"/>
        </a:p>
      </dgm:t>
    </dgm:pt>
    <dgm:pt modelId="{15F03C59-63E6-44A1-A102-52E5524260B5}" type="pres">
      <dgm:prSet presAssocID="{D1BEA73E-DC28-49B6-BD4D-9E3C12B4A091}" presName="node" presStyleLbl="node1" presStyleIdx="2" presStyleCnt="10" custScaleX="167282" custScaleY="147943">
        <dgm:presLayoutVars>
          <dgm:bulletEnabled val="1"/>
        </dgm:presLayoutVars>
      </dgm:prSet>
      <dgm:spPr/>
      <dgm:t>
        <a:bodyPr/>
        <a:lstStyle/>
        <a:p>
          <a:endParaRPr lang="en-US"/>
        </a:p>
      </dgm:t>
    </dgm:pt>
    <dgm:pt modelId="{CC70EA04-99BC-47C7-9A71-330D55230A61}" type="pres">
      <dgm:prSet presAssocID="{D1BEA73E-DC28-49B6-BD4D-9E3C12B4A091}" presName="dummy" presStyleCnt="0"/>
      <dgm:spPr/>
    </dgm:pt>
    <dgm:pt modelId="{FA8711F5-680A-4A94-8573-2E3660764B14}" type="pres">
      <dgm:prSet presAssocID="{469E25DF-02B8-4DD8-AE92-9DB753544338}" presName="sibTrans" presStyleLbl="sibTrans2D1" presStyleIdx="2" presStyleCnt="10"/>
      <dgm:spPr/>
      <dgm:t>
        <a:bodyPr/>
        <a:lstStyle/>
        <a:p>
          <a:endParaRPr lang="en-US"/>
        </a:p>
      </dgm:t>
    </dgm:pt>
    <dgm:pt modelId="{7476ADE9-E6E7-4AFB-BCBD-610D6532BCC5}" type="pres">
      <dgm:prSet presAssocID="{445F07E7-768C-4D7B-BB7C-39B86975F7AA}" presName="node" presStyleLbl="node1" presStyleIdx="3" presStyleCnt="10" custScaleX="171471" custScaleY="120890">
        <dgm:presLayoutVars>
          <dgm:bulletEnabled val="1"/>
        </dgm:presLayoutVars>
      </dgm:prSet>
      <dgm:spPr/>
      <dgm:t>
        <a:bodyPr/>
        <a:lstStyle/>
        <a:p>
          <a:endParaRPr lang="en-US"/>
        </a:p>
      </dgm:t>
    </dgm:pt>
    <dgm:pt modelId="{D21656C8-9266-4389-8696-7AE003E11231}" type="pres">
      <dgm:prSet presAssocID="{445F07E7-768C-4D7B-BB7C-39B86975F7AA}" presName="dummy" presStyleCnt="0"/>
      <dgm:spPr/>
    </dgm:pt>
    <dgm:pt modelId="{01BB62CD-B267-42F3-8D9E-BF15FF81ABC4}" type="pres">
      <dgm:prSet presAssocID="{376E4C31-A5CB-4430-8150-4DEDDB76BB9C}" presName="sibTrans" presStyleLbl="sibTrans2D1" presStyleIdx="3" presStyleCnt="10"/>
      <dgm:spPr/>
      <dgm:t>
        <a:bodyPr/>
        <a:lstStyle/>
        <a:p>
          <a:endParaRPr lang="en-US"/>
        </a:p>
      </dgm:t>
    </dgm:pt>
    <dgm:pt modelId="{D7B425EF-9952-4180-8812-714C76814516}" type="pres">
      <dgm:prSet presAssocID="{543A9D4B-D0AD-4AE5-943B-1D982690F7A2}" presName="node" presStyleLbl="node1" presStyleIdx="4" presStyleCnt="10" custScaleX="145891" custScaleY="141164">
        <dgm:presLayoutVars>
          <dgm:bulletEnabled val="1"/>
        </dgm:presLayoutVars>
      </dgm:prSet>
      <dgm:spPr/>
      <dgm:t>
        <a:bodyPr/>
        <a:lstStyle/>
        <a:p>
          <a:endParaRPr lang="en-US"/>
        </a:p>
      </dgm:t>
    </dgm:pt>
    <dgm:pt modelId="{389478FB-9160-415F-8098-6CE6AE0D7945}" type="pres">
      <dgm:prSet presAssocID="{543A9D4B-D0AD-4AE5-943B-1D982690F7A2}" presName="dummy" presStyleCnt="0"/>
      <dgm:spPr/>
    </dgm:pt>
    <dgm:pt modelId="{0992D3B7-3014-4B7C-A3D7-A882A2A6975D}" type="pres">
      <dgm:prSet presAssocID="{C2A22D2D-6124-4A81-A906-307D2EC1E414}" presName="sibTrans" presStyleLbl="sibTrans2D1" presStyleIdx="4" presStyleCnt="10"/>
      <dgm:spPr/>
      <dgm:t>
        <a:bodyPr/>
        <a:lstStyle/>
        <a:p>
          <a:endParaRPr lang="en-US"/>
        </a:p>
      </dgm:t>
    </dgm:pt>
    <dgm:pt modelId="{F4A91403-C528-40AE-8621-84F7D61128D9}" type="pres">
      <dgm:prSet presAssocID="{A08B3931-FD37-4BB7-999C-93F5F6290A28}" presName="node" presStyleLbl="node1" presStyleIdx="5" presStyleCnt="10" custScaleX="144929" custScaleY="137812">
        <dgm:presLayoutVars>
          <dgm:bulletEnabled val="1"/>
        </dgm:presLayoutVars>
      </dgm:prSet>
      <dgm:spPr/>
      <dgm:t>
        <a:bodyPr/>
        <a:lstStyle/>
        <a:p>
          <a:endParaRPr lang="en-US"/>
        </a:p>
      </dgm:t>
    </dgm:pt>
    <dgm:pt modelId="{8C57D51F-5028-4008-A805-7FD71E87CDD5}" type="pres">
      <dgm:prSet presAssocID="{A08B3931-FD37-4BB7-999C-93F5F6290A28}" presName="dummy" presStyleCnt="0"/>
      <dgm:spPr/>
    </dgm:pt>
    <dgm:pt modelId="{3580004B-0693-41D1-B287-8E9755BF441E}" type="pres">
      <dgm:prSet presAssocID="{2FDF7905-BB6D-40A0-AEFB-99A545DC1B3F}" presName="sibTrans" presStyleLbl="sibTrans2D1" presStyleIdx="5" presStyleCnt="10"/>
      <dgm:spPr/>
      <dgm:t>
        <a:bodyPr/>
        <a:lstStyle/>
        <a:p>
          <a:endParaRPr lang="en-US"/>
        </a:p>
      </dgm:t>
    </dgm:pt>
    <dgm:pt modelId="{680B6992-E4A1-4BB9-A146-54954CDB545E}" type="pres">
      <dgm:prSet presAssocID="{81522B52-36FD-4B99-AF6E-6D6B60A866CC}" presName="node" presStyleLbl="node1" presStyleIdx="6" presStyleCnt="10" custScaleX="163873" custScaleY="124746">
        <dgm:presLayoutVars>
          <dgm:bulletEnabled val="1"/>
        </dgm:presLayoutVars>
      </dgm:prSet>
      <dgm:spPr/>
      <dgm:t>
        <a:bodyPr/>
        <a:lstStyle/>
        <a:p>
          <a:endParaRPr lang="en-US"/>
        </a:p>
      </dgm:t>
    </dgm:pt>
    <dgm:pt modelId="{F39C0229-6EA6-446E-A751-078133A11894}" type="pres">
      <dgm:prSet presAssocID="{81522B52-36FD-4B99-AF6E-6D6B60A866CC}" presName="dummy" presStyleCnt="0"/>
      <dgm:spPr/>
    </dgm:pt>
    <dgm:pt modelId="{4D937FD7-4F34-423B-963E-12BA20D22A8B}" type="pres">
      <dgm:prSet presAssocID="{E7A0AD88-115F-42CB-B4EF-C5FD05C26C43}" presName="sibTrans" presStyleLbl="sibTrans2D1" presStyleIdx="6" presStyleCnt="10"/>
      <dgm:spPr/>
      <dgm:t>
        <a:bodyPr/>
        <a:lstStyle/>
        <a:p>
          <a:endParaRPr lang="en-US"/>
        </a:p>
      </dgm:t>
    </dgm:pt>
    <dgm:pt modelId="{229EA68C-F00F-4776-A7B6-8B5E15BD2502}" type="pres">
      <dgm:prSet presAssocID="{E9704639-6559-4AE9-B677-23CAA6C91C85}" presName="node" presStyleLbl="node1" presStyleIdx="7" presStyleCnt="10" custScaleX="136214" custScaleY="123379">
        <dgm:presLayoutVars>
          <dgm:bulletEnabled val="1"/>
        </dgm:presLayoutVars>
      </dgm:prSet>
      <dgm:spPr/>
      <dgm:t>
        <a:bodyPr/>
        <a:lstStyle/>
        <a:p>
          <a:endParaRPr lang="en-US"/>
        </a:p>
      </dgm:t>
    </dgm:pt>
    <dgm:pt modelId="{C560FD96-AE52-465C-9F20-CA778C908555}" type="pres">
      <dgm:prSet presAssocID="{E9704639-6559-4AE9-B677-23CAA6C91C85}" presName="dummy" presStyleCnt="0"/>
      <dgm:spPr/>
    </dgm:pt>
    <dgm:pt modelId="{11B81DA0-E4E6-4AA5-B426-2CEE52204C81}" type="pres">
      <dgm:prSet presAssocID="{C646D4E9-8E59-48B7-9C57-93B51B8C27B6}" presName="sibTrans" presStyleLbl="sibTrans2D1" presStyleIdx="7" presStyleCnt="10"/>
      <dgm:spPr/>
      <dgm:t>
        <a:bodyPr/>
        <a:lstStyle/>
        <a:p>
          <a:endParaRPr lang="en-US"/>
        </a:p>
      </dgm:t>
    </dgm:pt>
    <dgm:pt modelId="{BE1C3147-C7C3-4891-A1EB-12E7822BD5C8}" type="pres">
      <dgm:prSet presAssocID="{D30F30A2-682D-4666-AB2A-02A85D6BAC10}" presName="node" presStyleLbl="node1" presStyleIdx="8" presStyleCnt="10" custScaleX="132614" custScaleY="130525">
        <dgm:presLayoutVars>
          <dgm:bulletEnabled val="1"/>
        </dgm:presLayoutVars>
      </dgm:prSet>
      <dgm:spPr/>
      <dgm:t>
        <a:bodyPr/>
        <a:lstStyle/>
        <a:p>
          <a:endParaRPr lang="en-US"/>
        </a:p>
      </dgm:t>
    </dgm:pt>
    <dgm:pt modelId="{BAB6D0A3-F145-4EDE-A150-F6A8E4E9B9E7}" type="pres">
      <dgm:prSet presAssocID="{D30F30A2-682D-4666-AB2A-02A85D6BAC10}" presName="dummy" presStyleCnt="0"/>
      <dgm:spPr/>
    </dgm:pt>
    <dgm:pt modelId="{A632ADB3-CADF-4066-9319-832E16A602EE}" type="pres">
      <dgm:prSet presAssocID="{F121672C-9858-4F6E-B48F-3329FF3D0603}" presName="sibTrans" presStyleLbl="sibTrans2D1" presStyleIdx="8" presStyleCnt="10"/>
      <dgm:spPr/>
      <dgm:t>
        <a:bodyPr/>
        <a:lstStyle/>
        <a:p>
          <a:endParaRPr lang="en-US"/>
        </a:p>
      </dgm:t>
    </dgm:pt>
    <dgm:pt modelId="{E9195273-682B-4D9D-A353-1956628DA352}" type="pres">
      <dgm:prSet presAssocID="{F17EC27C-17DF-4865-A6CD-01969454D352}" presName="node" presStyleLbl="node1" presStyleIdx="9" presStyleCnt="10" custScaleX="160781" custScaleY="149641">
        <dgm:presLayoutVars>
          <dgm:bulletEnabled val="1"/>
        </dgm:presLayoutVars>
      </dgm:prSet>
      <dgm:spPr/>
      <dgm:t>
        <a:bodyPr/>
        <a:lstStyle/>
        <a:p>
          <a:endParaRPr lang="en-US"/>
        </a:p>
      </dgm:t>
    </dgm:pt>
    <dgm:pt modelId="{B3F302D5-5069-4583-A2AC-21D79EACF927}" type="pres">
      <dgm:prSet presAssocID="{F17EC27C-17DF-4865-A6CD-01969454D352}" presName="dummy" presStyleCnt="0"/>
      <dgm:spPr/>
    </dgm:pt>
    <dgm:pt modelId="{EBE6EF59-B48F-402B-B4FF-576C5A52C3D0}" type="pres">
      <dgm:prSet presAssocID="{6E1A1B87-3AA3-4F15-8BD3-493BFD5D3E4E}" presName="sibTrans" presStyleLbl="sibTrans2D1" presStyleIdx="9" presStyleCnt="10"/>
      <dgm:spPr/>
      <dgm:t>
        <a:bodyPr/>
        <a:lstStyle/>
        <a:p>
          <a:endParaRPr lang="en-US"/>
        </a:p>
      </dgm:t>
    </dgm:pt>
  </dgm:ptLst>
  <dgm:cxnLst>
    <dgm:cxn modelId="{71391CB8-659B-4790-8E3F-79EAC36A632C}" type="presOf" srcId="{E7A0AD88-115F-42CB-B4EF-C5FD05C26C43}" destId="{4D937FD7-4F34-423B-963E-12BA20D22A8B}" srcOrd="0" destOrd="0" presId="urn:microsoft.com/office/officeart/2005/8/layout/radial6"/>
    <dgm:cxn modelId="{394425F6-6F63-416A-BD6B-CDECD9D8D91C}" srcId="{0899E149-E95A-4898-9338-821F045D1D1E}" destId="{E9704639-6559-4AE9-B677-23CAA6C91C85}" srcOrd="7" destOrd="0" parTransId="{B78FDCCC-9B98-4474-BBF1-F8442E8C1AE0}" sibTransId="{C646D4E9-8E59-48B7-9C57-93B51B8C27B6}"/>
    <dgm:cxn modelId="{978B2935-B060-4EF4-8E38-0AF4F7EDA87C}" srcId="{0C2DA7B6-132E-455A-A8C1-16DFED9004E8}" destId="{0899E149-E95A-4898-9338-821F045D1D1E}" srcOrd="0" destOrd="0" parTransId="{C035BCB7-AE33-4C4F-953A-B908D5AE0496}" sibTransId="{B69F0783-B753-4E07-B8D5-BE19BE28B80B}"/>
    <dgm:cxn modelId="{3D192B99-1D21-4593-AF02-A086ADA2DC44}" type="presOf" srcId="{7B5E2DC1-D699-4435-8D89-994E53D2FE7F}" destId="{48EA4DBF-B889-42A4-8959-09FCDFC50ED2}" srcOrd="0" destOrd="0" presId="urn:microsoft.com/office/officeart/2005/8/layout/radial6"/>
    <dgm:cxn modelId="{D42725D3-1F68-4C21-88E6-08276A7B3600}" type="presOf" srcId="{376E4C31-A5CB-4430-8150-4DEDDB76BB9C}" destId="{01BB62CD-B267-42F3-8D9E-BF15FF81ABC4}" srcOrd="0" destOrd="0" presId="urn:microsoft.com/office/officeart/2005/8/layout/radial6"/>
    <dgm:cxn modelId="{DF18ADDC-F33C-4F8B-B0A5-376592448E2D}" type="presOf" srcId="{543A9D4B-D0AD-4AE5-943B-1D982690F7A2}" destId="{D7B425EF-9952-4180-8812-714C76814516}" srcOrd="0" destOrd="0" presId="urn:microsoft.com/office/officeart/2005/8/layout/radial6"/>
    <dgm:cxn modelId="{421ECC17-CA4C-426F-8E62-2C0DABD24DA6}" type="presOf" srcId="{0C2DA7B6-132E-455A-A8C1-16DFED9004E8}" destId="{663EFBD0-A659-440B-B7D9-34F9C422F2EF}" srcOrd="0" destOrd="0" presId="urn:microsoft.com/office/officeart/2005/8/layout/radial6"/>
    <dgm:cxn modelId="{7AAF2A60-4BCD-4AB0-9C04-800E7DF14BDA}" type="presOf" srcId="{E9704639-6559-4AE9-B677-23CAA6C91C85}" destId="{229EA68C-F00F-4776-A7B6-8B5E15BD2502}" srcOrd="0" destOrd="0" presId="urn:microsoft.com/office/officeart/2005/8/layout/radial6"/>
    <dgm:cxn modelId="{E1124CC0-7EE5-4908-A463-00B8F0D40626}" srcId="{0899E149-E95A-4898-9338-821F045D1D1E}" destId="{D30F30A2-682D-4666-AB2A-02A85D6BAC10}" srcOrd="8" destOrd="0" parTransId="{AD0FBAFE-5137-4F20-A0C1-A9402204CA0A}" sibTransId="{F121672C-9858-4F6E-B48F-3329FF3D0603}"/>
    <dgm:cxn modelId="{BB58DB61-1914-452C-B249-55D3015663FB}" srcId="{0899E149-E95A-4898-9338-821F045D1D1E}" destId="{445F07E7-768C-4D7B-BB7C-39B86975F7AA}" srcOrd="3" destOrd="0" parTransId="{568EB96D-AA19-47D0-A007-ABAC7C813035}" sibTransId="{376E4C31-A5CB-4430-8150-4DEDDB76BB9C}"/>
    <dgm:cxn modelId="{2955C37D-41EB-41F6-9C6B-87D8AE4AC738}" srcId="{0899E149-E95A-4898-9338-821F045D1D1E}" destId="{7B5E2DC1-D699-4435-8D89-994E53D2FE7F}" srcOrd="0" destOrd="0" parTransId="{3BF45043-1114-45E3-B119-E6C389BFA526}" sibTransId="{6BBCE0F9-887D-4095-833A-1F51CE95BDAD}"/>
    <dgm:cxn modelId="{1C6E113A-CE90-44FE-B2B6-DCFD70AFDD08}" srcId="{0899E149-E95A-4898-9338-821F045D1D1E}" destId="{543A9D4B-D0AD-4AE5-943B-1D982690F7A2}" srcOrd="4" destOrd="0" parTransId="{419D1D19-7AC3-41EB-9497-DE3D9528E6D2}" sibTransId="{C2A22D2D-6124-4A81-A906-307D2EC1E414}"/>
    <dgm:cxn modelId="{4B049465-84F8-4C16-B5E6-D5D96CA4E123}" type="presOf" srcId="{81522B52-36FD-4B99-AF6E-6D6B60A866CC}" destId="{680B6992-E4A1-4BB9-A146-54954CDB545E}" srcOrd="0" destOrd="0" presId="urn:microsoft.com/office/officeart/2005/8/layout/radial6"/>
    <dgm:cxn modelId="{78F64DF0-C0B3-4C1C-9CCD-CCBD75937CD4}" type="presOf" srcId="{1F1A4E9D-BF27-428B-9BE1-8C97C9F65569}" destId="{4E7AFB9D-5750-416C-8EF1-4BC3AD9666D1}" srcOrd="0" destOrd="0" presId="urn:microsoft.com/office/officeart/2005/8/layout/radial6"/>
    <dgm:cxn modelId="{9959F8FA-9B79-49CB-86F8-D145CCD5527E}" srcId="{0899E149-E95A-4898-9338-821F045D1D1E}" destId="{81522B52-36FD-4B99-AF6E-6D6B60A866CC}" srcOrd="6" destOrd="0" parTransId="{C0D450E4-970B-4053-B3D9-489329CCA712}" sibTransId="{E7A0AD88-115F-42CB-B4EF-C5FD05C26C43}"/>
    <dgm:cxn modelId="{D66DD09B-3528-47DB-B4D4-2C864738D935}" type="presOf" srcId="{C646D4E9-8E59-48B7-9C57-93B51B8C27B6}" destId="{11B81DA0-E4E6-4AA5-B426-2CEE52204C81}" srcOrd="0" destOrd="0" presId="urn:microsoft.com/office/officeart/2005/8/layout/radial6"/>
    <dgm:cxn modelId="{042EF759-1361-483E-9DED-92903F1D6648}" type="presOf" srcId="{469E25DF-02B8-4DD8-AE92-9DB753544338}" destId="{FA8711F5-680A-4A94-8573-2E3660764B14}" srcOrd="0" destOrd="0" presId="urn:microsoft.com/office/officeart/2005/8/layout/radial6"/>
    <dgm:cxn modelId="{F1342D99-2229-4C23-A015-23027ECEA943}" srcId="{0899E149-E95A-4898-9338-821F045D1D1E}" destId="{F17EC27C-17DF-4865-A6CD-01969454D352}" srcOrd="9" destOrd="0" parTransId="{837F33D3-F649-45DF-BA09-D6555480233B}" sibTransId="{6E1A1B87-3AA3-4F15-8BD3-493BFD5D3E4E}"/>
    <dgm:cxn modelId="{AB18CA9D-E1D3-49DC-A697-E3B808540FAD}" type="presOf" srcId="{6E1A1B87-3AA3-4F15-8BD3-493BFD5D3E4E}" destId="{EBE6EF59-B48F-402B-B4FF-576C5A52C3D0}" srcOrd="0" destOrd="0" presId="urn:microsoft.com/office/officeart/2005/8/layout/radial6"/>
    <dgm:cxn modelId="{83C7E2C6-F12E-4041-AD1F-ACA952DDFCBE}" type="presOf" srcId="{445F07E7-768C-4D7B-BB7C-39B86975F7AA}" destId="{7476ADE9-E6E7-4AFB-BCBD-610D6532BCC5}" srcOrd="0" destOrd="0" presId="urn:microsoft.com/office/officeart/2005/8/layout/radial6"/>
    <dgm:cxn modelId="{D54A116A-4384-4B9D-BCA1-BD543F38258C}" type="presOf" srcId="{F17EC27C-17DF-4865-A6CD-01969454D352}" destId="{E9195273-682B-4D9D-A353-1956628DA352}" srcOrd="0" destOrd="0" presId="urn:microsoft.com/office/officeart/2005/8/layout/radial6"/>
    <dgm:cxn modelId="{F3B6CB21-30BC-4D9D-8FC9-2CF8B39F0FA4}" type="presOf" srcId="{C2A22D2D-6124-4A81-A906-307D2EC1E414}" destId="{0992D3B7-3014-4B7C-A3D7-A882A2A6975D}" srcOrd="0" destOrd="0" presId="urn:microsoft.com/office/officeart/2005/8/layout/radial6"/>
    <dgm:cxn modelId="{5B9B90B6-9F7B-47EC-92A2-DD99B5904B0A}" type="presOf" srcId="{6BBCE0F9-887D-4095-833A-1F51CE95BDAD}" destId="{DD0A2483-139A-4475-ACBE-2ADBC336BE37}" srcOrd="0" destOrd="0" presId="urn:microsoft.com/office/officeart/2005/8/layout/radial6"/>
    <dgm:cxn modelId="{BCCEE32F-EA7A-4B2A-8BCA-9531D8B8D03E}" type="presOf" srcId="{F121672C-9858-4F6E-B48F-3329FF3D0603}" destId="{A632ADB3-CADF-4066-9319-832E16A602EE}" srcOrd="0" destOrd="0" presId="urn:microsoft.com/office/officeart/2005/8/layout/radial6"/>
    <dgm:cxn modelId="{B8DB5D19-DE54-47D1-8915-BBDE033E4862}" srcId="{0899E149-E95A-4898-9338-821F045D1D1E}" destId="{7EB92610-0301-41F8-AC20-7D05332E955D}" srcOrd="1" destOrd="0" parTransId="{3719646F-E246-4A6A-A106-9B1C6972CFF9}" sibTransId="{1F1A4E9D-BF27-428B-9BE1-8C97C9F65569}"/>
    <dgm:cxn modelId="{BB06F226-C1BD-451C-B8C0-F4D41BA5C519}" type="presOf" srcId="{A08B3931-FD37-4BB7-999C-93F5F6290A28}" destId="{F4A91403-C528-40AE-8621-84F7D61128D9}" srcOrd="0" destOrd="0" presId="urn:microsoft.com/office/officeart/2005/8/layout/radial6"/>
    <dgm:cxn modelId="{815422C4-1129-40A8-A7B6-2B940DC4748E}" type="presOf" srcId="{0899E149-E95A-4898-9338-821F045D1D1E}" destId="{BC987448-7184-46D2-8CB3-EA2D960E7F9D}" srcOrd="0" destOrd="0" presId="urn:microsoft.com/office/officeart/2005/8/layout/radial6"/>
    <dgm:cxn modelId="{A441041E-9585-40FA-B296-C34E2A5560A7}" srcId="{0899E149-E95A-4898-9338-821F045D1D1E}" destId="{D1BEA73E-DC28-49B6-BD4D-9E3C12B4A091}" srcOrd="2" destOrd="0" parTransId="{E3E5B263-D478-4F44-9D3D-999CDB14CD41}" sibTransId="{469E25DF-02B8-4DD8-AE92-9DB753544338}"/>
    <dgm:cxn modelId="{C6ACECB1-8FA9-4402-99E9-4ACEDE34E07F}" srcId="{0899E149-E95A-4898-9338-821F045D1D1E}" destId="{A08B3931-FD37-4BB7-999C-93F5F6290A28}" srcOrd="5" destOrd="0" parTransId="{A55D80B5-2A14-445E-8570-ED1A9ECB94C9}" sibTransId="{2FDF7905-BB6D-40A0-AEFB-99A545DC1B3F}"/>
    <dgm:cxn modelId="{4582648A-F4CE-488E-9B6C-B042351DE245}" type="presOf" srcId="{D30F30A2-682D-4666-AB2A-02A85D6BAC10}" destId="{BE1C3147-C7C3-4891-A1EB-12E7822BD5C8}" srcOrd="0" destOrd="0" presId="urn:microsoft.com/office/officeart/2005/8/layout/radial6"/>
    <dgm:cxn modelId="{99C0EEE1-FB60-4F93-AC1C-6E2DBFD2F41B}" type="presOf" srcId="{D1BEA73E-DC28-49B6-BD4D-9E3C12B4A091}" destId="{15F03C59-63E6-44A1-A102-52E5524260B5}" srcOrd="0" destOrd="0" presId="urn:microsoft.com/office/officeart/2005/8/layout/radial6"/>
    <dgm:cxn modelId="{891667D3-B2B2-4447-A613-D25B7DA2A4C7}" type="presOf" srcId="{2FDF7905-BB6D-40A0-AEFB-99A545DC1B3F}" destId="{3580004B-0693-41D1-B287-8E9755BF441E}" srcOrd="0" destOrd="0" presId="urn:microsoft.com/office/officeart/2005/8/layout/radial6"/>
    <dgm:cxn modelId="{B565E967-0710-46B5-AF51-65296527E074}" type="presOf" srcId="{7EB92610-0301-41F8-AC20-7D05332E955D}" destId="{D7005899-7124-4C0D-B69E-33F527EB4EF1}" srcOrd="0" destOrd="0" presId="urn:microsoft.com/office/officeart/2005/8/layout/radial6"/>
    <dgm:cxn modelId="{2ED1E3F7-C489-4C24-9220-378233FBEE5F}" type="presParOf" srcId="{663EFBD0-A659-440B-B7D9-34F9C422F2EF}" destId="{BC987448-7184-46D2-8CB3-EA2D960E7F9D}" srcOrd="0" destOrd="0" presId="urn:microsoft.com/office/officeart/2005/8/layout/radial6"/>
    <dgm:cxn modelId="{A9B788D5-09FD-4C99-82CB-477ACFEB339B}" type="presParOf" srcId="{663EFBD0-A659-440B-B7D9-34F9C422F2EF}" destId="{48EA4DBF-B889-42A4-8959-09FCDFC50ED2}" srcOrd="1" destOrd="0" presId="urn:microsoft.com/office/officeart/2005/8/layout/radial6"/>
    <dgm:cxn modelId="{9FD36364-FFE0-463A-BBEE-347D22FF5A58}" type="presParOf" srcId="{663EFBD0-A659-440B-B7D9-34F9C422F2EF}" destId="{D4B108FE-2CB3-478A-81B6-7E3C695DEC57}" srcOrd="2" destOrd="0" presId="urn:microsoft.com/office/officeart/2005/8/layout/radial6"/>
    <dgm:cxn modelId="{3D07EFF1-C017-4285-8FA4-9395CD74F7F5}" type="presParOf" srcId="{663EFBD0-A659-440B-B7D9-34F9C422F2EF}" destId="{DD0A2483-139A-4475-ACBE-2ADBC336BE37}" srcOrd="3" destOrd="0" presId="urn:microsoft.com/office/officeart/2005/8/layout/radial6"/>
    <dgm:cxn modelId="{55A6368B-B153-4CBC-8761-17F9521F02E3}" type="presParOf" srcId="{663EFBD0-A659-440B-B7D9-34F9C422F2EF}" destId="{D7005899-7124-4C0D-B69E-33F527EB4EF1}" srcOrd="4" destOrd="0" presId="urn:microsoft.com/office/officeart/2005/8/layout/radial6"/>
    <dgm:cxn modelId="{0E8F4508-EBB7-41EB-91B8-27B29D86CEE6}" type="presParOf" srcId="{663EFBD0-A659-440B-B7D9-34F9C422F2EF}" destId="{CF7BD5D5-05E5-4465-98F8-3D801505924C}" srcOrd="5" destOrd="0" presId="urn:microsoft.com/office/officeart/2005/8/layout/radial6"/>
    <dgm:cxn modelId="{6469FB5E-920E-4927-BDF7-32FC04AEC36B}" type="presParOf" srcId="{663EFBD0-A659-440B-B7D9-34F9C422F2EF}" destId="{4E7AFB9D-5750-416C-8EF1-4BC3AD9666D1}" srcOrd="6" destOrd="0" presId="urn:microsoft.com/office/officeart/2005/8/layout/radial6"/>
    <dgm:cxn modelId="{7B554C96-5EF1-4989-A611-22B637741CB5}" type="presParOf" srcId="{663EFBD0-A659-440B-B7D9-34F9C422F2EF}" destId="{15F03C59-63E6-44A1-A102-52E5524260B5}" srcOrd="7" destOrd="0" presId="urn:microsoft.com/office/officeart/2005/8/layout/radial6"/>
    <dgm:cxn modelId="{A24A20C1-1E8F-48AA-A418-5C6F05E75E41}" type="presParOf" srcId="{663EFBD0-A659-440B-B7D9-34F9C422F2EF}" destId="{CC70EA04-99BC-47C7-9A71-330D55230A61}" srcOrd="8" destOrd="0" presId="urn:microsoft.com/office/officeart/2005/8/layout/radial6"/>
    <dgm:cxn modelId="{F7156882-03E8-4CE4-A065-B27EBB56CDF0}" type="presParOf" srcId="{663EFBD0-A659-440B-B7D9-34F9C422F2EF}" destId="{FA8711F5-680A-4A94-8573-2E3660764B14}" srcOrd="9" destOrd="0" presId="urn:microsoft.com/office/officeart/2005/8/layout/radial6"/>
    <dgm:cxn modelId="{FF30B6CC-9B2F-4164-8FF9-A5D845BB5D51}" type="presParOf" srcId="{663EFBD0-A659-440B-B7D9-34F9C422F2EF}" destId="{7476ADE9-E6E7-4AFB-BCBD-610D6532BCC5}" srcOrd="10" destOrd="0" presId="urn:microsoft.com/office/officeart/2005/8/layout/radial6"/>
    <dgm:cxn modelId="{2DBEBB35-3642-40A8-B110-1C91219A68A0}" type="presParOf" srcId="{663EFBD0-A659-440B-B7D9-34F9C422F2EF}" destId="{D21656C8-9266-4389-8696-7AE003E11231}" srcOrd="11" destOrd="0" presId="urn:microsoft.com/office/officeart/2005/8/layout/radial6"/>
    <dgm:cxn modelId="{8C3F136B-AE36-42D2-B1E6-5A83841E251B}" type="presParOf" srcId="{663EFBD0-A659-440B-B7D9-34F9C422F2EF}" destId="{01BB62CD-B267-42F3-8D9E-BF15FF81ABC4}" srcOrd="12" destOrd="0" presId="urn:microsoft.com/office/officeart/2005/8/layout/radial6"/>
    <dgm:cxn modelId="{911FE3A8-6B98-4B28-98D3-5E54CA42029F}" type="presParOf" srcId="{663EFBD0-A659-440B-B7D9-34F9C422F2EF}" destId="{D7B425EF-9952-4180-8812-714C76814516}" srcOrd="13" destOrd="0" presId="urn:microsoft.com/office/officeart/2005/8/layout/radial6"/>
    <dgm:cxn modelId="{61653B8F-C456-40A8-9D64-80B84A260143}" type="presParOf" srcId="{663EFBD0-A659-440B-B7D9-34F9C422F2EF}" destId="{389478FB-9160-415F-8098-6CE6AE0D7945}" srcOrd="14" destOrd="0" presId="urn:microsoft.com/office/officeart/2005/8/layout/radial6"/>
    <dgm:cxn modelId="{D8DAFBE9-7556-43BF-967F-C8B4286C679B}" type="presParOf" srcId="{663EFBD0-A659-440B-B7D9-34F9C422F2EF}" destId="{0992D3B7-3014-4B7C-A3D7-A882A2A6975D}" srcOrd="15" destOrd="0" presId="urn:microsoft.com/office/officeart/2005/8/layout/radial6"/>
    <dgm:cxn modelId="{146EFCF7-BC75-4980-BCDD-9C8F9D7454CD}" type="presParOf" srcId="{663EFBD0-A659-440B-B7D9-34F9C422F2EF}" destId="{F4A91403-C528-40AE-8621-84F7D61128D9}" srcOrd="16" destOrd="0" presId="urn:microsoft.com/office/officeart/2005/8/layout/radial6"/>
    <dgm:cxn modelId="{B9CA336F-96FC-4EEF-9975-349718F341A8}" type="presParOf" srcId="{663EFBD0-A659-440B-B7D9-34F9C422F2EF}" destId="{8C57D51F-5028-4008-A805-7FD71E87CDD5}" srcOrd="17" destOrd="0" presId="urn:microsoft.com/office/officeart/2005/8/layout/radial6"/>
    <dgm:cxn modelId="{029DDB63-67B5-4E7A-BF0D-C605331AFF7D}" type="presParOf" srcId="{663EFBD0-A659-440B-B7D9-34F9C422F2EF}" destId="{3580004B-0693-41D1-B287-8E9755BF441E}" srcOrd="18" destOrd="0" presId="urn:microsoft.com/office/officeart/2005/8/layout/radial6"/>
    <dgm:cxn modelId="{78E1CDC1-3B08-4812-A670-6476D95ED318}" type="presParOf" srcId="{663EFBD0-A659-440B-B7D9-34F9C422F2EF}" destId="{680B6992-E4A1-4BB9-A146-54954CDB545E}" srcOrd="19" destOrd="0" presId="urn:microsoft.com/office/officeart/2005/8/layout/radial6"/>
    <dgm:cxn modelId="{81B34AE9-986F-472C-A909-9A82CCF11367}" type="presParOf" srcId="{663EFBD0-A659-440B-B7D9-34F9C422F2EF}" destId="{F39C0229-6EA6-446E-A751-078133A11894}" srcOrd="20" destOrd="0" presId="urn:microsoft.com/office/officeart/2005/8/layout/radial6"/>
    <dgm:cxn modelId="{05584CC0-2942-4B72-B3DE-000AF7B86C3C}" type="presParOf" srcId="{663EFBD0-A659-440B-B7D9-34F9C422F2EF}" destId="{4D937FD7-4F34-423B-963E-12BA20D22A8B}" srcOrd="21" destOrd="0" presId="urn:microsoft.com/office/officeart/2005/8/layout/radial6"/>
    <dgm:cxn modelId="{1686C271-C515-4012-9A33-30C30674086E}" type="presParOf" srcId="{663EFBD0-A659-440B-B7D9-34F9C422F2EF}" destId="{229EA68C-F00F-4776-A7B6-8B5E15BD2502}" srcOrd="22" destOrd="0" presId="urn:microsoft.com/office/officeart/2005/8/layout/radial6"/>
    <dgm:cxn modelId="{03AE5845-E973-4B0E-8695-760331784145}" type="presParOf" srcId="{663EFBD0-A659-440B-B7D9-34F9C422F2EF}" destId="{C560FD96-AE52-465C-9F20-CA778C908555}" srcOrd="23" destOrd="0" presId="urn:microsoft.com/office/officeart/2005/8/layout/radial6"/>
    <dgm:cxn modelId="{BEA06F01-C7D1-4829-87CA-66722F78E5B0}" type="presParOf" srcId="{663EFBD0-A659-440B-B7D9-34F9C422F2EF}" destId="{11B81DA0-E4E6-4AA5-B426-2CEE52204C81}" srcOrd="24" destOrd="0" presId="urn:microsoft.com/office/officeart/2005/8/layout/radial6"/>
    <dgm:cxn modelId="{D54FE8DE-31CA-4E35-9CF1-C9725FA6850E}" type="presParOf" srcId="{663EFBD0-A659-440B-B7D9-34F9C422F2EF}" destId="{BE1C3147-C7C3-4891-A1EB-12E7822BD5C8}" srcOrd="25" destOrd="0" presId="urn:microsoft.com/office/officeart/2005/8/layout/radial6"/>
    <dgm:cxn modelId="{A264C8A2-5BB8-45CB-B839-288C8D7E621D}" type="presParOf" srcId="{663EFBD0-A659-440B-B7D9-34F9C422F2EF}" destId="{BAB6D0A3-F145-4EDE-A150-F6A8E4E9B9E7}" srcOrd="26" destOrd="0" presId="urn:microsoft.com/office/officeart/2005/8/layout/radial6"/>
    <dgm:cxn modelId="{634030D5-4B46-457F-9B49-37589D186438}" type="presParOf" srcId="{663EFBD0-A659-440B-B7D9-34F9C422F2EF}" destId="{A632ADB3-CADF-4066-9319-832E16A602EE}" srcOrd="27" destOrd="0" presId="urn:microsoft.com/office/officeart/2005/8/layout/radial6"/>
    <dgm:cxn modelId="{BDE286FD-8CED-4E2E-A77E-1CF12C65A05A}" type="presParOf" srcId="{663EFBD0-A659-440B-B7D9-34F9C422F2EF}" destId="{E9195273-682B-4D9D-A353-1956628DA352}" srcOrd="28" destOrd="0" presId="urn:microsoft.com/office/officeart/2005/8/layout/radial6"/>
    <dgm:cxn modelId="{8E8B2185-D2C2-4462-8ECD-9B4543905A73}" type="presParOf" srcId="{663EFBD0-A659-440B-B7D9-34F9C422F2EF}" destId="{B3F302D5-5069-4583-A2AC-21D79EACF927}" srcOrd="29" destOrd="0" presId="urn:microsoft.com/office/officeart/2005/8/layout/radial6"/>
    <dgm:cxn modelId="{58385FF4-AAC5-4A81-B7C4-A17A5A03B064}" type="presParOf" srcId="{663EFBD0-A659-440B-B7D9-34F9C422F2EF}" destId="{EBE6EF59-B48F-402B-B4FF-576C5A52C3D0}"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3CB44-245F-4917-ACB8-9201F8B50ED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97ADB15-1CF6-4A44-B5D1-D50181EFB36B}">
      <dgm:prSet phldrT="[Text]"/>
      <dgm:spPr/>
      <dgm:t>
        <a:bodyPr/>
        <a:lstStyle/>
        <a:p>
          <a:r>
            <a:rPr lang="bn-BD" dirty="0" smtClean="0">
              <a:latin typeface="NikoshBAN" panose="02000000000000000000" pitchFamily="2" charset="0"/>
              <a:cs typeface="NikoshBAN" panose="02000000000000000000" pitchFamily="2" charset="0"/>
            </a:rPr>
            <a:t> আর্থিক বিবরনী প্রস্তুত করণের নীতিমালা  </a:t>
          </a:r>
          <a:endParaRPr lang="en-US" dirty="0">
            <a:latin typeface="NikoshBAN" panose="02000000000000000000" pitchFamily="2" charset="0"/>
            <a:cs typeface="NikoshBAN" panose="02000000000000000000" pitchFamily="2" charset="0"/>
          </a:endParaRPr>
        </a:p>
      </dgm:t>
    </dgm:pt>
    <dgm:pt modelId="{148F0DCB-2BEC-4F56-8BD7-FD5F29639BC9}" type="parTrans" cxnId="{D65743A4-13C2-46FB-BF76-2AADF7BFB542}">
      <dgm:prSet/>
      <dgm:spPr/>
      <dgm:t>
        <a:bodyPr/>
        <a:lstStyle/>
        <a:p>
          <a:endParaRPr lang="en-US"/>
        </a:p>
      </dgm:t>
    </dgm:pt>
    <dgm:pt modelId="{18530B4D-1C90-450B-925C-91563E2F066F}" type="sibTrans" cxnId="{D65743A4-13C2-46FB-BF76-2AADF7BFB542}">
      <dgm:prSet/>
      <dgm:spPr/>
      <dgm:t>
        <a:bodyPr/>
        <a:lstStyle/>
        <a:p>
          <a:endParaRPr lang="en-US"/>
        </a:p>
      </dgm:t>
    </dgm:pt>
    <dgm:pt modelId="{6CCC2E36-E596-45C3-A5E5-94812345EC98}" type="asst">
      <dgm:prSet phldrT="[Text]"/>
      <dgm:spPr/>
      <dgm:t>
        <a:bodyPr/>
        <a:lstStyle/>
        <a:p>
          <a:r>
            <a:rPr lang="bn-BD" dirty="0" smtClean="0">
              <a:latin typeface="NikoshBAN" panose="02000000000000000000" pitchFamily="2" charset="0"/>
              <a:cs typeface="NikoshBAN" panose="02000000000000000000" pitchFamily="2" charset="0"/>
            </a:rPr>
            <a:t>ব্যবসায়ীক সত্তা নীতি </a:t>
          </a:r>
          <a:endParaRPr lang="en-US" dirty="0">
            <a:latin typeface="NikoshBAN" panose="02000000000000000000" pitchFamily="2" charset="0"/>
            <a:cs typeface="NikoshBAN" panose="02000000000000000000" pitchFamily="2" charset="0"/>
          </a:endParaRPr>
        </a:p>
      </dgm:t>
    </dgm:pt>
    <dgm:pt modelId="{D18BEA47-E7A3-4332-8D6E-34C561865518}" type="parTrans" cxnId="{0B9681FC-54AC-4D24-AA16-39C1BC08DBD8}">
      <dgm:prSet/>
      <dgm:spPr/>
      <dgm:t>
        <a:bodyPr/>
        <a:lstStyle/>
        <a:p>
          <a:endParaRPr lang="en-US"/>
        </a:p>
      </dgm:t>
    </dgm:pt>
    <dgm:pt modelId="{884ABF1E-4F10-485F-998E-9FDCB4BA3A74}" type="sibTrans" cxnId="{0B9681FC-54AC-4D24-AA16-39C1BC08DBD8}">
      <dgm:prSet/>
      <dgm:spPr/>
      <dgm:t>
        <a:bodyPr/>
        <a:lstStyle/>
        <a:p>
          <a:endParaRPr lang="en-US"/>
        </a:p>
      </dgm:t>
    </dgm:pt>
    <dgm:pt modelId="{D55F0BBB-30C7-4CD9-9C09-6338E7A4F415}">
      <dgm:prSet phldrT="[Text]"/>
      <dgm:spPr/>
      <dgm:t>
        <a:bodyPr/>
        <a:lstStyle/>
        <a:p>
          <a:r>
            <a:rPr lang="bn-BD" dirty="0" smtClean="0">
              <a:latin typeface="NikoshBAN" panose="02000000000000000000" pitchFamily="2" charset="0"/>
              <a:cs typeface="NikoshBAN" panose="02000000000000000000" pitchFamily="2" charset="0"/>
            </a:rPr>
            <a:t>চলমান প্রতিষ্ঠান ধারণা </a:t>
          </a:r>
          <a:endParaRPr lang="en-US" dirty="0">
            <a:latin typeface="NikoshBAN" panose="02000000000000000000" pitchFamily="2" charset="0"/>
            <a:cs typeface="NikoshBAN" panose="02000000000000000000" pitchFamily="2" charset="0"/>
          </a:endParaRPr>
        </a:p>
      </dgm:t>
    </dgm:pt>
    <dgm:pt modelId="{E0328CAB-F1F1-4F22-85E7-A97A2E214D73}" type="parTrans" cxnId="{50E4E017-5201-4DA3-B710-EE6B6C618E45}">
      <dgm:prSet/>
      <dgm:spPr/>
      <dgm:t>
        <a:bodyPr/>
        <a:lstStyle/>
        <a:p>
          <a:endParaRPr lang="en-US"/>
        </a:p>
      </dgm:t>
    </dgm:pt>
    <dgm:pt modelId="{545CC997-508B-493A-A6DD-29F3731161D8}" type="sibTrans" cxnId="{50E4E017-5201-4DA3-B710-EE6B6C618E45}">
      <dgm:prSet/>
      <dgm:spPr/>
      <dgm:t>
        <a:bodyPr/>
        <a:lstStyle/>
        <a:p>
          <a:endParaRPr lang="en-US"/>
        </a:p>
      </dgm:t>
    </dgm:pt>
    <dgm:pt modelId="{5E12057E-EF11-4A01-83B3-9FF24DE63AA6}">
      <dgm:prSet phldrT="[Text]"/>
      <dgm:spPr/>
      <dgm:t>
        <a:bodyPr/>
        <a:lstStyle/>
        <a:p>
          <a:r>
            <a:rPr lang="bn-BD" dirty="0" smtClean="0">
              <a:latin typeface="NikoshBAN" panose="02000000000000000000" pitchFamily="2" charset="0"/>
              <a:cs typeface="NikoshBAN" panose="02000000000000000000" pitchFamily="2" charset="0"/>
            </a:rPr>
            <a:t>হিসাবকাল ধারনা </a:t>
          </a:r>
          <a:endParaRPr lang="en-US" dirty="0">
            <a:latin typeface="NikoshBAN" panose="02000000000000000000" pitchFamily="2" charset="0"/>
            <a:cs typeface="NikoshBAN" panose="02000000000000000000" pitchFamily="2" charset="0"/>
          </a:endParaRPr>
        </a:p>
      </dgm:t>
    </dgm:pt>
    <dgm:pt modelId="{6C100861-6F5B-4658-9267-28BD991BF91C}" type="parTrans" cxnId="{04BD38CB-71CC-4676-8B76-4A1421CE94CC}">
      <dgm:prSet/>
      <dgm:spPr/>
      <dgm:t>
        <a:bodyPr/>
        <a:lstStyle/>
        <a:p>
          <a:endParaRPr lang="en-US"/>
        </a:p>
      </dgm:t>
    </dgm:pt>
    <dgm:pt modelId="{2CE55BD1-24C1-4E06-B9C8-2DCE42B4782C}" type="sibTrans" cxnId="{04BD38CB-71CC-4676-8B76-4A1421CE94CC}">
      <dgm:prSet/>
      <dgm:spPr/>
      <dgm:t>
        <a:bodyPr/>
        <a:lstStyle/>
        <a:p>
          <a:endParaRPr lang="en-US"/>
        </a:p>
      </dgm:t>
    </dgm:pt>
    <dgm:pt modelId="{CA4CFAC1-681B-4D69-B206-86A15C5DC396}">
      <dgm:prSet phldrT="[Text]"/>
      <dgm:spPr/>
      <dgm:t>
        <a:bodyPr/>
        <a:lstStyle/>
        <a:p>
          <a:r>
            <a:rPr lang="bn-BD" dirty="0" smtClean="0">
              <a:latin typeface="NikoshBAN" panose="02000000000000000000" pitchFamily="2" charset="0"/>
              <a:cs typeface="NikoshBAN" panose="02000000000000000000" pitchFamily="2" charset="0"/>
            </a:rPr>
            <a:t>বকেয়া ধারনা </a:t>
          </a:r>
          <a:endParaRPr lang="en-US" dirty="0">
            <a:latin typeface="NikoshBAN" panose="02000000000000000000" pitchFamily="2" charset="0"/>
            <a:cs typeface="NikoshBAN" panose="02000000000000000000" pitchFamily="2" charset="0"/>
          </a:endParaRPr>
        </a:p>
      </dgm:t>
    </dgm:pt>
    <dgm:pt modelId="{5121CB85-6B14-43B5-9D3A-8CB6FB70FB4A}" type="parTrans" cxnId="{0DC015F4-BF71-4AF8-B200-080DAEEA0F85}">
      <dgm:prSet/>
      <dgm:spPr/>
      <dgm:t>
        <a:bodyPr/>
        <a:lstStyle/>
        <a:p>
          <a:endParaRPr lang="en-US"/>
        </a:p>
      </dgm:t>
    </dgm:pt>
    <dgm:pt modelId="{5AA288A6-6726-4A88-B2AA-ABCFD79CAAE5}" type="sibTrans" cxnId="{0DC015F4-BF71-4AF8-B200-080DAEEA0F85}">
      <dgm:prSet/>
      <dgm:spPr/>
      <dgm:t>
        <a:bodyPr/>
        <a:lstStyle/>
        <a:p>
          <a:endParaRPr lang="en-US"/>
        </a:p>
      </dgm:t>
    </dgm:pt>
    <dgm:pt modelId="{1490E8AD-8562-4FCD-A803-2D052D9807E7}">
      <dgm:prSet/>
      <dgm:spPr/>
      <dgm:t>
        <a:bodyPr/>
        <a:lstStyle/>
        <a:p>
          <a:r>
            <a:rPr lang="bn-BD" dirty="0" smtClean="0">
              <a:latin typeface="NikoshBAN" panose="02000000000000000000" pitchFamily="2" charset="0"/>
              <a:cs typeface="NikoshBAN" panose="02000000000000000000" pitchFamily="2" charset="0"/>
            </a:rPr>
            <a:t>ক্রয়মূল্য নীতি </a:t>
          </a:r>
          <a:endParaRPr lang="en-US" dirty="0">
            <a:latin typeface="NikoshBAN" panose="02000000000000000000" pitchFamily="2" charset="0"/>
            <a:cs typeface="NikoshBAN" panose="02000000000000000000" pitchFamily="2" charset="0"/>
          </a:endParaRPr>
        </a:p>
      </dgm:t>
    </dgm:pt>
    <dgm:pt modelId="{77780781-7F6A-4227-8555-6C1E51648795}" type="parTrans" cxnId="{A3856E4F-637E-44C4-98CD-BE2C886D98FD}">
      <dgm:prSet/>
      <dgm:spPr/>
      <dgm:t>
        <a:bodyPr/>
        <a:lstStyle/>
        <a:p>
          <a:endParaRPr lang="en-US"/>
        </a:p>
      </dgm:t>
    </dgm:pt>
    <dgm:pt modelId="{A40FE173-41D6-46E4-8B2B-9E795356C1C9}" type="sibTrans" cxnId="{A3856E4F-637E-44C4-98CD-BE2C886D98FD}">
      <dgm:prSet/>
      <dgm:spPr/>
      <dgm:t>
        <a:bodyPr/>
        <a:lstStyle/>
        <a:p>
          <a:endParaRPr lang="en-US"/>
        </a:p>
      </dgm:t>
    </dgm:pt>
    <dgm:pt modelId="{AEAC7626-6967-49AE-BB39-A1E1D4BC9B92}">
      <dgm:prSet/>
      <dgm:spPr/>
      <dgm:t>
        <a:bodyPr/>
        <a:lstStyle/>
        <a:p>
          <a:r>
            <a:rPr lang="bn-BD" dirty="0" smtClean="0">
              <a:latin typeface="NikoshBAN" panose="02000000000000000000" pitchFamily="2" charset="0"/>
              <a:cs typeface="NikoshBAN" panose="02000000000000000000" pitchFamily="2" charset="0"/>
            </a:rPr>
            <a:t>রক্ষনশীলতার নীতি </a:t>
          </a:r>
          <a:endParaRPr lang="en-US" dirty="0">
            <a:latin typeface="NikoshBAN" panose="02000000000000000000" pitchFamily="2" charset="0"/>
            <a:cs typeface="NikoshBAN" panose="02000000000000000000" pitchFamily="2" charset="0"/>
          </a:endParaRPr>
        </a:p>
      </dgm:t>
    </dgm:pt>
    <dgm:pt modelId="{53594645-9285-4BD8-8A7E-70077C2E4E8D}" type="parTrans" cxnId="{E3E603C4-D32C-47BD-807D-48792B2379E6}">
      <dgm:prSet/>
      <dgm:spPr/>
      <dgm:t>
        <a:bodyPr/>
        <a:lstStyle/>
        <a:p>
          <a:endParaRPr lang="en-US"/>
        </a:p>
      </dgm:t>
    </dgm:pt>
    <dgm:pt modelId="{3C645C01-A099-4C7E-B64D-41B1734C856B}" type="sibTrans" cxnId="{E3E603C4-D32C-47BD-807D-48792B2379E6}">
      <dgm:prSet/>
      <dgm:spPr/>
      <dgm:t>
        <a:bodyPr/>
        <a:lstStyle/>
        <a:p>
          <a:endParaRPr lang="en-US"/>
        </a:p>
      </dgm:t>
    </dgm:pt>
    <dgm:pt modelId="{C9C2DEE2-E84B-4303-AE9B-11CC003EA3B9}" type="pres">
      <dgm:prSet presAssocID="{0DC3CB44-245F-4917-ACB8-9201F8B50ED8}" presName="hierChild1" presStyleCnt="0">
        <dgm:presLayoutVars>
          <dgm:orgChart val="1"/>
          <dgm:chPref val="1"/>
          <dgm:dir/>
          <dgm:animOne val="branch"/>
          <dgm:animLvl val="lvl"/>
          <dgm:resizeHandles/>
        </dgm:presLayoutVars>
      </dgm:prSet>
      <dgm:spPr/>
      <dgm:t>
        <a:bodyPr/>
        <a:lstStyle/>
        <a:p>
          <a:endParaRPr lang="en-US"/>
        </a:p>
      </dgm:t>
    </dgm:pt>
    <dgm:pt modelId="{855C2641-04E4-44D6-BD4D-1A2B54415472}" type="pres">
      <dgm:prSet presAssocID="{E97ADB15-1CF6-4A44-B5D1-D50181EFB36B}" presName="hierRoot1" presStyleCnt="0">
        <dgm:presLayoutVars>
          <dgm:hierBranch val="init"/>
        </dgm:presLayoutVars>
      </dgm:prSet>
      <dgm:spPr/>
    </dgm:pt>
    <dgm:pt modelId="{7E6305F2-1EA8-4479-82A4-2A0275FA3C26}" type="pres">
      <dgm:prSet presAssocID="{E97ADB15-1CF6-4A44-B5D1-D50181EFB36B}" presName="rootComposite1" presStyleCnt="0"/>
      <dgm:spPr/>
    </dgm:pt>
    <dgm:pt modelId="{97CD89FC-74EF-4A55-88F1-B63C56ECB1EA}" type="pres">
      <dgm:prSet presAssocID="{E97ADB15-1CF6-4A44-B5D1-D50181EFB36B}" presName="rootText1" presStyleLbl="node0" presStyleIdx="0" presStyleCnt="1" custScaleX="236000" custScaleY="145350" custLinFactNeighborX="11976" custLinFactNeighborY="-1409">
        <dgm:presLayoutVars>
          <dgm:chPref val="3"/>
        </dgm:presLayoutVars>
      </dgm:prSet>
      <dgm:spPr/>
      <dgm:t>
        <a:bodyPr/>
        <a:lstStyle/>
        <a:p>
          <a:endParaRPr lang="en-US"/>
        </a:p>
      </dgm:t>
    </dgm:pt>
    <dgm:pt modelId="{49156EB3-C6D5-4883-8A8A-60ACE7670C48}" type="pres">
      <dgm:prSet presAssocID="{E97ADB15-1CF6-4A44-B5D1-D50181EFB36B}" presName="rootConnector1" presStyleLbl="node1" presStyleIdx="0" presStyleCnt="0"/>
      <dgm:spPr/>
      <dgm:t>
        <a:bodyPr/>
        <a:lstStyle/>
        <a:p>
          <a:endParaRPr lang="en-US"/>
        </a:p>
      </dgm:t>
    </dgm:pt>
    <dgm:pt modelId="{E46F6C72-2950-4C3A-8D5D-5AE27FA214CF}" type="pres">
      <dgm:prSet presAssocID="{E97ADB15-1CF6-4A44-B5D1-D50181EFB36B}" presName="hierChild2" presStyleCnt="0"/>
      <dgm:spPr/>
    </dgm:pt>
    <dgm:pt modelId="{965DA36D-789C-488E-A690-1B2F3FF70DF3}" type="pres">
      <dgm:prSet presAssocID="{E0328CAB-F1F1-4F22-85E7-A97A2E214D73}" presName="Name37" presStyleLbl="parChTrans1D2" presStyleIdx="0" presStyleCnt="6"/>
      <dgm:spPr/>
      <dgm:t>
        <a:bodyPr/>
        <a:lstStyle/>
        <a:p>
          <a:endParaRPr lang="en-US"/>
        </a:p>
      </dgm:t>
    </dgm:pt>
    <dgm:pt modelId="{E8000CF5-4776-4F8E-9F9A-DFD7AB49D6C9}" type="pres">
      <dgm:prSet presAssocID="{D55F0BBB-30C7-4CD9-9C09-6338E7A4F415}" presName="hierRoot2" presStyleCnt="0">
        <dgm:presLayoutVars>
          <dgm:hierBranch val="init"/>
        </dgm:presLayoutVars>
      </dgm:prSet>
      <dgm:spPr/>
    </dgm:pt>
    <dgm:pt modelId="{68ACB140-DF91-4DF9-B78E-348536EE1BDF}" type="pres">
      <dgm:prSet presAssocID="{D55F0BBB-30C7-4CD9-9C09-6338E7A4F415}" presName="rootComposite" presStyleCnt="0"/>
      <dgm:spPr/>
    </dgm:pt>
    <dgm:pt modelId="{8B1D77BB-9574-47E0-A791-2EA996E5022C}" type="pres">
      <dgm:prSet presAssocID="{D55F0BBB-30C7-4CD9-9C09-6338E7A4F415}" presName="rootText" presStyleLbl="node2" presStyleIdx="0" presStyleCnt="5" custLinFactNeighborX="11976" custLinFactNeighborY="-1409">
        <dgm:presLayoutVars>
          <dgm:chPref val="3"/>
        </dgm:presLayoutVars>
      </dgm:prSet>
      <dgm:spPr/>
      <dgm:t>
        <a:bodyPr/>
        <a:lstStyle/>
        <a:p>
          <a:endParaRPr lang="en-US"/>
        </a:p>
      </dgm:t>
    </dgm:pt>
    <dgm:pt modelId="{46C50A20-F0DC-4E48-8254-415FA4E6C709}" type="pres">
      <dgm:prSet presAssocID="{D55F0BBB-30C7-4CD9-9C09-6338E7A4F415}" presName="rootConnector" presStyleLbl="node2" presStyleIdx="0" presStyleCnt="5"/>
      <dgm:spPr/>
      <dgm:t>
        <a:bodyPr/>
        <a:lstStyle/>
        <a:p>
          <a:endParaRPr lang="en-US"/>
        </a:p>
      </dgm:t>
    </dgm:pt>
    <dgm:pt modelId="{EBFC72A4-2B02-4C35-B1A0-419145F530F0}" type="pres">
      <dgm:prSet presAssocID="{D55F0BBB-30C7-4CD9-9C09-6338E7A4F415}" presName="hierChild4" presStyleCnt="0"/>
      <dgm:spPr/>
    </dgm:pt>
    <dgm:pt modelId="{38B58898-BE4C-4A59-8020-19DD95DA480E}" type="pres">
      <dgm:prSet presAssocID="{D55F0BBB-30C7-4CD9-9C09-6338E7A4F415}" presName="hierChild5" presStyleCnt="0"/>
      <dgm:spPr/>
    </dgm:pt>
    <dgm:pt modelId="{FBC0B31A-CC3D-4D90-AC36-EAD55C6803D0}" type="pres">
      <dgm:prSet presAssocID="{6C100861-6F5B-4658-9267-28BD991BF91C}" presName="Name37" presStyleLbl="parChTrans1D2" presStyleIdx="1" presStyleCnt="6"/>
      <dgm:spPr/>
      <dgm:t>
        <a:bodyPr/>
        <a:lstStyle/>
        <a:p>
          <a:endParaRPr lang="en-US"/>
        </a:p>
      </dgm:t>
    </dgm:pt>
    <dgm:pt modelId="{84C7CD11-3C7D-4903-BB84-8488B6B022FE}" type="pres">
      <dgm:prSet presAssocID="{5E12057E-EF11-4A01-83B3-9FF24DE63AA6}" presName="hierRoot2" presStyleCnt="0">
        <dgm:presLayoutVars>
          <dgm:hierBranch val="init"/>
        </dgm:presLayoutVars>
      </dgm:prSet>
      <dgm:spPr/>
    </dgm:pt>
    <dgm:pt modelId="{5D06FD8C-18DE-445A-92BB-8CB57958A8F9}" type="pres">
      <dgm:prSet presAssocID="{5E12057E-EF11-4A01-83B3-9FF24DE63AA6}" presName="rootComposite" presStyleCnt="0"/>
      <dgm:spPr/>
    </dgm:pt>
    <dgm:pt modelId="{665C837C-A81C-4526-9F42-282DF483340B}" type="pres">
      <dgm:prSet presAssocID="{5E12057E-EF11-4A01-83B3-9FF24DE63AA6}" presName="rootText" presStyleLbl="node2" presStyleIdx="1" presStyleCnt="5" custLinFactNeighborX="11976" custLinFactNeighborY="-1409">
        <dgm:presLayoutVars>
          <dgm:chPref val="3"/>
        </dgm:presLayoutVars>
      </dgm:prSet>
      <dgm:spPr/>
      <dgm:t>
        <a:bodyPr/>
        <a:lstStyle/>
        <a:p>
          <a:endParaRPr lang="en-US"/>
        </a:p>
      </dgm:t>
    </dgm:pt>
    <dgm:pt modelId="{174FECDF-84BF-4CC5-ACD5-ADB91EC1591E}" type="pres">
      <dgm:prSet presAssocID="{5E12057E-EF11-4A01-83B3-9FF24DE63AA6}" presName="rootConnector" presStyleLbl="node2" presStyleIdx="1" presStyleCnt="5"/>
      <dgm:spPr/>
      <dgm:t>
        <a:bodyPr/>
        <a:lstStyle/>
        <a:p>
          <a:endParaRPr lang="en-US"/>
        </a:p>
      </dgm:t>
    </dgm:pt>
    <dgm:pt modelId="{79EA412E-3BD3-4F4C-A108-7AA0DD34B7F0}" type="pres">
      <dgm:prSet presAssocID="{5E12057E-EF11-4A01-83B3-9FF24DE63AA6}" presName="hierChild4" presStyleCnt="0"/>
      <dgm:spPr/>
    </dgm:pt>
    <dgm:pt modelId="{81F77B0C-01B6-46E2-868A-F5E3F987AC3B}" type="pres">
      <dgm:prSet presAssocID="{5E12057E-EF11-4A01-83B3-9FF24DE63AA6}" presName="hierChild5" presStyleCnt="0"/>
      <dgm:spPr/>
    </dgm:pt>
    <dgm:pt modelId="{720E6B1F-341A-4603-B7E5-05D0F17DA707}" type="pres">
      <dgm:prSet presAssocID="{5121CB85-6B14-43B5-9D3A-8CB6FB70FB4A}" presName="Name37" presStyleLbl="parChTrans1D2" presStyleIdx="2" presStyleCnt="6"/>
      <dgm:spPr/>
      <dgm:t>
        <a:bodyPr/>
        <a:lstStyle/>
        <a:p>
          <a:endParaRPr lang="en-US"/>
        </a:p>
      </dgm:t>
    </dgm:pt>
    <dgm:pt modelId="{68605554-ED84-494C-A033-8C7DE67A721C}" type="pres">
      <dgm:prSet presAssocID="{CA4CFAC1-681B-4D69-B206-86A15C5DC396}" presName="hierRoot2" presStyleCnt="0">
        <dgm:presLayoutVars>
          <dgm:hierBranch val="init"/>
        </dgm:presLayoutVars>
      </dgm:prSet>
      <dgm:spPr/>
    </dgm:pt>
    <dgm:pt modelId="{91348654-C6BC-4398-B1CE-919780F67E71}" type="pres">
      <dgm:prSet presAssocID="{CA4CFAC1-681B-4D69-B206-86A15C5DC396}" presName="rootComposite" presStyleCnt="0"/>
      <dgm:spPr/>
    </dgm:pt>
    <dgm:pt modelId="{15AD2E45-3A98-41D6-B302-38F30533E58A}" type="pres">
      <dgm:prSet presAssocID="{CA4CFAC1-681B-4D69-B206-86A15C5DC396}" presName="rootText" presStyleLbl="node2" presStyleIdx="2" presStyleCnt="5" custLinFactNeighborX="11976" custLinFactNeighborY="-1409">
        <dgm:presLayoutVars>
          <dgm:chPref val="3"/>
        </dgm:presLayoutVars>
      </dgm:prSet>
      <dgm:spPr/>
      <dgm:t>
        <a:bodyPr/>
        <a:lstStyle/>
        <a:p>
          <a:endParaRPr lang="en-US"/>
        </a:p>
      </dgm:t>
    </dgm:pt>
    <dgm:pt modelId="{6CE76810-DBB8-421B-AFDE-D0400AF75D28}" type="pres">
      <dgm:prSet presAssocID="{CA4CFAC1-681B-4D69-B206-86A15C5DC396}" presName="rootConnector" presStyleLbl="node2" presStyleIdx="2" presStyleCnt="5"/>
      <dgm:spPr/>
      <dgm:t>
        <a:bodyPr/>
        <a:lstStyle/>
        <a:p>
          <a:endParaRPr lang="en-US"/>
        </a:p>
      </dgm:t>
    </dgm:pt>
    <dgm:pt modelId="{F0A2CB8D-9ED4-44F4-8ED8-3DEDCDF470CA}" type="pres">
      <dgm:prSet presAssocID="{CA4CFAC1-681B-4D69-B206-86A15C5DC396}" presName="hierChild4" presStyleCnt="0"/>
      <dgm:spPr/>
    </dgm:pt>
    <dgm:pt modelId="{2653A4EE-8475-4745-B5AD-7A34E080DFEE}" type="pres">
      <dgm:prSet presAssocID="{CA4CFAC1-681B-4D69-B206-86A15C5DC396}" presName="hierChild5" presStyleCnt="0"/>
      <dgm:spPr/>
    </dgm:pt>
    <dgm:pt modelId="{12EE7829-64A7-43A8-963D-2977C865E2C7}" type="pres">
      <dgm:prSet presAssocID="{53594645-9285-4BD8-8A7E-70077C2E4E8D}" presName="Name37" presStyleLbl="parChTrans1D2" presStyleIdx="3" presStyleCnt="6"/>
      <dgm:spPr/>
      <dgm:t>
        <a:bodyPr/>
        <a:lstStyle/>
        <a:p>
          <a:endParaRPr lang="en-US"/>
        </a:p>
      </dgm:t>
    </dgm:pt>
    <dgm:pt modelId="{CF8E5B52-ECA2-49A1-973E-CB92F9B28F7D}" type="pres">
      <dgm:prSet presAssocID="{AEAC7626-6967-49AE-BB39-A1E1D4BC9B92}" presName="hierRoot2" presStyleCnt="0">
        <dgm:presLayoutVars>
          <dgm:hierBranch val="init"/>
        </dgm:presLayoutVars>
      </dgm:prSet>
      <dgm:spPr/>
    </dgm:pt>
    <dgm:pt modelId="{33DD48B6-D582-4275-B6B5-8B84BF1EC5F9}" type="pres">
      <dgm:prSet presAssocID="{AEAC7626-6967-49AE-BB39-A1E1D4BC9B92}" presName="rootComposite" presStyleCnt="0"/>
      <dgm:spPr/>
    </dgm:pt>
    <dgm:pt modelId="{4911F258-E23B-4307-A47A-7798ADFA8E50}" type="pres">
      <dgm:prSet presAssocID="{AEAC7626-6967-49AE-BB39-A1E1D4BC9B92}" presName="rootText" presStyleLbl="node2" presStyleIdx="3" presStyleCnt="5">
        <dgm:presLayoutVars>
          <dgm:chPref val="3"/>
        </dgm:presLayoutVars>
      </dgm:prSet>
      <dgm:spPr/>
      <dgm:t>
        <a:bodyPr/>
        <a:lstStyle/>
        <a:p>
          <a:endParaRPr lang="en-US"/>
        </a:p>
      </dgm:t>
    </dgm:pt>
    <dgm:pt modelId="{67F40AF8-9798-4274-8FF9-4AAABD24C4EA}" type="pres">
      <dgm:prSet presAssocID="{AEAC7626-6967-49AE-BB39-A1E1D4BC9B92}" presName="rootConnector" presStyleLbl="node2" presStyleIdx="3" presStyleCnt="5"/>
      <dgm:spPr/>
      <dgm:t>
        <a:bodyPr/>
        <a:lstStyle/>
        <a:p>
          <a:endParaRPr lang="en-US"/>
        </a:p>
      </dgm:t>
    </dgm:pt>
    <dgm:pt modelId="{004FE2DF-17ED-412E-A0E5-9E28760F1BF8}" type="pres">
      <dgm:prSet presAssocID="{AEAC7626-6967-49AE-BB39-A1E1D4BC9B92}" presName="hierChild4" presStyleCnt="0"/>
      <dgm:spPr/>
    </dgm:pt>
    <dgm:pt modelId="{2D621BC9-9B7B-4FD4-A4A1-AB706F108DE7}" type="pres">
      <dgm:prSet presAssocID="{AEAC7626-6967-49AE-BB39-A1E1D4BC9B92}" presName="hierChild5" presStyleCnt="0"/>
      <dgm:spPr/>
    </dgm:pt>
    <dgm:pt modelId="{EEAD0B41-3DEA-49A4-AEE3-B648398AFB81}" type="pres">
      <dgm:prSet presAssocID="{77780781-7F6A-4227-8555-6C1E51648795}" presName="Name37" presStyleLbl="parChTrans1D2" presStyleIdx="4" presStyleCnt="6"/>
      <dgm:spPr/>
      <dgm:t>
        <a:bodyPr/>
        <a:lstStyle/>
        <a:p>
          <a:endParaRPr lang="en-US"/>
        </a:p>
      </dgm:t>
    </dgm:pt>
    <dgm:pt modelId="{038846DA-FD91-4352-8552-AC153EDC4BF7}" type="pres">
      <dgm:prSet presAssocID="{1490E8AD-8562-4FCD-A803-2D052D9807E7}" presName="hierRoot2" presStyleCnt="0">
        <dgm:presLayoutVars>
          <dgm:hierBranch val="init"/>
        </dgm:presLayoutVars>
      </dgm:prSet>
      <dgm:spPr/>
    </dgm:pt>
    <dgm:pt modelId="{EB0419C0-235A-4879-B4AC-5F534298DC11}" type="pres">
      <dgm:prSet presAssocID="{1490E8AD-8562-4FCD-A803-2D052D9807E7}" presName="rootComposite" presStyleCnt="0"/>
      <dgm:spPr/>
    </dgm:pt>
    <dgm:pt modelId="{9CA56003-5BFA-4F2D-B345-D4ED867A69C6}" type="pres">
      <dgm:prSet presAssocID="{1490E8AD-8562-4FCD-A803-2D052D9807E7}" presName="rootText" presStyleLbl="node2" presStyleIdx="4" presStyleCnt="5">
        <dgm:presLayoutVars>
          <dgm:chPref val="3"/>
        </dgm:presLayoutVars>
      </dgm:prSet>
      <dgm:spPr/>
      <dgm:t>
        <a:bodyPr/>
        <a:lstStyle/>
        <a:p>
          <a:endParaRPr lang="en-US"/>
        </a:p>
      </dgm:t>
    </dgm:pt>
    <dgm:pt modelId="{CC065459-946C-45BA-874D-C0F5EB0818B7}" type="pres">
      <dgm:prSet presAssocID="{1490E8AD-8562-4FCD-A803-2D052D9807E7}" presName="rootConnector" presStyleLbl="node2" presStyleIdx="4" presStyleCnt="5"/>
      <dgm:spPr/>
      <dgm:t>
        <a:bodyPr/>
        <a:lstStyle/>
        <a:p>
          <a:endParaRPr lang="en-US"/>
        </a:p>
      </dgm:t>
    </dgm:pt>
    <dgm:pt modelId="{4676DE92-12D8-4969-8B59-E2AD25818D83}" type="pres">
      <dgm:prSet presAssocID="{1490E8AD-8562-4FCD-A803-2D052D9807E7}" presName="hierChild4" presStyleCnt="0"/>
      <dgm:spPr/>
    </dgm:pt>
    <dgm:pt modelId="{AFC0AE74-C333-4143-A3EF-5733AA9FFEAA}" type="pres">
      <dgm:prSet presAssocID="{1490E8AD-8562-4FCD-A803-2D052D9807E7}" presName="hierChild5" presStyleCnt="0"/>
      <dgm:spPr/>
    </dgm:pt>
    <dgm:pt modelId="{30111B33-12C9-4861-A6B9-16FC24847BE3}" type="pres">
      <dgm:prSet presAssocID="{E97ADB15-1CF6-4A44-B5D1-D50181EFB36B}" presName="hierChild3" presStyleCnt="0"/>
      <dgm:spPr/>
    </dgm:pt>
    <dgm:pt modelId="{3294D4C5-157D-4F61-8E07-19AED10A45B1}" type="pres">
      <dgm:prSet presAssocID="{D18BEA47-E7A3-4332-8D6E-34C561865518}" presName="Name111" presStyleLbl="parChTrans1D2" presStyleIdx="5" presStyleCnt="6"/>
      <dgm:spPr/>
      <dgm:t>
        <a:bodyPr/>
        <a:lstStyle/>
        <a:p>
          <a:endParaRPr lang="en-US"/>
        </a:p>
      </dgm:t>
    </dgm:pt>
    <dgm:pt modelId="{B19303DF-E59E-4038-8C33-26654F61C3FF}" type="pres">
      <dgm:prSet presAssocID="{6CCC2E36-E596-45C3-A5E5-94812345EC98}" presName="hierRoot3" presStyleCnt="0">
        <dgm:presLayoutVars>
          <dgm:hierBranch val="init"/>
        </dgm:presLayoutVars>
      </dgm:prSet>
      <dgm:spPr/>
    </dgm:pt>
    <dgm:pt modelId="{988DE5DA-98CE-4994-B794-CF8E1982DD8F}" type="pres">
      <dgm:prSet presAssocID="{6CCC2E36-E596-45C3-A5E5-94812345EC98}" presName="rootComposite3" presStyleCnt="0"/>
      <dgm:spPr/>
    </dgm:pt>
    <dgm:pt modelId="{B10BEA6E-3EA7-4ED7-8132-4794BBAF8832}" type="pres">
      <dgm:prSet presAssocID="{6CCC2E36-E596-45C3-A5E5-94812345EC98}" presName="rootText3" presStyleLbl="asst1" presStyleIdx="0" presStyleCnt="1" custLinFactNeighborX="11976" custLinFactNeighborY="-1409">
        <dgm:presLayoutVars>
          <dgm:chPref val="3"/>
        </dgm:presLayoutVars>
      </dgm:prSet>
      <dgm:spPr/>
      <dgm:t>
        <a:bodyPr/>
        <a:lstStyle/>
        <a:p>
          <a:endParaRPr lang="en-US"/>
        </a:p>
      </dgm:t>
    </dgm:pt>
    <dgm:pt modelId="{39595552-060B-4D09-A18C-B4AC272407D2}" type="pres">
      <dgm:prSet presAssocID="{6CCC2E36-E596-45C3-A5E5-94812345EC98}" presName="rootConnector3" presStyleLbl="asst1" presStyleIdx="0" presStyleCnt="1"/>
      <dgm:spPr/>
      <dgm:t>
        <a:bodyPr/>
        <a:lstStyle/>
        <a:p>
          <a:endParaRPr lang="en-US"/>
        </a:p>
      </dgm:t>
    </dgm:pt>
    <dgm:pt modelId="{42AA8F46-3DC5-4ABC-9FE2-5826BC0EEAC9}" type="pres">
      <dgm:prSet presAssocID="{6CCC2E36-E596-45C3-A5E5-94812345EC98}" presName="hierChild6" presStyleCnt="0"/>
      <dgm:spPr/>
    </dgm:pt>
    <dgm:pt modelId="{2CD6BDB3-F692-499E-B67D-EDB4932A6707}" type="pres">
      <dgm:prSet presAssocID="{6CCC2E36-E596-45C3-A5E5-94812345EC98}" presName="hierChild7" presStyleCnt="0"/>
      <dgm:spPr/>
    </dgm:pt>
  </dgm:ptLst>
  <dgm:cxnLst>
    <dgm:cxn modelId="{2FB1B89F-A6C0-4EBF-A47F-82618C9B5E8A}" type="presOf" srcId="{5E12057E-EF11-4A01-83B3-9FF24DE63AA6}" destId="{174FECDF-84BF-4CC5-ACD5-ADB91EC1591E}" srcOrd="1" destOrd="0" presId="urn:microsoft.com/office/officeart/2005/8/layout/orgChart1"/>
    <dgm:cxn modelId="{12C01F15-1113-4ED9-8411-A33255A18C8D}" type="presOf" srcId="{E0328CAB-F1F1-4F22-85E7-A97A2E214D73}" destId="{965DA36D-789C-488E-A690-1B2F3FF70DF3}" srcOrd="0" destOrd="0" presId="urn:microsoft.com/office/officeart/2005/8/layout/orgChart1"/>
    <dgm:cxn modelId="{D65743A4-13C2-46FB-BF76-2AADF7BFB542}" srcId="{0DC3CB44-245F-4917-ACB8-9201F8B50ED8}" destId="{E97ADB15-1CF6-4A44-B5D1-D50181EFB36B}" srcOrd="0" destOrd="0" parTransId="{148F0DCB-2BEC-4F56-8BD7-FD5F29639BC9}" sibTransId="{18530B4D-1C90-450B-925C-91563E2F066F}"/>
    <dgm:cxn modelId="{E3E603C4-D32C-47BD-807D-48792B2379E6}" srcId="{E97ADB15-1CF6-4A44-B5D1-D50181EFB36B}" destId="{AEAC7626-6967-49AE-BB39-A1E1D4BC9B92}" srcOrd="4" destOrd="0" parTransId="{53594645-9285-4BD8-8A7E-70077C2E4E8D}" sibTransId="{3C645C01-A099-4C7E-B64D-41B1734C856B}"/>
    <dgm:cxn modelId="{069A0ACF-DEDC-4110-80C4-7204C75F9F12}" type="presOf" srcId="{6CCC2E36-E596-45C3-A5E5-94812345EC98}" destId="{39595552-060B-4D09-A18C-B4AC272407D2}" srcOrd="1" destOrd="0" presId="urn:microsoft.com/office/officeart/2005/8/layout/orgChart1"/>
    <dgm:cxn modelId="{0DC015F4-BF71-4AF8-B200-080DAEEA0F85}" srcId="{E97ADB15-1CF6-4A44-B5D1-D50181EFB36B}" destId="{CA4CFAC1-681B-4D69-B206-86A15C5DC396}" srcOrd="3" destOrd="0" parTransId="{5121CB85-6B14-43B5-9D3A-8CB6FB70FB4A}" sibTransId="{5AA288A6-6726-4A88-B2AA-ABCFD79CAAE5}"/>
    <dgm:cxn modelId="{DE1118EE-F6F2-46A5-8C58-37FFF9DAB2B9}" type="presOf" srcId="{0DC3CB44-245F-4917-ACB8-9201F8B50ED8}" destId="{C9C2DEE2-E84B-4303-AE9B-11CC003EA3B9}" srcOrd="0" destOrd="0" presId="urn:microsoft.com/office/officeart/2005/8/layout/orgChart1"/>
    <dgm:cxn modelId="{B669E459-656B-4837-9CA1-B4D340B2D8E1}" type="presOf" srcId="{1490E8AD-8562-4FCD-A803-2D052D9807E7}" destId="{9CA56003-5BFA-4F2D-B345-D4ED867A69C6}" srcOrd="0" destOrd="0" presId="urn:microsoft.com/office/officeart/2005/8/layout/orgChart1"/>
    <dgm:cxn modelId="{2968D369-2610-4E49-8EC2-CF956B91F43F}" type="presOf" srcId="{6C100861-6F5B-4658-9267-28BD991BF91C}" destId="{FBC0B31A-CC3D-4D90-AC36-EAD55C6803D0}" srcOrd="0" destOrd="0" presId="urn:microsoft.com/office/officeart/2005/8/layout/orgChart1"/>
    <dgm:cxn modelId="{97926FB0-930D-4F38-8D14-443481D941FE}" type="presOf" srcId="{5E12057E-EF11-4A01-83B3-9FF24DE63AA6}" destId="{665C837C-A81C-4526-9F42-282DF483340B}" srcOrd="0" destOrd="0" presId="urn:microsoft.com/office/officeart/2005/8/layout/orgChart1"/>
    <dgm:cxn modelId="{9C55D585-8F68-42FF-B446-32F310091DF8}" type="presOf" srcId="{53594645-9285-4BD8-8A7E-70077C2E4E8D}" destId="{12EE7829-64A7-43A8-963D-2977C865E2C7}" srcOrd="0" destOrd="0" presId="urn:microsoft.com/office/officeart/2005/8/layout/orgChart1"/>
    <dgm:cxn modelId="{04BD38CB-71CC-4676-8B76-4A1421CE94CC}" srcId="{E97ADB15-1CF6-4A44-B5D1-D50181EFB36B}" destId="{5E12057E-EF11-4A01-83B3-9FF24DE63AA6}" srcOrd="2" destOrd="0" parTransId="{6C100861-6F5B-4658-9267-28BD991BF91C}" sibTransId="{2CE55BD1-24C1-4E06-B9C8-2DCE42B4782C}"/>
    <dgm:cxn modelId="{0B9681FC-54AC-4D24-AA16-39C1BC08DBD8}" srcId="{E97ADB15-1CF6-4A44-B5D1-D50181EFB36B}" destId="{6CCC2E36-E596-45C3-A5E5-94812345EC98}" srcOrd="0" destOrd="0" parTransId="{D18BEA47-E7A3-4332-8D6E-34C561865518}" sibTransId="{884ABF1E-4F10-485F-998E-9FDCB4BA3A74}"/>
    <dgm:cxn modelId="{4D6320E1-769F-4A6C-A2F0-4BDDA98DA9F9}" type="presOf" srcId="{D55F0BBB-30C7-4CD9-9C09-6338E7A4F415}" destId="{46C50A20-F0DC-4E48-8254-415FA4E6C709}" srcOrd="1" destOrd="0" presId="urn:microsoft.com/office/officeart/2005/8/layout/orgChart1"/>
    <dgm:cxn modelId="{EA948EAB-F3C5-4403-BF59-245774E7C40A}" type="presOf" srcId="{CA4CFAC1-681B-4D69-B206-86A15C5DC396}" destId="{6CE76810-DBB8-421B-AFDE-D0400AF75D28}" srcOrd="1" destOrd="0" presId="urn:microsoft.com/office/officeart/2005/8/layout/orgChart1"/>
    <dgm:cxn modelId="{8D92271E-866E-4D5C-B063-4C50BF7E1A3D}" type="presOf" srcId="{6CCC2E36-E596-45C3-A5E5-94812345EC98}" destId="{B10BEA6E-3EA7-4ED7-8132-4794BBAF8832}" srcOrd="0" destOrd="0" presId="urn:microsoft.com/office/officeart/2005/8/layout/orgChart1"/>
    <dgm:cxn modelId="{74514B73-6036-42E0-9F09-76F41EA73C4F}" type="presOf" srcId="{D55F0BBB-30C7-4CD9-9C09-6338E7A4F415}" destId="{8B1D77BB-9574-47E0-A791-2EA996E5022C}" srcOrd="0" destOrd="0" presId="urn:microsoft.com/office/officeart/2005/8/layout/orgChart1"/>
    <dgm:cxn modelId="{A3856E4F-637E-44C4-98CD-BE2C886D98FD}" srcId="{E97ADB15-1CF6-4A44-B5D1-D50181EFB36B}" destId="{1490E8AD-8562-4FCD-A803-2D052D9807E7}" srcOrd="5" destOrd="0" parTransId="{77780781-7F6A-4227-8555-6C1E51648795}" sibTransId="{A40FE173-41D6-46E4-8B2B-9E795356C1C9}"/>
    <dgm:cxn modelId="{B85B2E4A-AA43-4A88-AC2B-1CBF6AA31690}" type="presOf" srcId="{AEAC7626-6967-49AE-BB39-A1E1D4BC9B92}" destId="{4911F258-E23B-4307-A47A-7798ADFA8E50}" srcOrd="0" destOrd="0" presId="urn:microsoft.com/office/officeart/2005/8/layout/orgChart1"/>
    <dgm:cxn modelId="{B99DB0F2-736F-41A4-ACBC-73B8D8068226}" type="presOf" srcId="{77780781-7F6A-4227-8555-6C1E51648795}" destId="{EEAD0B41-3DEA-49A4-AEE3-B648398AFB81}" srcOrd="0" destOrd="0" presId="urn:microsoft.com/office/officeart/2005/8/layout/orgChart1"/>
    <dgm:cxn modelId="{E4DAAE51-2884-4F49-B6FF-05EC19D455AF}" type="presOf" srcId="{D18BEA47-E7A3-4332-8D6E-34C561865518}" destId="{3294D4C5-157D-4F61-8E07-19AED10A45B1}" srcOrd="0" destOrd="0" presId="urn:microsoft.com/office/officeart/2005/8/layout/orgChart1"/>
    <dgm:cxn modelId="{2F846834-D4DC-489A-91E7-EEFEF9EB60EC}" type="presOf" srcId="{5121CB85-6B14-43B5-9D3A-8CB6FB70FB4A}" destId="{720E6B1F-341A-4603-B7E5-05D0F17DA707}" srcOrd="0" destOrd="0" presId="urn:microsoft.com/office/officeart/2005/8/layout/orgChart1"/>
    <dgm:cxn modelId="{0C0B2ADB-FBF0-450C-9DA8-56EA6F876661}" type="presOf" srcId="{1490E8AD-8562-4FCD-A803-2D052D9807E7}" destId="{CC065459-946C-45BA-874D-C0F5EB0818B7}" srcOrd="1" destOrd="0" presId="urn:microsoft.com/office/officeart/2005/8/layout/orgChart1"/>
    <dgm:cxn modelId="{C3134C3D-434B-4D79-8328-AE2D73E60B81}" type="presOf" srcId="{CA4CFAC1-681B-4D69-B206-86A15C5DC396}" destId="{15AD2E45-3A98-41D6-B302-38F30533E58A}" srcOrd="0" destOrd="0" presId="urn:microsoft.com/office/officeart/2005/8/layout/orgChart1"/>
    <dgm:cxn modelId="{D2037575-EA6B-4EDB-858A-A53986589E0A}" type="presOf" srcId="{E97ADB15-1CF6-4A44-B5D1-D50181EFB36B}" destId="{49156EB3-C6D5-4883-8A8A-60ACE7670C48}" srcOrd="1" destOrd="0" presId="urn:microsoft.com/office/officeart/2005/8/layout/orgChart1"/>
    <dgm:cxn modelId="{50E4E017-5201-4DA3-B710-EE6B6C618E45}" srcId="{E97ADB15-1CF6-4A44-B5D1-D50181EFB36B}" destId="{D55F0BBB-30C7-4CD9-9C09-6338E7A4F415}" srcOrd="1" destOrd="0" parTransId="{E0328CAB-F1F1-4F22-85E7-A97A2E214D73}" sibTransId="{545CC997-508B-493A-A6DD-29F3731161D8}"/>
    <dgm:cxn modelId="{6CA6C1D8-D5FE-4607-8AF2-2E0152EA361E}" type="presOf" srcId="{E97ADB15-1CF6-4A44-B5D1-D50181EFB36B}" destId="{97CD89FC-74EF-4A55-88F1-B63C56ECB1EA}" srcOrd="0" destOrd="0" presId="urn:microsoft.com/office/officeart/2005/8/layout/orgChart1"/>
    <dgm:cxn modelId="{4495F4BD-0872-4164-884F-9FA4951AD9CA}" type="presOf" srcId="{AEAC7626-6967-49AE-BB39-A1E1D4BC9B92}" destId="{67F40AF8-9798-4274-8FF9-4AAABD24C4EA}" srcOrd="1" destOrd="0" presId="urn:microsoft.com/office/officeart/2005/8/layout/orgChart1"/>
    <dgm:cxn modelId="{37135152-4550-4509-ACAF-1BFB17E2C13D}" type="presParOf" srcId="{C9C2DEE2-E84B-4303-AE9B-11CC003EA3B9}" destId="{855C2641-04E4-44D6-BD4D-1A2B54415472}" srcOrd="0" destOrd="0" presId="urn:microsoft.com/office/officeart/2005/8/layout/orgChart1"/>
    <dgm:cxn modelId="{FC808B79-6601-4E6F-AE32-6F63225E8228}" type="presParOf" srcId="{855C2641-04E4-44D6-BD4D-1A2B54415472}" destId="{7E6305F2-1EA8-4479-82A4-2A0275FA3C26}" srcOrd="0" destOrd="0" presId="urn:microsoft.com/office/officeart/2005/8/layout/orgChart1"/>
    <dgm:cxn modelId="{59035260-D146-4104-A432-0607029E7EA8}" type="presParOf" srcId="{7E6305F2-1EA8-4479-82A4-2A0275FA3C26}" destId="{97CD89FC-74EF-4A55-88F1-B63C56ECB1EA}" srcOrd="0" destOrd="0" presId="urn:microsoft.com/office/officeart/2005/8/layout/orgChart1"/>
    <dgm:cxn modelId="{930CA357-5FD6-4224-A4C0-457EBE17B94D}" type="presParOf" srcId="{7E6305F2-1EA8-4479-82A4-2A0275FA3C26}" destId="{49156EB3-C6D5-4883-8A8A-60ACE7670C48}" srcOrd="1" destOrd="0" presId="urn:microsoft.com/office/officeart/2005/8/layout/orgChart1"/>
    <dgm:cxn modelId="{6ED5C747-764E-4146-BD86-667305518D90}" type="presParOf" srcId="{855C2641-04E4-44D6-BD4D-1A2B54415472}" destId="{E46F6C72-2950-4C3A-8D5D-5AE27FA214CF}" srcOrd="1" destOrd="0" presId="urn:microsoft.com/office/officeart/2005/8/layout/orgChart1"/>
    <dgm:cxn modelId="{774D8D7A-76EC-4828-9A4D-3B50BF316D2D}" type="presParOf" srcId="{E46F6C72-2950-4C3A-8D5D-5AE27FA214CF}" destId="{965DA36D-789C-488E-A690-1B2F3FF70DF3}" srcOrd="0" destOrd="0" presId="urn:microsoft.com/office/officeart/2005/8/layout/orgChart1"/>
    <dgm:cxn modelId="{67D68D93-B073-41CC-8D7F-0204B68F8A1E}" type="presParOf" srcId="{E46F6C72-2950-4C3A-8D5D-5AE27FA214CF}" destId="{E8000CF5-4776-4F8E-9F9A-DFD7AB49D6C9}" srcOrd="1" destOrd="0" presId="urn:microsoft.com/office/officeart/2005/8/layout/orgChart1"/>
    <dgm:cxn modelId="{F0025C97-7645-4844-A420-95C2491E3054}" type="presParOf" srcId="{E8000CF5-4776-4F8E-9F9A-DFD7AB49D6C9}" destId="{68ACB140-DF91-4DF9-B78E-348536EE1BDF}" srcOrd="0" destOrd="0" presId="urn:microsoft.com/office/officeart/2005/8/layout/orgChart1"/>
    <dgm:cxn modelId="{F736426F-0695-4F14-870D-A01EFF6445D5}" type="presParOf" srcId="{68ACB140-DF91-4DF9-B78E-348536EE1BDF}" destId="{8B1D77BB-9574-47E0-A791-2EA996E5022C}" srcOrd="0" destOrd="0" presId="urn:microsoft.com/office/officeart/2005/8/layout/orgChart1"/>
    <dgm:cxn modelId="{89A358CE-7C64-4673-A0B0-2B661F62C4B1}" type="presParOf" srcId="{68ACB140-DF91-4DF9-B78E-348536EE1BDF}" destId="{46C50A20-F0DC-4E48-8254-415FA4E6C709}" srcOrd="1" destOrd="0" presId="urn:microsoft.com/office/officeart/2005/8/layout/orgChart1"/>
    <dgm:cxn modelId="{1AA17BC3-235B-43F1-8C2C-626E93706EA7}" type="presParOf" srcId="{E8000CF5-4776-4F8E-9F9A-DFD7AB49D6C9}" destId="{EBFC72A4-2B02-4C35-B1A0-419145F530F0}" srcOrd="1" destOrd="0" presId="urn:microsoft.com/office/officeart/2005/8/layout/orgChart1"/>
    <dgm:cxn modelId="{8D1B02F3-0C98-453B-899C-AFB7966186A3}" type="presParOf" srcId="{E8000CF5-4776-4F8E-9F9A-DFD7AB49D6C9}" destId="{38B58898-BE4C-4A59-8020-19DD95DA480E}" srcOrd="2" destOrd="0" presId="urn:microsoft.com/office/officeart/2005/8/layout/orgChart1"/>
    <dgm:cxn modelId="{D0DCBE2F-11BA-4460-B1D4-3F6611AC0B53}" type="presParOf" srcId="{E46F6C72-2950-4C3A-8D5D-5AE27FA214CF}" destId="{FBC0B31A-CC3D-4D90-AC36-EAD55C6803D0}" srcOrd="2" destOrd="0" presId="urn:microsoft.com/office/officeart/2005/8/layout/orgChart1"/>
    <dgm:cxn modelId="{74EB7E9E-E395-431E-B029-89BD0216A059}" type="presParOf" srcId="{E46F6C72-2950-4C3A-8D5D-5AE27FA214CF}" destId="{84C7CD11-3C7D-4903-BB84-8488B6B022FE}" srcOrd="3" destOrd="0" presId="urn:microsoft.com/office/officeart/2005/8/layout/orgChart1"/>
    <dgm:cxn modelId="{47F9D1CA-9976-4D34-865D-8534CB475365}" type="presParOf" srcId="{84C7CD11-3C7D-4903-BB84-8488B6B022FE}" destId="{5D06FD8C-18DE-445A-92BB-8CB57958A8F9}" srcOrd="0" destOrd="0" presId="urn:microsoft.com/office/officeart/2005/8/layout/orgChart1"/>
    <dgm:cxn modelId="{AA720D58-2A17-4165-9370-CF995FF1DA67}" type="presParOf" srcId="{5D06FD8C-18DE-445A-92BB-8CB57958A8F9}" destId="{665C837C-A81C-4526-9F42-282DF483340B}" srcOrd="0" destOrd="0" presId="urn:microsoft.com/office/officeart/2005/8/layout/orgChart1"/>
    <dgm:cxn modelId="{5D2ED5D8-40E1-43B6-96B9-CAB3F9A32479}" type="presParOf" srcId="{5D06FD8C-18DE-445A-92BB-8CB57958A8F9}" destId="{174FECDF-84BF-4CC5-ACD5-ADB91EC1591E}" srcOrd="1" destOrd="0" presId="urn:microsoft.com/office/officeart/2005/8/layout/orgChart1"/>
    <dgm:cxn modelId="{E3F7AE97-41EF-486C-827B-C07F39C12174}" type="presParOf" srcId="{84C7CD11-3C7D-4903-BB84-8488B6B022FE}" destId="{79EA412E-3BD3-4F4C-A108-7AA0DD34B7F0}" srcOrd="1" destOrd="0" presId="urn:microsoft.com/office/officeart/2005/8/layout/orgChart1"/>
    <dgm:cxn modelId="{597B1110-43AD-467B-858F-F4EAE649E1FC}" type="presParOf" srcId="{84C7CD11-3C7D-4903-BB84-8488B6B022FE}" destId="{81F77B0C-01B6-46E2-868A-F5E3F987AC3B}" srcOrd="2" destOrd="0" presId="urn:microsoft.com/office/officeart/2005/8/layout/orgChart1"/>
    <dgm:cxn modelId="{70B99872-D601-469C-ADB4-C78EA67131CE}" type="presParOf" srcId="{E46F6C72-2950-4C3A-8D5D-5AE27FA214CF}" destId="{720E6B1F-341A-4603-B7E5-05D0F17DA707}" srcOrd="4" destOrd="0" presId="urn:microsoft.com/office/officeart/2005/8/layout/orgChart1"/>
    <dgm:cxn modelId="{D5951AC5-716A-4AC8-BC77-258A0F215D24}" type="presParOf" srcId="{E46F6C72-2950-4C3A-8D5D-5AE27FA214CF}" destId="{68605554-ED84-494C-A033-8C7DE67A721C}" srcOrd="5" destOrd="0" presId="urn:microsoft.com/office/officeart/2005/8/layout/orgChart1"/>
    <dgm:cxn modelId="{2D26CA39-4B21-4AB2-872C-CF0BB3E10708}" type="presParOf" srcId="{68605554-ED84-494C-A033-8C7DE67A721C}" destId="{91348654-C6BC-4398-B1CE-919780F67E71}" srcOrd="0" destOrd="0" presId="urn:microsoft.com/office/officeart/2005/8/layout/orgChart1"/>
    <dgm:cxn modelId="{9E94DD34-30B4-4D71-9361-CC4401E9EFE8}" type="presParOf" srcId="{91348654-C6BC-4398-B1CE-919780F67E71}" destId="{15AD2E45-3A98-41D6-B302-38F30533E58A}" srcOrd="0" destOrd="0" presId="urn:microsoft.com/office/officeart/2005/8/layout/orgChart1"/>
    <dgm:cxn modelId="{AFC2937D-4395-4FF3-BF2C-66A16180C0E4}" type="presParOf" srcId="{91348654-C6BC-4398-B1CE-919780F67E71}" destId="{6CE76810-DBB8-421B-AFDE-D0400AF75D28}" srcOrd="1" destOrd="0" presId="urn:microsoft.com/office/officeart/2005/8/layout/orgChart1"/>
    <dgm:cxn modelId="{CE2346BB-B2D9-401B-93E9-1736B5CDE257}" type="presParOf" srcId="{68605554-ED84-494C-A033-8C7DE67A721C}" destId="{F0A2CB8D-9ED4-44F4-8ED8-3DEDCDF470CA}" srcOrd="1" destOrd="0" presId="urn:microsoft.com/office/officeart/2005/8/layout/orgChart1"/>
    <dgm:cxn modelId="{032D62CA-4A38-41A5-BCA1-249F7B197EA8}" type="presParOf" srcId="{68605554-ED84-494C-A033-8C7DE67A721C}" destId="{2653A4EE-8475-4745-B5AD-7A34E080DFEE}" srcOrd="2" destOrd="0" presId="urn:microsoft.com/office/officeart/2005/8/layout/orgChart1"/>
    <dgm:cxn modelId="{FE5A8AFD-9D0C-44F5-BD2B-CE74936C5184}" type="presParOf" srcId="{E46F6C72-2950-4C3A-8D5D-5AE27FA214CF}" destId="{12EE7829-64A7-43A8-963D-2977C865E2C7}" srcOrd="6" destOrd="0" presId="urn:microsoft.com/office/officeart/2005/8/layout/orgChart1"/>
    <dgm:cxn modelId="{694AE503-3D43-4267-AD34-B882E04FB2EE}" type="presParOf" srcId="{E46F6C72-2950-4C3A-8D5D-5AE27FA214CF}" destId="{CF8E5B52-ECA2-49A1-973E-CB92F9B28F7D}" srcOrd="7" destOrd="0" presId="urn:microsoft.com/office/officeart/2005/8/layout/orgChart1"/>
    <dgm:cxn modelId="{F80F8683-DABE-42DE-ADDE-CF9E64E2BB9D}" type="presParOf" srcId="{CF8E5B52-ECA2-49A1-973E-CB92F9B28F7D}" destId="{33DD48B6-D582-4275-B6B5-8B84BF1EC5F9}" srcOrd="0" destOrd="0" presId="urn:microsoft.com/office/officeart/2005/8/layout/orgChart1"/>
    <dgm:cxn modelId="{C3485FEF-7377-424B-A5C0-B3547FFE86D0}" type="presParOf" srcId="{33DD48B6-D582-4275-B6B5-8B84BF1EC5F9}" destId="{4911F258-E23B-4307-A47A-7798ADFA8E50}" srcOrd="0" destOrd="0" presId="urn:microsoft.com/office/officeart/2005/8/layout/orgChart1"/>
    <dgm:cxn modelId="{7213A6E3-9C4F-4A00-A4DF-D78E60CFD3A7}" type="presParOf" srcId="{33DD48B6-D582-4275-B6B5-8B84BF1EC5F9}" destId="{67F40AF8-9798-4274-8FF9-4AAABD24C4EA}" srcOrd="1" destOrd="0" presId="urn:microsoft.com/office/officeart/2005/8/layout/orgChart1"/>
    <dgm:cxn modelId="{40B852E3-7649-45FF-B38D-247E342E37D6}" type="presParOf" srcId="{CF8E5B52-ECA2-49A1-973E-CB92F9B28F7D}" destId="{004FE2DF-17ED-412E-A0E5-9E28760F1BF8}" srcOrd="1" destOrd="0" presId="urn:microsoft.com/office/officeart/2005/8/layout/orgChart1"/>
    <dgm:cxn modelId="{B04324DA-9B40-466B-9342-89579D996031}" type="presParOf" srcId="{CF8E5B52-ECA2-49A1-973E-CB92F9B28F7D}" destId="{2D621BC9-9B7B-4FD4-A4A1-AB706F108DE7}" srcOrd="2" destOrd="0" presId="urn:microsoft.com/office/officeart/2005/8/layout/orgChart1"/>
    <dgm:cxn modelId="{BD715E15-31CA-4878-B23E-194456164A29}" type="presParOf" srcId="{E46F6C72-2950-4C3A-8D5D-5AE27FA214CF}" destId="{EEAD0B41-3DEA-49A4-AEE3-B648398AFB81}" srcOrd="8" destOrd="0" presId="urn:microsoft.com/office/officeart/2005/8/layout/orgChart1"/>
    <dgm:cxn modelId="{321C8F15-E3D9-4335-B676-50C369A3C25F}" type="presParOf" srcId="{E46F6C72-2950-4C3A-8D5D-5AE27FA214CF}" destId="{038846DA-FD91-4352-8552-AC153EDC4BF7}" srcOrd="9" destOrd="0" presId="urn:microsoft.com/office/officeart/2005/8/layout/orgChart1"/>
    <dgm:cxn modelId="{5B82DB25-70DE-43C7-B27C-835098F4368A}" type="presParOf" srcId="{038846DA-FD91-4352-8552-AC153EDC4BF7}" destId="{EB0419C0-235A-4879-B4AC-5F534298DC11}" srcOrd="0" destOrd="0" presId="urn:microsoft.com/office/officeart/2005/8/layout/orgChart1"/>
    <dgm:cxn modelId="{834D084E-E916-4A64-BB15-8D1D114EBA89}" type="presParOf" srcId="{EB0419C0-235A-4879-B4AC-5F534298DC11}" destId="{9CA56003-5BFA-4F2D-B345-D4ED867A69C6}" srcOrd="0" destOrd="0" presId="urn:microsoft.com/office/officeart/2005/8/layout/orgChart1"/>
    <dgm:cxn modelId="{AE4C3160-6F02-4AA3-B91E-44FA9E4A5290}" type="presParOf" srcId="{EB0419C0-235A-4879-B4AC-5F534298DC11}" destId="{CC065459-946C-45BA-874D-C0F5EB0818B7}" srcOrd="1" destOrd="0" presId="urn:microsoft.com/office/officeart/2005/8/layout/orgChart1"/>
    <dgm:cxn modelId="{4F24A361-4C01-4634-AC47-A17D8D6B444C}" type="presParOf" srcId="{038846DA-FD91-4352-8552-AC153EDC4BF7}" destId="{4676DE92-12D8-4969-8B59-E2AD25818D83}" srcOrd="1" destOrd="0" presId="urn:microsoft.com/office/officeart/2005/8/layout/orgChart1"/>
    <dgm:cxn modelId="{659A2837-8BF5-406E-92FA-24098F1CCA0E}" type="presParOf" srcId="{038846DA-FD91-4352-8552-AC153EDC4BF7}" destId="{AFC0AE74-C333-4143-A3EF-5733AA9FFEAA}" srcOrd="2" destOrd="0" presId="urn:microsoft.com/office/officeart/2005/8/layout/orgChart1"/>
    <dgm:cxn modelId="{CE12344E-A00F-4313-A554-63DBEDB856B1}" type="presParOf" srcId="{855C2641-04E4-44D6-BD4D-1A2B54415472}" destId="{30111B33-12C9-4861-A6B9-16FC24847BE3}" srcOrd="2" destOrd="0" presId="urn:microsoft.com/office/officeart/2005/8/layout/orgChart1"/>
    <dgm:cxn modelId="{4DC6704E-4766-4101-9778-C0CDEA718031}" type="presParOf" srcId="{30111B33-12C9-4861-A6B9-16FC24847BE3}" destId="{3294D4C5-157D-4F61-8E07-19AED10A45B1}" srcOrd="0" destOrd="0" presId="urn:microsoft.com/office/officeart/2005/8/layout/orgChart1"/>
    <dgm:cxn modelId="{29C702D9-418C-4CB1-973F-903E577AF8C9}" type="presParOf" srcId="{30111B33-12C9-4861-A6B9-16FC24847BE3}" destId="{B19303DF-E59E-4038-8C33-26654F61C3FF}" srcOrd="1" destOrd="0" presId="urn:microsoft.com/office/officeart/2005/8/layout/orgChart1"/>
    <dgm:cxn modelId="{AB11CDB1-9F74-45E2-B2EE-19C9D9C51A0F}" type="presParOf" srcId="{B19303DF-E59E-4038-8C33-26654F61C3FF}" destId="{988DE5DA-98CE-4994-B794-CF8E1982DD8F}" srcOrd="0" destOrd="0" presId="urn:microsoft.com/office/officeart/2005/8/layout/orgChart1"/>
    <dgm:cxn modelId="{057DDA6C-93DC-4E73-9756-261E1C68AFF9}" type="presParOf" srcId="{988DE5DA-98CE-4994-B794-CF8E1982DD8F}" destId="{B10BEA6E-3EA7-4ED7-8132-4794BBAF8832}" srcOrd="0" destOrd="0" presId="urn:microsoft.com/office/officeart/2005/8/layout/orgChart1"/>
    <dgm:cxn modelId="{F391A5FA-410E-4788-B922-AF9AD1ACFF25}" type="presParOf" srcId="{988DE5DA-98CE-4994-B794-CF8E1982DD8F}" destId="{39595552-060B-4D09-A18C-B4AC272407D2}" srcOrd="1" destOrd="0" presId="urn:microsoft.com/office/officeart/2005/8/layout/orgChart1"/>
    <dgm:cxn modelId="{8169188D-2BD8-4C9F-BDBA-4DFECADB6FC7}" type="presParOf" srcId="{B19303DF-E59E-4038-8C33-26654F61C3FF}" destId="{42AA8F46-3DC5-4ABC-9FE2-5826BC0EEAC9}" srcOrd="1" destOrd="0" presId="urn:microsoft.com/office/officeart/2005/8/layout/orgChart1"/>
    <dgm:cxn modelId="{AA0F39BD-36F9-43C3-B7AA-67A41990A308}" type="presParOf" srcId="{B19303DF-E59E-4038-8C33-26654F61C3FF}" destId="{2CD6BDB3-F692-499E-B67D-EDB4932A670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6EF59-B48F-402B-B4FF-576C5A52C3D0}">
      <dsp:nvSpPr>
        <dsp:cNvPr id="0" name=""/>
        <dsp:cNvSpPr/>
      </dsp:nvSpPr>
      <dsp:spPr>
        <a:xfrm>
          <a:off x="2812102" y="488683"/>
          <a:ext cx="5371470" cy="5371470"/>
        </a:xfrm>
        <a:prstGeom prst="blockArc">
          <a:avLst>
            <a:gd name="adj1" fmla="val 14040000"/>
            <a:gd name="adj2" fmla="val 1620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32ADB3-CADF-4066-9319-832E16A602EE}">
      <dsp:nvSpPr>
        <dsp:cNvPr id="0" name=""/>
        <dsp:cNvSpPr/>
      </dsp:nvSpPr>
      <dsp:spPr>
        <a:xfrm>
          <a:off x="2812102" y="488683"/>
          <a:ext cx="5371470" cy="5371470"/>
        </a:xfrm>
        <a:prstGeom prst="blockArc">
          <a:avLst>
            <a:gd name="adj1" fmla="val 11880000"/>
            <a:gd name="adj2" fmla="val 1404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B81DA0-E4E6-4AA5-B426-2CEE52204C81}">
      <dsp:nvSpPr>
        <dsp:cNvPr id="0" name=""/>
        <dsp:cNvSpPr/>
      </dsp:nvSpPr>
      <dsp:spPr>
        <a:xfrm>
          <a:off x="2812102" y="488683"/>
          <a:ext cx="5371470" cy="5371470"/>
        </a:xfrm>
        <a:prstGeom prst="blockArc">
          <a:avLst>
            <a:gd name="adj1" fmla="val 9720000"/>
            <a:gd name="adj2" fmla="val 1188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937FD7-4F34-423B-963E-12BA20D22A8B}">
      <dsp:nvSpPr>
        <dsp:cNvPr id="0" name=""/>
        <dsp:cNvSpPr/>
      </dsp:nvSpPr>
      <dsp:spPr>
        <a:xfrm>
          <a:off x="2812102" y="488683"/>
          <a:ext cx="5371470" cy="5371470"/>
        </a:xfrm>
        <a:prstGeom prst="blockArc">
          <a:avLst>
            <a:gd name="adj1" fmla="val 7560000"/>
            <a:gd name="adj2" fmla="val 972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80004B-0693-41D1-B287-8E9755BF441E}">
      <dsp:nvSpPr>
        <dsp:cNvPr id="0" name=""/>
        <dsp:cNvSpPr/>
      </dsp:nvSpPr>
      <dsp:spPr>
        <a:xfrm>
          <a:off x="2812102" y="488683"/>
          <a:ext cx="5371470" cy="5371470"/>
        </a:xfrm>
        <a:prstGeom prst="blockArc">
          <a:avLst>
            <a:gd name="adj1" fmla="val 5400000"/>
            <a:gd name="adj2" fmla="val 756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92D3B7-3014-4B7C-A3D7-A882A2A6975D}">
      <dsp:nvSpPr>
        <dsp:cNvPr id="0" name=""/>
        <dsp:cNvSpPr/>
      </dsp:nvSpPr>
      <dsp:spPr>
        <a:xfrm>
          <a:off x="2812102" y="488683"/>
          <a:ext cx="5371470" cy="5371470"/>
        </a:xfrm>
        <a:prstGeom prst="blockArc">
          <a:avLst>
            <a:gd name="adj1" fmla="val 3240000"/>
            <a:gd name="adj2" fmla="val 540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BB62CD-B267-42F3-8D9E-BF15FF81ABC4}">
      <dsp:nvSpPr>
        <dsp:cNvPr id="0" name=""/>
        <dsp:cNvSpPr/>
      </dsp:nvSpPr>
      <dsp:spPr>
        <a:xfrm>
          <a:off x="2812102" y="488683"/>
          <a:ext cx="5371470" cy="5371470"/>
        </a:xfrm>
        <a:prstGeom prst="blockArc">
          <a:avLst>
            <a:gd name="adj1" fmla="val 1080000"/>
            <a:gd name="adj2" fmla="val 324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8711F5-680A-4A94-8573-2E3660764B14}">
      <dsp:nvSpPr>
        <dsp:cNvPr id="0" name=""/>
        <dsp:cNvSpPr/>
      </dsp:nvSpPr>
      <dsp:spPr>
        <a:xfrm>
          <a:off x="2812102" y="488683"/>
          <a:ext cx="5371470" cy="5371470"/>
        </a:xfrm>
        <a:prstGeom prst="blockArc">
          <a:avLst>
            <a:gd name="adj1" fmla="val 20520000"/>
            <a:gd name="adj2" fmla="val 108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7AFB9D-5750-416C-8EF1-4BC3AD9666D1}">
      <dsp:nvSpPr>
        <dsp:cNvPr id="0" name=""/>
        <dsp:cNvSpPr/>
      </dsp:nvSpPr>
      <dsp:spPr>
        <a:xfrm>
          <a:off x="2812102" y="488683"/>
          <a:ext cx="5371470" cy="5371470"/>
        </a:xfrm>
        <a:prstGeom prst="blockArc">
          <a:avLst>
            <a:gd name="adj1" fmla="val 18360000"/>
            <a:gd name="adj2" fmla="val 2052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0A2483-139A-4475-ACBE-2ADBC336BE37}">
      <dsp:nvSpPr>
        <dsp:cNvPr id="0" name=""/>
        <dsp:cNvSpPr/>
      </dsp:nvSpPr>
      <dsp:spPr>
        <a:xfrm>
          <a:off x="2812102" y="488683"/>
          <a:ext cx="5371470" cy="5371470"/>
        </a:xfrm>
        <a:prstGeom prst="blockArc">
          <a:avLst>
            <a:gd name="adj1" fmla="val 16200000"/>
            <a:gd name="adj2" fmla="val 18360000"/>
            <a:gd name="adj3" fmla="val 27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987448-7184-46D2-8CB3-EA2D960E7F9D}">
      <dsp:nvSpPr>
        <dsp:cNvPr id="0" name=""/>
        <dsp:cNvSpPr/>
      </dsp:nvSpPr>
      <dsp:spPr>
        <a:xfrm>
          <a:off x="4469435" y="2187307"/>
          <a:ext cx="2056804" cy="197422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err="1" smtClean="0">
              <a:latin typeface="NikoshBAN" panose="02000000000000000000" pitchFamily="2" charset="0"/>
              <a:cs typeface="NikoshBAN" panose="02000000000000000000" pitchFamily="2" charset="0"/>
            </a:rPr>
            <a:t>হিসাব</a:t>
          </a:r>
          <a:r>
            <a:rPr lang="en-US" sz="4800" kern="1200" dirty="0" smtClean="0">
              <a:latin typeface="NikoshBAN" panose="02000000000000000000" pitchFamily="2" charset="0"/>
              <a:cs typeface="NikoshBAN" panose="02000000000000000000" pitchFamily="2" charset="0"/>
            </a:rPr>
            <a:t> </a:t>
          </a:r>
          <a:r>
            <a:rPr lang="en-US" sz="4800" kern="1200" dirty="0" err="1" smtClean="0">
              <a:latin typeface="NikoshBAN" panose="02000000000000000000" pitchFamily="2" charset="0"/>
              <a:cs typeface="NikoshBAN" panose="02000000000000000000" pitchFamily="2" charset="0"/>
            </a:rPr>
            <a:t>চক্র</a:t>
          </a:r>
          <a:r>
            <a:rPr lang="en-US" sz="4800" kern="1200" dirty="0" smtClean="0">
              <a:latin typeface="NikoshBAN" panose="02000000000000000000" pitchFamily="2" charset="0"/>
              <a:cs typeface="NikoshBAN" panose="02000000000000000000" pitchFamily="2" charset="0"/>
            </a:rPr>
            <a:t> </a:t>
          </a:r>
          <a:endParaRPr lang="en-US" sz="4800" kern="1200" dirty="0">
            <a:latin typeface="NikoshBAN" panose="02000000000000000000" pitchFamily="2" charset="0"/>
            <a:cs typeface="NikoshBAN" panose="02000000000000000000" pitchFamily="2" charset="0"/>
          </a:endParaRPr>
        </a:p>
      </dsp:txBody>
      <dsp:txXfrm>
        <a:off x="4770647" y="2476425"/>
        <a:ext cx="1454380" cy="1395988"/>
      </dsp:txXfrm>
    </dsp:sp>
    <dsp:sp modelId="{48EA4DBF-B889-42A4-8959-09FCDFC50ED2}">
      <dsp:nvSpPr>
        <dsp:cNvPr id="0" name=""/>
        <dsp:cNvSpPr/>
      </dsp:nvSpPr>
      <dsp:spPr>
        <a:xfrm>
          <a:off x="4753468" y="-201237"/>
          <a:ext cx="1488739" cy="145411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latin typeface="NikoshBAN" panose="02000000000000000000" pitchFamily="2" charset="0"/>
              <a:cs typeface="NikoshBAN" panose="02000000000000000000" pitchFamily="2" charset="0"/>
            </a:rPr>
            <a:t>লেনদেন</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শনাক্ত</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করণ</a:t>
          </a:r>
          <a:r>
            <a:rPr lang="en-US" sz="2000" kern="1200" dirty="0" smtClean="0">
              <a:latin typeface="NikoshBAN" panose="02000000000000000000" pitchFamily="2" charset="0"/>
              <a:cs typeface="NikoshBAN" panose="02000000000000000000" pitchFamily="2" charset="0"/>
            </a:rPr>
            <a:t> </a:t>
          </a:r>
          <a:endParaRPr lang="en-US" sz="2000" kern="1200" dirty="0">
            <a:latin typeface="NikoshBAN" panose="02000000000000000000" pitchFamily="2" charset="0"/>
            <a:cs typeface="NikoshBAN" panose="02000000000000000000" pitchFamily="2" charset="0"/>
          </a:endParaRPr>
        </a:p>
      </dsp:txBody>
      <dsp:txXfrm>
        <a:off x="4971489" y="11713"/>
        <a:ext cx="1052697" cy="1028211"/>
      </dsp:txXfrm>
    </dsp:sp>
    <dsp:sp modelId="{D7005899-7124-4C0D-B69E-33F527EB4EF1}">
      <dsp:nvSpPr>
        <dsp:cNvPr id="0" name=""/>
        <dsp:cNvSpPr/>
      </dsp:nvSpPr>
      <dsp:spPr>
        <a:xfrm>
          <a:off x="6318146" y="352684"/>
          <a:ext cx="1472998" cy="135794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latin typeface="NikoshBAN" panose="02000000000000000000" pitchFamily="2" charset="0"/>
              <a:cs typeface="NikoshBAN" panose="02000000000000000000" pitchFamily="2" charset="0"/>
            </a:rPr>
            <a:t>লেনদেন</a:t>
          </a:r>
          <a:r>
            <a:rPr lang="en-US" sz="3100" kern="1200" dirty="0" smtClean="0">
              <a:latin typeface="NikoshBAN" panose="02000000000000000000" pitchFamily="2" charset="0"/>
              <a:cs typeface="NikoshBAN" panose="02000000000000000000" pitchFamily="2" charset="0"/>
            </a:rPr>
            <a:t> </a:t>
          </a:r>
          <a:r>
            <a:rPr lang="en-US" sz="3100" kern="1200" dirty="0" err="1" smtClean="0">
              <a:latin typeface="NikoshBAN" panose="02000000000000000000" pitchFamily="2" charset="0"/>
              <a:cs typeface="NikoshBAN" panose="02000000000000000000" pitchFamily="2" charset="0"/>
            </a:rPr>
            <a:t>বিশ্লেষন</a:t>
          </a:r>
          <a:r>
            <a:rPr lang="en-US" sz="3100" kern="1200" dirty="0" smtClean="0">
              <a:latin typeface="NikoshBAN" panose="02000000000000000000" pitchFamily="2" charset="0"/>
              <a:cs typeface="NikoshBAN" panose="02000000000000000000" pitchFamily="2" charset="0"/>
            </a:rPr>
            <a:t> </a:t>
          </a:r>
          <a:endParaRPr lang="en-US" sz="3100" kern="1200" dirty="0">
            <a:latin typeface="NikoshBAN" panose="02000000000000000000" pitchFamily="2" charset="0"/>
            <a:cs typeface="NikoshBAN" panose="02000000000000000000" pitchFamily="2" charset="0"/>
          </a:endParaRPr>
        </a:p>
      </dsp:txBody>
      <dsp:txXfrm>
        <a:off x="6533862" y="551550"/>
        <a:ext cx="1041566" cy="960211"/>
      </dsp:txXfrm>
    </dsp:sp>
    <dsp:sp modelId="{15F03C59-63E6-44A1-A102-52E5524260B5}">
      <dsp:nvSpPr>
        <dsp:cNvPr id="0" name=""/>
        <dsp:cNvSpPr/>
      </dsp:nvSpPr>
      <dsp:spPr>
        <a:xfrm>
          <a:off x="7154034" y="1592926"/>
          <a:ext cx="1725545" cy="152606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জাবেদা</a:t>
          </a:r>
          <a:r>
            <a:rPr lang="en-US" sz="2800" kern="1200" dirty="0" smtClean="0">
              <a:latin typeface="NikoshBAN" panose="02000000000000000000" pitchFamily="2" charset="0"/>
              <a:cs typeface="NikoshBAN" panose="02000000000000000000" pitchFamily="2" charset="0"/>
            </a:rPr>
            <a:t> </a:t>
          </a:r>
          <a:r>
            <a:rPr lang="en-US" sz="2800" kern="1200" dirty="0" err="1" smtClean="0">
              <a:latin typeface="NikoshBAN" panose="02000000000000000000" pitchFamily="2" charset="0"/>
              <a:cs typeface="NikoshBAN" panose="02000000000000000000" pitchFamily="2" charset="0"/>
            </a:rPr>
            <a:t>ভুক্তকরণ</a:t>
          </a:r>
          <a:r>
            <a:rPr lang="en-US" sz="2800" kern="1200" dirty="0" smtClean="0">
              <a:latin typeface="NikoshBAN" panose="02000000000000000000" pitchFamily="2" charset="0"/>
              <a:cs typeface="NikoshBAN" panose="02000000000000000000" pitchFamily="2" charset="0"/>
            </a:rPr>
            <a:t> </a:t>
          </a:r>
          <a:endParaRPr lang="en-US" sz="2800" kern="1200" dirty="0">
            <a:latin typeface="NikoshBAN" panose="02000000000000000000" pitchFamily="2" charset="0"/>
            <a:cs typeface="NikoshBAN" panose="02000000000000000000" pitchFamily="2" charset="0"/>
          </a:endParaRPr>
        </a:p>
      </dsp:txBody>
      <dsp:txXfrm>
        <a:off x="7406734" y="1816412"/>
        <a:ext cx="1220145" cy="1079088"/>
      </dsp:txXfrm>
    </dsp:sp>
    <dsp:sp modelId="{7476ADE9-E6E7-4AFB-BCBD-610D6532BCC5}">
      <dsp:nvSpPr>
        <dsp:cNvPr id="0" name=""/>
        <dsp:cNvSpPr/>
      </dsp:nvSpPr>
      <dsp:spPr>
        <a:xfrm>
          <a:off x="7132428" y="3369380"/>
          <a:ext cx="1768755" cy="124700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খতিয়ানের</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স্থানান্তর</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dsp:txBody>
      <dsp:txXfrm>
        <a:off x="7391456" y="3551999"/>
        <a:ext cx="1250699" cy="881765"/>
      </dsp:txXfrm>
    </dsp:sp>
    <dsp:sp modelId="{D7B425EF-9952-4180-8812-714C76814516}">
      <dsp:nvSpPr>
        <dsp:cNvPr id="0" name=""/>
        <dsp:cNvSpPr/>
      </dsp:nvSpPr>
      <dsp:spPr>
        <a:xfrm>
          <a:off x="6302199" y="4589115"/>
          <a:ext cx="1504893" cy="145613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রেওয়ামিল</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প্রস্তুতকরণ</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dsp:txBody>
      <dsp:txXfrm>
        <a:off x="6522585" y="4802361"/>
        <a:ext cx="1064121" cy="1029641"/>
      </dsp:txXfrm>
    </dsp:sp>
    <dsp:sp modelId="{F4A91403-C528-40AE-8621-84F7D61128D9}">
      <dsp:nvSpPr>
        <dsp:cNvPr id="0" name=""/>
        <dsp:cNvSpPr/>
      </dsp:nvSpPr>
      <dsp:spPr>
        <a:xfrm>
          <a:off x="4750352" y="5112241"/>
          <a:ext cx="1494970" cy="142155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latin typeface="NikoshBAN" panose="02000000000000000000" pitchFamily="2" charset="0"/>
              <a:cs typeface="NikoshBAN" panose="02000000000000000000" pitchFamily="2" charset="0"/>
            </a:rPr>
            <a:t>সমন্বয়</a:t>
          </a:r>
          <a:r>
            <a:rPr lang="en-US" sz="3100" kern="1200" dirty="0" smtClean="0">
              <a:latin typeface="NikoshBAN" panose="02000000000000000000" pitchFamily="2" charset="0"/>
              <a:cs typeface="NikoshBAN" panose="02000000000000000000" pitchFamily="2" charset="0"/>
            </a:rPr>
            <a:t> </a:t>
          </a:r>
          <a:r>
            <a:rPr lang="en-US" sz="3100" kern="1200" dirty="0" err="1" smtClean="0">
              <a:latin typeface="NikoshBAN" panose="02000000000000000000" pitchFamily="2" charset="0"/>
              <a:cs typeface="NikoshBAN" panose="02000000000000000000" pitchFamily="2" charset="0"/>
            </a:rPr>
            <a:t>দাখিলা</a:t>
          </a:r>
          <a:r>
            <a:rPr lang="en-US" sz="3100" kern="1200" dirty="0" smtClean="0">
              <a:latin typeface="NikoshBAN" panose="02000000000000000000" pitchFamily="2" charset="0"/>
              <a:cs typeface="NikoshBAN" panose="02000000000000000000" pitchFamily="2" charset="0"/>
            </a:rPr>
            <a:t> </a:t>
          </a:r>
          <a:endParaRPr lang="en-US" sz="3100" kern="1200" dirty="0">
            <a:latin typeface="NikoshBAN" panose="02000000000000000000" pitchFamily="2" charset="0"/>
            <a:cs typeface="NikoshBAN" panose="02000000000000000000" pitchFamily="2" charset="0"/>
          </a:endParaRPr>
        </a:p>
      </dsp:txBody>
      <dsp:txXfrm>
        <a:off x="4969285" y="5320423"/>
        <a:ext cx="1057104" cy="1005192"/>
      </dsp:txXfrm>
    </dsp:sp>
    <dsp:sp modelId="{680B6992-E4A1-4BB9-A146-54954CDB545E}">
      <dsp:nvSpPr>
        <dsp:cNvPr id="0" name=""/>
        <dsp:cNvSpPr/>
      </dsp:nvSpPr>
      <dsp:spPr>
        <a:xfrm>
          <a:off x="3095838" y="4673792"/>
          <a:ext cx="1690380" cy="128677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latin typeface="NikoshBAN" panose="02000000000000000000" pitchFamily="2" charset="0"/>
              <a:cs typeface="NikoshBAN" panose="02000000000000000000" pitchFamily="2" charset="0"/>
            </a:rPr>
            <a:t>কার্যপত্র</a:t>
          </a:r>
          <a:r>
            <a:rPr lang="en-US" sz="3200" kern="1200" dirty="0" smtClean="0">
              <a:latin typeface="NikoshBAN" panose="02000000000000000000" pitchFamily="2" charset="0"/>
              <a:cs typeface="NikoshBAN" panose="02000000000000000000" pitchFamily="2" charset="0"/>
            </a:rPr>
            <a:t> </a:t>
          </a:r>
          <a:r>
            <a:rPr lang="en-US" sz="3200" kern="1200" dirty="0" err="1" smtClean="0">
              <a:latin typeface="NikoshBAN" panose="02000000000000000000" pitchFamily="2" charset="0"/>
              <a:cs typeface="NikoshBAN" panose="02000000000000000000" pitchFamily="2" charset="0"/>
            </a:rPr>
            <a:t>প্রস্তুত</a:t>
          </a:r>
          <a:r>
            <a:rPr lang="en-US" sz="3200" kern="1200" dirty="0" smtClean="0">
              <a:latin typeface="NikoshBAN" panose="02000000000000000000" pitchFamily="2" charset="0"/>
              <a:cs typeface="NikoshBAN" panose="02000000000000000000" pitchFamily="2" charset="0"/>
            </a:rPr>
            <a:t> </a:t>
          </a:r>
          <a:endParaRPr lang="en-US" sz="3200" kern="1200" dirty="0">
            <a:latin typeface="NikoshBAN" panose="02000000000000000000" pitchFamily="2" charset="0"/>
            <a:cs typeface="NikoshBAN" panose="02000000000000000000" pitchFamily="2" charset="0"/>
          </a:endParaRPr>
        </a:p>
      </dsp:txBody>
      <dsp:txXfrm>
        <a:off x="3343388" y="4862236"/>
        <a:ext cx="1195280" cy="909890"/>
      </dsp:txXfrm>
    </dsp:sp>
    <dsp:sp modelId="{229EA68C-F00F-4776-A7B6-8B5E15BD2502}">
      <dsp:nvSpPr>
        <dsp:cNvPr id="0" name=""/>
        <dsp:cNvSpPr/>
      </dsp:nvSpPr>
      <dsp:spPr>
        <a:xfrm>
          <a:off x="2276332" y="3356542"/>
          <a:ext cx="1405073" cy="127267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latin typeface="NikoshBAN" panose="02000000000000000000" pitchFamily="2" charset="0"/>
              <a:cs typeface="NikoshBAN" panose="02000000000000000000" pitchFamily="2" charset="0"/>
            </a:rPr>
            <a:t>আর্থিক</a:t>
          </a:r>
          <a:r>
            <a:rPr lang="en-US" sz="3200" kern="1200" dirty="0" smtClean="0">
              <a:latin typeface="NikoshBAN" panose="02000000000000000000" pitchFamily="2" charset="0"/>
              <a:cs typeface="NikoshBAN" panose="02000000000000000000" pitchFamily="2" charset="0"/>
            </a:rPr>
            <a:t> </a:t>
          </a:r>
          <a:r>
            <a:rPr lang="en-US" sz="3200" kern="1200" dirty="0" err="1" smtClean="0">
              <a:latin typeface="NikoshBAN" panose="02000000000000000000" pitchFamily="2" charset="0"/>
              <a:cs typeface="NikoshBAN" panose="02000000000000000000" pitchFamily="2" charset="0"/>
            </a:rPr>
            <a:t>বিবরণী</a:t>
          </a:r>
          <a:r>
            <a:rPr lang="en-US" sz="3200" kern="1200" dirty="0" smtClean="0">
              <a:latin typeface="NikoshBAN" panose="02000000000000000000" pitchFamily="2" charset="0"/>
              <a:cs typeface="NikoshBAN" panose="02000000000000000000" pitchFamily="2" charset="0"/>
            </a:rPr>
            <a:t> </a:t>
          </a:r>
          <a:endParaRPr lang="en-US" sz="3200" kern="1200" dirty="0">
            <a:latin typeface="NikoshBAN" panose="02000000000000000000" pitchFamily="2" charset="0"/>
            <a:cs typeface="NikoshBAN" panose="02000000000000000000" pitchFamily="2" charset="0"/>
          </a:endParaRPr>
        </a:p>
      </dsp:txBody>
      <dsp:txXfrm>
        <a:off x="2482100" y="3542921"/>
        <a:ext cx="993537" cy="899919"/>
      </dsp:txXfrm>
    </dsp:sp>
    <dsp:sp modelId="{BE1C3147-C7C3-4891-A1EB-12E7822BD5C8}">
      <dsp:nvSpPr>
        <dsp:cNvPr id="0" name=""/>
        <dsp:cNvSpPr/>
      </dsp:nvSpPr>
      <dsp:spPr>
        <a:xfrm>
          <a:off x="2294899" y="1682761"/>
          <a:ext cx="1367938" cy="134639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সমাপনী</a:t>
          </a:r>
          <a:r>
            <a:rPr lang="en-US" sz="2800" kern="1200" dirty="0" smtClean="0">
              <a:latin typeface="NikoshBAN" panose="02000000000000000000" pitchFamily="2" charset="0"/>
              <a:cs typeface="NikoshBAN" panose="02000000000000000000" pitchFamily="2" charset="0"/>
            </a:rPr>
            <a:t> </a:t>
          </a:r>
          <a:r>
            <a:rPr lang="en-US" sz="2800" kern="1200" dirty="0" err="1" smtClean="0">
              <a:latin typeface="NikoshBAN" panose="02000000000000000000" pitchFamily="2" charset="0"/>
              <a:cs typeface="NikoshBAN" panose="02000000000000000000" pitchFamily="2" charset="0"/>
            </a:rPr>
            <a:t>দাখিলা</a:t>
          </a:r>
          <a:r>
            <a:rPr lang="en-US" sz="2800" kern="1200" dirty="0" smtClean="0">
              <a:latin typeface="NikoshBAN" panose="02000000000000000000" pitchFamily="2" charset="0"/>
              <a:cs typeface="NikoshBAN" panose="02000000000000000000" pitchFamily="2" charset="0"/>
            </a:rPr>
            <a:t> </a:t>
          </a:r>
          <a:endParaRPr lang="en-US" sz="2800" kern="1200" dirty="0">
            <a:latin typeface="NikoshBAN" panose="02000000000000000000" pitchFamily="2" charset="0"/>
            <a:cs typeface="NikoshBAN" panose="02000000000000000000" pitchFamily="2" charset="0"/>
          </a:endParaRPr>
        </a:p>
      </dsp:txBody>
      <dsp:txXfrm>
        <a:off x="2495229" y="1879935"/>
        <a:ext cx="967278" cy="952042"/>
      </dsp:txXfrm>
    </dsp:sp>
    <dsp:sp modelId="{E9195273-682B-4D9D-A353-1956628DA352}">
      <dsp:nvSpPr>
        <dsp:cNvPr id="0" name=""/>
        <dsp:cNvSpPr/>
      </dsp:nvSpPr>
      <dsp:spPr>
        <a:xfrm>
          <a:off x="3111786" y="259868"/>
          <a:ext cx="1658486" cy="15435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হিসাব</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পরবর্তী</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রেওয়ামিল</a:t>
          </a:r>
          <a:r>
            <a:rPr lang="en-US" sz="2400" kern="1200" dirty="0" smtClean="0">
              <a:latin typeface="NikoshBAN" panose="02000000000000000000" pitchFamily="2" charset="0"/>
              <a:cs typeface="NikoshBAN" panose="02000000000000000000" pitchFamily="2" charset="0"/>
            </a:rPr>
            <a:t> </a:t>
          </a:r>
          <a:endParaRPr lang="en-US" sz="2400" kern="1200" dirty="0">
            <a:latin typeface="NikoshBAN" panose="02000000000000000000" pitchFamily="2" charset="0"/>
            <a:cs typeface="NikoshBAN" panose="02000000000000000000" pitchFamily="2" charset="0"/>
          </a:endParaRPr>
        </a:p>
      </dsp:txBody>
      <dsp:txXfrm>
        <a:off x="3354666" y="485919"/>
        <a:ext cx="1172726" cy="10914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4D4C5-157D-4F61-8E07-19AED10A45B1}">
      <dsp:nvSpPr>
        <dsp:cNvPr id="0" name=""/>
        <dsp:cNvSpPr/>
      </dsp:nvSpPr>
      <dsp:spPr>
        <a:xfrm>
          <a:off x="5686444" y="2000889"/>
          <a:ext cx="203415" cy="891152"/>
        </a:xfrm>
        <a:custGeom>
          <a:avLst/>
          <a:gdLst/>
          <a:ahLst/>
          <a:cxnLst/>
          <a:rect l="0" t="0" r="0" b="0"/>
          <a:pathLst>
            <a:path>
              <a:moveTo>
                <a:pt x="203415" y="0"/>
              </a:moveTo>
              <a:lnTo>
                <a:pt x="203415" y="891152"/>
              </a:lnTo>
              <a:lnTo>
                <a:pt x="0" y="89115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AD0B41-3DEA-49A4-AEE3-B648398AFB81}">
      <dsp:nvSpPr>
        <dsp:cNvPr id="0" name=""/>
        <dsp:cNvSpPr/>
      </dsp:nvSpPr>
      <dsp:spPr>
        <a:xfrm>
          <a:off x="5889860" y="2000889"/>
          <a:ext cx="4456229" cy="1795953"/>
        </a:xfrm>
        <a:custGeom>
          <a:avLst/>
          <a:gdLst/>
          <a:ahLst/>
          <a:cxnLst/>
          <a:rect l="0" t="0" r="0" b="0"/>
          <a:pathLst>
            <a:path>
              <a:moveTo>
                <a:pt x="0" y="0"/>
              </a:moveTo>
              <a:lnTo>
                <a:pt x="0" y="1592538"/>
              </a:lnTo>
              <a:lnTo>
                <a:pt x="4456229" y="1592538"/>
              </a:lnTo>
              <a:lnTo>
                <a:pt x="4456229" y="17959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EE7829-64A7-43A8-963D-2977C865E2C7}">
      <dsp:nvSpPr>
        <dsp:cNvPr id="0" name=""/>
        <dsp:cNvSpPr/>
      </dsp:nvSpPr>
      <dsp:spPr>
        <a:xfrm>
          <a:off x="5889860" y="2000889"/>
          <a:ext cx="2112109" cy="1795953"/>
        </a:xfrm>
        <a:custGeom>
          <a:avLst/>
          <a:gdLst/>
          <a:ahLst/>
          <a:cxnLst/>
          <a:rect l="0" t="0" r="0" b="0"/>
          <a:pathLst>
            <a:path>
              <a:moveTo>
                <a:pt x="0" y="0"/>
              </a:moveTo>
              <a:lnTo>
                <a:pt x="0" y="1592538"/>
              </a:lnTo>
              <a:lnTo>
                <a:pt x="2112109" y="1592538"/>
              </a:lnTo>
              <a:lnTo>
                <a:pt x="2112109" y="17959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E6B1F-341A-4603-B7E5-05D0F17DA707}">
      <dsp:nvSpPr>
        <dsp:cNvPr id="0" name=""/>
        <dsp:cNvSpPr/>
      </dsp:nvSpPr>
      <dsp:spPr>
        <a:xfrm>
          <a:off x="5844140" y="2000889"/>
          <a:ext cx="91440" cy="1782305"/>
        </a:xfrm>
        <a:custGeom>
          <a:avLst/>
          <a:gdLst/>
          <a:ahLst/>
          <a:cxnLst/>
          <a:rect l="0" t="0" r="0" b="0"/>
          <a:pathLst>
            <a:path>
              <a:moveTo>
                <a:pt x="45720" y="0"/>
              </a:moveTo>
              <a:lnTo>
                <a:pt x="45720" y="178230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C0B31A-CC3D-4D90-AC36-EAD55C6803D0}">
      <dsp:nvSpPr>
        <dsp:cNvPr id="0" name=""/>
        <dsp:cNvSpPr/>
      </dsp:nvSpPr>
      <dsp:spPr>
        <a:xfrm>
          <a:off x="3545740" y="2000889"/>
          <a:ext cx="2344119" cy="1782305"/>
        </a:xfrm>
        <a:custGeom>
          <a:avLst/>
          <a:gdLst/>
          <a:ahLst/>
          <a:cxnLst/>
          <a:rect l="0" t="0" r="0" b="0"/>
          <a:pathLst>
            <a:path>
              <a:moveTo>
                <a:pt x="2344119" y="0"/>
              </a:moveTo>
              <a:lnTo>
                <a:pt x="2344119" y="1578890"/>
              </a:lnTo>
              <a:lnTo>
                <a:pt x="0" y="1578890"/>
              </a:lnTo>
              <a:lnTo>
                <a:pt x="0" y="178230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5DA36D-789C-488E-A690-1B2F3FF70DF3}">
      <dsp:nvSpPr>
        <dsp:cNvPr id="0" name=""/>
        <dsp:cNvSpPr/>
      </dsp:nvSpPr>
      <dsp:spPr>
        <a:xfrm>
          <a:off x="1201621" y="2000889"/>
          <a:ext cx="4688239" cy="1782305"/>
        </a:xfrm>
        <a:custGeom>
          <a:avLst/>
          <a:gdLst/>
          <a:ahLst/>
          <a:cxnLst/>
          <a:rect l="0" t="0" r="0" b="0"/>
          <a:pathLst>
            <a:path>
              <a:moveTo>
                <a:pt x="4688239" y="0"/>
              </a:moveTo>
              <a:lnTo>
                <a:pt x="4688239" y="1578890"/>
              </a:lnTo>
              <a:lnTo>
                <a:pt x="0" y="1578890"/>
              </a:lnTo>
              <a:lnTo>
                <a:pt x="0" y="178230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CD89FC-74EF-4A55-88F1-B63C56ECB1EA}">
      <dsp:nvSpPr>
        <dsp:cNvPr id="0" name=""/>
        <dsp:cNvSpPr/>
      </dsp:nvSpPr>
      <dsp:spPr>
        <a:xfrm>
          <a:off x="3603859" y="592964"/>
          <a:ext cx="4572001" cy="140792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 আর্থিক বিবরনী প্রস্তুত করণের নীতিমালা  </a:t>
          </a:r>
          <a:endParaRPr lang="en-US" sz="3300" kern="1200" dirty="0">
            <a:latin typeface="NikoshBAN" panose="02000000000000000000" pitchFamily="2" charset="0"/>
            <a:cs typeface="NikoshBAN" panose="02000000000000000000" pitchFamily="2" charset="0"/>
          </a:endParaRPr>
        </a:p>
      </dsp:txBody>
      <dsp:txXfrm>
        <a:off x="3603859" y="592964"/>
        <a:ext cx="4572001" cy="1407924"/>
      </dsp:txXfrm>
    </dsp:sp>
    <dsp:sp modelId="{8B1D77BB-9574-47E0-A791-2EA996E5022C}">
      <dsp:nvSpPr>
        <dsp:cNvPr id="0" name=""/>
        <dsp:cNvSpPr/>
      </dsp:nvSpPr>
      <dsp:spPr>
        <a:xfrm>
          <a:off x="232976" y="3783194"/>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চলমান প্রতিষ্ঠান ধারণা </a:t>
          </a:r>
          <a:endParaRPr lang="en-US" sz="3300" kern="1200" dirty="0">
            <a:latin typeface="NikoshBAN" panose="02000000000000000000" pitchFamily="2" charset="0"/>
            <a:cs typeface="NikoshBAN" panose="02000000000000000000" pitchFamily="2" charset="0"/>
          </a:endParaRPr>
        </a:p>
      </dsp:txBody>
      <dsp:txXfrm>
        <a:off x="232976" y="3783194"/>
        <a:ext cx="1937288" cy="968644"/>
      </dsp:txXfrm>
    </dsp:sp>
    <dsp:sp modelId="{665C837C-A81C-4526-9F42-282DF483340B}">
      <dsp:nvSpPr>
        <dsp:cNvPr id="0" name=""/>
        <dsp:cNvSpPr/>
      </dsp:nvSpPr>
      <dsp:spPr>
        <a:xfrm>
          <a:off x="2577096" y="3783194"/>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হিসাবকাল ধারনা </a:t>
          </a:r>
          <a:endParaRPr lang="en-US" sz="3300" kern="1200" dirty="0">
            <a:latin typeface="NikoshBAN" panose="02000000000000000000" pitchFamily="2" charset="0"/>
            <a:cs typeface="NikoshBAN" panose="02000000000000000000" pitchFamily="2" charset="0"/>
          </a:endParaRPr>
        </a:p>
      </dsp:txBody>
      <dsp:txXfrm>
        <a:off x="2577096" y="3783194"/>
        <a:ext cx="1937288" cy="968644"/>
      </dsp:txXfrm>
    </dsp:sp>
    <dsp:sp modelId="{15AD2E45-3A98-41D6-B302-38F30533E58A}">
      <dsp:nvSpPr>
        <dsp:cNvPr id="0" name=""/>
        <dsp:cNvSpPr/>
      </dsp:nvSpPr>
      <dsp:spPr>
        <a:xfrm>
          <a:off x="4921215" y="3783194"/>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বকেয়া ধারনা </a:t>
          </a:r>
          <a:endParaRPr lang="en-US" sz="3300" kern="1200" dirty="0">
            <a:latin typeface="NikoshBAN" panose="02000000000000000000" pitchFamily="2" charset="0"/>
            <a:cs typeface="NikoshBAN" panose="02000000000000000000" pitchFamily="2" charset="0"/>
          </a:endParaRPr>
        </a:p>
      </dsp:txBody>
      <dsp:txXfrm>
        <a:off x="4921215" y="3783194"/>
        <a:ext cx="1937288" cy="968644"/>
      </dsp:txXfrm>
    </dsp:sp>
    <dsp:sp modelId="{4911F258-E23B-4307-A47A-7798ADFA8E50}">
      <dsp:nvSpPr>
        <dsp:cNvPr id="0" name=""/>
        <dsp:cNvSpPr/>
      </dsp:nvSpPr>
      <dsp:spPr>
        <a:xfrm>
          <a:off x="7033325" y="3796843"/>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রক্ষনশীলতার নীতি </a:t>
          </a:r>
          <a:endParaRPr lang="en-US" sz="3300" kern="1200" dirty="0">
            <a:latin typeface="NikoshBAN" panose="02000000000000000000" pitchFamily="2" charset="0"/>
            <a:cs typeface="NikoshBAN" panose="02000000000000000000" pitchFamily="2" charset="0"/>
          </a:endParaRPr>
        </a:p>
      </dsp:txBody>
      <dsp:txXfrm>
        <a:off x="7033325" y="3796843"/>
        <a:ext cx="1937288" cy="968644"/>
      </dsp:txXfrm>
    </dsp:sp>
    <dsp:sp modelId="{9CA56003-5BFA-4F2D-B345-D4ED867A69C6}">
      <dsp:nvSpPr>
        <dsp:cNvPr id="0" name=""/>
        <dsp:cNvSpPr/>
      </dsp:nvSpPr>
      <dsp:spPr>
        <a:xfrm>
          <a:off x="9377445" y="3796843"/>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ক্রয়মূল্য নীতি </a:t>
          </a:r>
          <a:endParaRPr lang="en-US" sz="3300" kern="1200" dirty="0">
            <a:latin typeface="NikoshBAN" panose="02000000000000000000" pitchFamily="2" charset="0"/>
            <a:cs typeface="NikoshBAN" panose="02000000000000000000" pitchFamily="2" charset="0"/>
          </a:endParaRPr>
        </a:p>
      </dsp:txBody>
      <dsp:txXfrm>
        <a:off x="9377445" y="3796843"/>
        <a:ext cx="1937288" cy="968644"/>
      </dsp:txXfrm>
    </dsp:sp>
    <dsp:sp modelId="{B10BEA6E-3EA7-4ED7-8132-4794BBAF8832}">
      <dsp:nvSpPr>
        <dsp:cNvPr id="0" name=""/>
        <dsp:cNvSpPr/>
      </dsp:nvSpPr>
      <dsp:spPr>
        <a:xfrm>
          <a:off x="3749155" y="2407719"/>
          <a:ext cx="1937288" cy="9686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bn-BD" sz="3300" kern="1200" dirty="0" smtClean="0">
              <a:latin typeface="NikoshBAN" panose="02000000000000000000" pitchFamily="2" charset="0"/>
              <a:cs typeface="NikoshBAN" panose="02000000000000000000" pitchFamily="2" charset="0"/>
            </a:rPr>
            <a:t>ব্যবসায়ীক সত্তা নীতি </a:t>
          </a:r>
          <a:endParaRPr lang="en-US" sz="3300" kern="1200" dirty="0">
            <a:latin typeface="NikoshBAN" panose="02000000000000000000" pitchFamily="2" charset="0"/>
            <a:cs typeface="NikoshBAN" panose="02000000000000000000" pitchFamily="2" charset="0"/>
          </a:endParaRPr>
        </a:p>
      </dsp:txBody>
      <dsp:txXfrm>
        <a:off x="3749155" y="2407719"/>
        <a:ext cx="1937288" cy="96864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4684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8046215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02122995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165850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56460068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318138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00419816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50102765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95015485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3468831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21669628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51145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5808497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51760589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1182449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2715607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27017842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2458654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97077169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743611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96361118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81936331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804629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6870641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023916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86908468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91101228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4855902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45963090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84366551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8344781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508720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96227487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91947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41013222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31292885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9388285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94866485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6644877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3042851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9651006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1027064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511943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31886860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6875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8395480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45770124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09678858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17313345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305665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88418899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55040173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81470464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9894570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405580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145451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6271725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515555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40948523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30149070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860348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129785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020040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198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01689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49296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724077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127635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63768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4920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76626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5931513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9184041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16535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787271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93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07058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5608815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293507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039234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2137107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3830088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96446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6420436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7068882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9626102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68748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500013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2069275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5188492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2220657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7390704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3204919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2617599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511966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3355720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15682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1156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0931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239299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601096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72256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4456914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2378687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9564098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1690198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5313928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5643954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10389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17048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1874272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9867385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2573028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346533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0403676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5981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78653789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5518690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6870693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365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4913672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0032099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5594887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49704247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0493899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0941470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1158851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3596733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2695769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9857788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63043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403444979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234038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36407010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739564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0828845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5391555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9198106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23113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206782684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78570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97708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55658234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93A13-9398-43BB-9548-C7E18D82A6D0}"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82300087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74010553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A13-9398-43BB-9548-C7E18D82A6D0}"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96458620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351275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A13-9398-43BB-9548-C7E18D82A6D0}"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35051372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493A13-9398-43BB-9548-C7E18D82A6D0}"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4649193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142112688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04065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Tree>
    <p:extLst>
      <p:ext uri="{BB962C8B-B14F-4D97-AF65-F5344CB8AC3E}">
        <p14:creationId xmlns:p14="http://schemas.microsoft.com/office/powerpoint/2010/main" val="63270645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A13-9398-43BB-9548-C7E18D82A6D0}"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513C-DC5A-488D-9252-205F7B1F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868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18" Type="http://schemas.openxmlformats.org/officeDocument/2006/relationships/theme" Target="../theme/theme5.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slideLayout" Target="../slideLayouts/slideLayout8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18" Type="http://schemas.openxmlformats.org/officeDocument/2006/relationships/theme" Target="../theme/theme6.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slideLayout" Target="../slideLayouts/slideLayout102.xml"/><Relationship Id="rId2" Type="http://schemas.openxmlformats.org/officeDocument/2006/relationships/slideLayout" Target="../slideLayouts/slideLayout87.xml"/><Relationship Id="rId16" Type="http://schemas.openxmlformats.org/officeDocument/2006/relationships/slideLayout" Target="../slideLayouts/slideLayout101.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slideLayout" Target="../slideLayouts/slideLayout10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18" Type="http://schemas.openxmlformats.org/officeDocument/2006/relationships/theme" Target="../theme/theme7.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slideLayout" Target="../slideLayouts/slideLayout119.xml"/><Relationship Id="rId2" Type="http://schemas.openxmlformats.org/officeDocument/2006/relationships/slideLayout" Target="../slideLayouts/slideLayout104.xml"/><Relationship Id="rId16" Type="http://schemas.openxmlformats.org/officeDocument/2006/relationships/slideLayout" Target="../slideLayouts/slideLayout118.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slideLayout" Target="../slideLayouts/slideLayout132.xml"/><Relationship Id="rId18" Type="http://schemas.openxmlformats.org/officeDocument/2006/relationships/theme" Target="../theme/theme8.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slideLayout" Target="../slideLayouts/slideLayout131.xml"/><Relationship Id="rId17" Type="http://schemas.openxmlformats.org/officeDocument/2006/relationships/slideLayout" Target="../slideLayouts/slideLayout136.xml"/><Relationship Id="rId2" Type="http://schemas.openxmlformats.org/officeDocument/2006/relationships/slideLayout" Target="../slideLayouts/slideLayout121.xml"/><Relationship Id="rId16" Type="http://schemas.openxmlformats.org/officeDocument/2006/relationships/slideLayout" Target="../slideLayouts/slideLayout135.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5" Type="http://schemas.openxmlformats.org/officeDocument/2006/relationships/slideLayout" Target="../slideLayouts/slideLayout13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 Id="rId14" Type="http://schemas.openxmlformats.org/officeDocument/2006/relationships/slideLayout" Target="../slideLayouts/slideLayout13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slideLayout" Target="../slideLayouts/slideLayout149.xml"/><Relationship Id="rId18" Type="http://schemas.openxmlformats.org/officeDocument/2006/relationships/theme" Target="../theme/theme9.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17" Type="http://schemas.openxmlformats.org/officeDocument/2006/relationships/slideLayout" Target="../slideLayouts/slideLayout153.xml"/><Relationship Id="rId2" Type="http://schemas.openxmlformats.org/officeDocument/2006/relationships/slideLayout" Target="../slideLayouts/slideLayout138.xml"/><Relationship Id="rId16" Type="http://schemas.openxmlformats.org/officeDocument/2006/relationships/slideLayout" Target="../slideLayouts/slideLayout152.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5" Type="http://schemas.openxmlformats.org/officeDocument/2006/relationships/slideLayout" Target="../slideLayouts/slideLayout15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slideLayout" Target="../slideLayouts/slideLayout1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9340862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60265351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277830486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343983378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156831861"/>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3629088355"/>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2558179979"/>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394313187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493A13-9398-43BB-9548-C7E18D82A6D0}" type="datetimeFigureOut">
              <a:rPr lang="en-US" smtClean="0"/>
              <a:t>6/11/2021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B09513C-DC5A-488D-9252-205F7B1FF8FC}" type="slidenum">
              <a:rPr lang="en-US" smtClean="0"/>
              <a:t>‹#›</a:t>
            </a:fld>
            <a:endParaRPr lang="en-US"/>
          </a:p>
        </p:txBody>
      </p:sp>
    </p:spTree>
    <p:extLst>
      <p:ext uri="{BB962C8B-B14F-4D97-AF65-F5344CB8AC3E}">
        <p14:creationId xmlns:p14="http://schemas.microsoft.com/office/powerpoint/2010/main" val="1177525578"/>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356" y="245660"/>
            <a:ext cx="6323461" cy="1948870"/>
          </a:xfrm>
          <a:solidFill>
            <a:schemeClr val="bg2"/>
          </a:solidFill>
        </p:spPr>
        <p:txBody>
          <a:bodyPr>
            <a:noAutofit/>
          </a:bodyPr>
          <a:lstStyle/>
          <a:p>
            <a:r>
              <a:rPr lang="bn-BD" sz="12400" dirty="0">
                <a:solidFill>
                  <a:srgbClr val="C00000"/>
                </a:solidFill>
                <a:latin typeface="NikoshBAN" panose="02000000000000000000" pitchFamily="2" charset="0"/>
                <a:cs typeface="NikoshBAN" panose="02000000000000000000" pitchFamily="2" charset="0"/>
              </a:rPr>
              <a:t>	</a:t>
            </a:r>
            <a:r>
              <a:rPr lang="en-US" sz="14900" dirty="0" err="1">
                <a:solidFill>
                  <a:srgbClr val="C00000"/>
                </a:solidFill>
                <a:latin typeface="NikoshBAN" panose="02000000000000000000" pitchFamily="2" charset="0"/>
                <a:cs typeface="NikoshBAN" panose="02000000000000000000" pitchFamily="2" charset="0"/>
              </a:rPr>
              <a:t>স্বাগতম</a:t>
            </a:r>
            <a:r>
              <a:rPr lang="en-US" sz="8625" dirty="0">
                <a:latin typeface="NikoshBAN" panose="02000000000000000000" pitchFamily="2" charset="0"/>
                <a:cs typeface="NikoshBAN" panose="02000000000000000000" pitchFamily="2"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262" y="2439323"/>
            <a:ext cx="7633648" cy="4126186"/>
          </a:xfrm>
          <a:prstGeom prst="rect">
            <a:avLst/>
          </a:prstGeom>
        </p:spPr>
      </p:pic>
    </p:spTree>
    <p:extLst>
      <p:ext uri="{BB962C8B-B14F-4D97-AF65-F5344CB8AC3E}">
        <p14:creationId xmlns:p14="http://schemas.microsoft.com/office/powerpoint/2010/main" val="394171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9049" y="414338"/>
            <a:ext cx="5000625"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বিশদ</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আয়</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বিবরনী</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উদ্দেশ্য</a:t>
            </a:r>
            <a:r>
              <a:rPr lang="en-US"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4" name="TextBox 3"/>
          <p:cNvSpPr txBox="1"/>
          <p:nvPr/>
        </p:nvSpPr>
        <p:spPr>
          <a:xfrm>
            <a:off x="719490" y="1569494"/>
            <a:ext cx="10894754"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bn-BD"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১) বিশদ আয় বিবরণীর মাধ্যমে ব্যবসায়ের নিট লাভ বা ক্ষতি জানা যায়। মালিক্ততে জানিয়ে দেওয়া যে তিনি নিট লাভের অতিরিক্ত দাবি করতে পারেন না। নিট লাভের অতিরিক্ত দাবি করার অর্থ হচ্ছে ব্যবসায়ের মূলধন ভেঙে ফেলা, যা ভবিষ্যতের কার্যক্রপম ব্যাহত করতে। </a:t>
            </a:r>
          </a:p>
          <a:p>
            <a:pPr marL="342900" indent="-342900">
              <a:buAutoNum type="arabicParenR"/>
            </a:pPr>
            <a:endParaRPr lang="bn-BD"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২) বিশদ আয় বিবরণী বিভিন্ন আয় এবং ব্যয় গুলো বিশ্লেষন করে ভবিষ্যতে কিভাবে আয় বাড়িয়ে এবং ব্যয় কমিয়ে নিট মিনাফা বাড়ানো যায় তার ব্যবস্থা করা যায়। </a:t>
            </a:r>
          </a:p>
          <a:p>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0254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3044" y="557214"/>
            <a:ext cx="6457949"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আর্থিক বিবরণীর প্রথম ৩ টির মূল উদ্দেশ্য </a:t>
            </a:r>
            <a:endParaRPr lang="en-US" sz="3600" dirty="0">
              <a:latin typeface="NikoshBAN" panose="02000000000000000000" pitchFamily="2" charset="0"/>
              <a:cs typeface="NikoshBAN" panose="02000000000000000000"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15636470"/>
              </p:ext>
            </p:extLst>
          </p:nvPr>
        </p:nvGraphicFramePr>
        <p:xfrm>
          <a:off x="245018" y="2017268"/>
          <a:ext cx="11693999" cy="3933156"/>
        </p:xfrm>
        <a:graphic>
          <a:graphicData uri="http://schemas.openxmlformats.org/drawingml/2006/table">
            <a:tbl>
              <a:tblPr firstRow="1" bandRow="1">
                <a:tableStyleId>{5C22544A-7EE6-4342-B048-85BDC9FD1C3A}</a:tableStyleId>
              </a:tblPr>
              <a:tblGrid>
                <a:gridCol w="4529153"/>
                <a:gridCol w="3817212"/>
                <a:gridCol w="3347634"/>
              </a:tblGrid>
              <a:tr h="629652">
                <a:tc>
                  <a:txBody>
                    <a:bodyPr/>
                    <a:lstStyle/>
                    <a:p>
                      <a:pPr algn="ctr"/>
                      <a:r>
                        <a:rPr lang="bn-BD" sz="3200" dirty="0" smtClean="0">
                          <a:latin typeface="NikoshBAN" panose="02000000000000000000" pitchFamily="2" charset="0"/>
                          <a:cs typeface="NikoshBAN" panose="02000000000000000000" pitchFamily="2" charset="0"/>
                        </a:rPr>
                        <a:t>আর্থিক</a:t>
                      </a:r>
                      <a:r>
                        <a:rPr lang="bn-BD" sz="3200" baseline="0" dirty="0" smtClean="0">
                          <a:latin typeface="NikoshBAN" panose="02000000000000000000" pitchFamily="2" charset="0"/>
                          <a:cs typeface="NikoshBAN" panose="02000000000000000000" pitchFamily="2" charset="0"/>
                        </a:rPr>
                        <a:t> ফলাফল বিবরণী </a:t>
                      </a:r>
                      <a:endParaRPr lang="en-US" sz="3200" dirty="0">
                        <a:latin typeface="NikoshBAN" panose="02000000000000000000" pitchFamily="2" charset="0"/>
                        <a:cs typeface="NikoshBAN" panose="02000000000000000000" pitchFamily="2" charset="0"/>
                      </a:endParaRPr>
                    </a:p>
                  </a:txBody>
                  <a:tcPr/>
                </a:tc>
                <a:tc>
                  <a:txBody>
                    <a:bodyPr/>
                    <a:lstStyle/>
                    <a:p>
                      <a:pPr algn="ctr"/>
                      <a:r>
                        <a:rPr lang="bn-BD" sz="3200" dirty="0" smtClean="0">
                          <a:latin typeface="NikoshBAN" panose="02000000000000000000" pitchFamily="2" charset="0"/>
                          <a:cs typeface="NikoshBAN" panose="02000000000000000000" pitchFamily="2" charset="0"/>
                        </a:rPr>
                        <a:t>মালিকানা স্বত্ব </a:t>
                      </a:r>
                      <a:endParaRPr lang="en-US" sz="3200" dirty="0">
                        <a:latin typeface="NikoshBAN" panose="02000000000000000000" pitchFamily="2" charset="0"/>
                        <a:cs typeface="NikoshBAN" panose="02000000000000000000" pitchFamily="2" charset="0"/>
                      </a:endParaRPr>
                    </a:p>
                  </a:txBody>
                  <a:tcPr/>
                </a:tc>
                <a:tc>
                  <a:txBody>
                    <a:bodyPr/>
                    <a:lstStyle/>
                    <a:p>
                      <a:pPr algn="ctr"/>
                      <a:r>
                        <a:rPr lang="bn-BD" sz="3200" dirty="0" smtClean="0">
                          <a:latin typeface="NikoshBAN" panose="02000000000000000000" pitchFamily="2" charset="0"/>
                          <a:cs typeface="NikoshBAN" panose="02000000000000000000" pitchFamily="2" charset="0"/>
                        </a:rPr>
                        <a:t>আর্থিক</a:t>
                      </a:r>
                      <a:r>
                        <a:rPr lang="bn-BD" sz="3200" baseline="0" dirty="0" smtClean="0">
                          <a:latin typeface="NikoshBAN" panose="02000000000000000000" pitchFamily="2" charset="0"/>
                          <a:cs typeface="NikoshBAN" panose="02000000000000000000" pitchFamily="2" charset="0"/>
                        </a:rPr>
                        <a:t> অবস্থার বিবরণী </a:t>
                      </a:r>
                      <a:endParaRPr lang="en-US" sz="3200" dirty="0">
                        <a:latin typeface="NikoshBAN" panose="02000000000000000000" pitchFamily="2" charset="0"/>
                        <a:cs typeface="NikoshBAN" panose="02000000000000000000" pitchFamily="2" charset="0"/>
                      </a:endParaRPr>
                    </a:p>
                  </a:txBody>
                  <a:tcPr/>
                </a:tc>
              </a:tr>
              <a:tr h="3303504">
                <a:tc>
                  <a:txBody>
                    <a:bodyPr/>
                    <a:lstStyle/>
                    <a:p>
                      <a:pPr marL="0" indent="0">
                        <a:buNone/>
                      </a:pPr>
                      <a:endParaRPr lang="bn-BD" sz="3200" dirty="0" smtClean="0">
                        <a:latin typeface="NikoshBAN" panose="02000000000000000000" pitchFamily="2" charset="0"/>
                        <a:cs typeface="NikoshBAN" panose="02000000000000000000" pitchFamily="2" charset="0"/>
                      </a:endParaRPr>
                    </a:p>
                    <a:p>
                      <a:pPr marL="0" indent="0">
                        <a:buNone/>
                      </a:pPr>
                      <a:r>
                        <a:rPr lang="bn-BD" sz="3200" dirty="0" smtClean="0">
                          <a:latin typeface="NikoshBAN" panose="02000000000000000000" pitchFamily="2" charset="0"/>
                          <a:cs typeface="NikoshBAN" panose="02000000000000000000" pitchFamily="2" charset="0"/>
                        </a:rPr>
                        <a:t>১) যেমন মুনাফা/ ক্ষতি</a:t>
                      </a:r>
                      <a:r>
                        <a:rPr lang="bn-BD" sz="3200" baseline="0" dirty="0" smtClean="0">
                          <a:latin typeface="NikoshBAN" panose="02000000000000000000" pitchFamily="2" charset="0"/>
                          <a:cs typeface="NikoshBAN" panose="02000000000000000000" pitchFamily="2" charset="0"/>
                        </a:rPr>
                        <a:t> জানা </a:t>
                      </a:r>
                      <a:endParaRPr lang="bn-BD" sz="3200" dirty="0" smtClean="0">
                        <a:latin typeface="NikoshBAN" panose="02000000000000000000" pitchFamily="2" charset="0"/>
                        <a:cs typeface="NikoshBAN" panose="02000000000000000000" pitchFamily="2" charset="0"/>
                      </a:endParaRPr>
                    </a:p>
                    <a:p>
                      <a:pPr marL="342900" indent="-342900">
                        <a:buAutoNum type="arabicParenR"/>
                      </a:pPr>
                      <a:endParaRPr lang="bn-BD" sz="3200" dirty="0" smtClean="0">
                        <a:latin typeface="NikoshBAN" panose="02000000000000000000" pitchFamily="2" charset="0"/>
                        <a:cs typeface="NikoshBAN" panose="02000000000000000000" pitchFamily="2" charset="0"/>
                      </a:endParaRPr>
                    </a:p>
                    <a:p>
                      <a:pPr marL="0" indent="0">
                        <a:buNone/>
                      </a:pPr>
                      <a:r>
                        <a:rPr lang="bn-BD" sz="3200" dirty="0" smtClean="0">
                          <a:latin typeface="NikoshBAN" panose="02000000000000000000" pitchFamily="2" charset="0"/>
                          <a:cs typeface="NikoshBAN" panose="02000000000000000000" pitchFamily="2" charset="0"/>
                        </a:rPr>
                        <a:t>২) পরিচালন মুনাফা/</a:t>
                      </a:r>
                      <a:r>
                        <a:rPr lang="bn-BD" sz="3200" baseline="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ক্ষতি</a:t>
                      </a:r>
                      <a:r>
                        <a:rPr lang="bn-BD" sz="3200" baseline="0" dirty="0" smtClean="0">
                          <a:latin typeface="NikoshBAN" panose="02000000000000000000" pitchFamily="2" charset="0"/>
                          <a:cs typeface="NikoshBAN" panose="02000000000000000000" pitchFamily="2" charset="0"/>
                        </a:rPr>
                        <a:t> জানা </a:t>
                      </a:r>
                    </a:p>
                    <a:p>
                      <a:pPr marL="0" indent="0">
                        <a:buNone/>
                      </a:pPr>
                      <a:endParaRPr lang="bn-BD" sz="3200" baseline="0" dirty="0" smtClean="0">
                        <a:latin typeface="NikoshBAN" panose="02000000000000000000" pitchFamily="2" charset="0"/>
                        <a:cs typeface="NikoshBAN" panose="02000000000000000000" pitchFamily="2" charset="0"/>
                      </a:endParaRPr>
                    </a:p>
                    <a:p>
                      <a:pPr marL="0" indent="0">
                        <a:buNone/>
                      </a:pPr>
                      <a:r>
                        <a:rPr lang="bn-BD" sz="3200" baseline="0" dirty="0" smtClean="0">
                          <a:latin typeface="NikoshBAN" panose="02000000000000000000" pitchFamily="2" charset="0"/>
                          <a:cs typeface="NikoshBAN" panose="02000000000000000000" pitchFamily="2" charset="0"/>
                        </a:rPr>
                        <a:t>৩) নীট মুনাফা/ ক্ষতি জানা </a:t>
                      </a:r>
                    </a:p>
                  </a:txBody>
                  <a:tcPr/>
                </a:tc>
                <a:tc>
                  <a:txBody>
                    <a:bodyPr/>
                    <a:lstStyle/>
                    <a:p>
                      <a:endParaRPr lang="bn-BD" sz="3200" dirty="0" smtClean="0">
                        <a:latin typeface="NikoshBAN" panose="02000000000000000000" pitchFamily="2" charset="0"/>
                        <a:cs typeface="NikoshBAN" panose="02000000000000000000" pitchFamily="2" charset="0"/>
                      </a:endParaRPr>
                    </a:p>
                    <a:p>
                      <a:pPr algn="l"/>
                      <a:r>
                        <a:rPr lang="bn-BD" sz="3200" dirty="0" smtClean="0">
                          <a:latin typeface="NikoshBAN" panose="02000000000000000000" pitchFamily="2" charset="0"/>
                          <a:cs typeface="NikoshBAN" panose="02000000000000000000" pitchFamily="2" charset="0"/>
                        </a:rPr>
                        <a:t>প্রারম্ভিক</a:t>
                      </a:r>
                      <a:r>
                        <a:rPr lang="bn-BD" sz="3200" baseline="0" dirty="0" smtClean="0">
                          <a:latin typeface="NikoshBAN" panose="02000000000000000000" pitchFamily="2" charset="0"/>
                          <a:cs typeface="NikoshBAN" panose="02000000000000000000" pitchFamily="2" charset="0"/>
                        </a:rPr>
                        <a:t> উতপাদনের সাথে অতিরিক্ত মূলধন, নীট মুনাফা/ক্ষতি ও উত্তোলন সমন্বয় করার পর সমাপনি উদ্ধত্ত নির্ণয় করা হয়। </a:t>
                      </a:r>
                      <a:endParaRPr lang="en-US" sz="3200" dirty="0">
                        <a:latin typeface="NikoshBAN" panose="02000000000000000000" pitchFamily="2" charset="0"/>
                        <a:cs typeface="NikoshBAN" panose="02000000000000000000" pitchFamily="2" charset="0"/>
                      </a:endParaRPr>
                    </a:p>
                  </a:txBody>
                  <a:tcPr/>
                </a:tc>
                <a:tc>
                  <a:txBody>
                    <a:bodyPr/>
                    <a:lstStyle/>
                    <a:p>
                      <a:pPr marL="0" indent="0">
                        <a:buNone/>
                      </a:pPr>
                      <a:endParaRPr lang="bn-BD" sz="3200" dirty="0" smtClean="0">
                        <a:latin typeface="NikoshBAN" panose="02000000000000000000" pitchFamily="2" charset="0"/>
                        <a:cs typeface="NikoshBAN" panose="02000000000000000000" pitchFamily="2" charset="0"/>
                      </a:endParaRPr>
                    </a:p>
                    <a:p>
                      <a:pPr marL="0" indent="0">
                        <a:buNone/>
                      </a:pPr>
                      <a:r>
                        <a:rPr lang="bn-BD" sz="3200" dirty="0" smtClean="0">
                          <a:latin typeface="NikoshBAN" panose="02000000000000000000" pitchFamily="2" charset="0"/>
                          <a:cs typeface="NikoshBAN" panose="02000000000000000000" pitchFamily="2" charset="0"/>
                        </a:rPr>
                        <a:t>১)</a:t>
                      </a:r>
                      <a:r>
                        <a:rPr lang="bn-BD" sz="3200" baseline="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মোট সম্পদ</a:t>
                      </a:r>
                      <a:r>
                        <a:rPr lang="bn-BD" sz="3200" baseline="0" dirty="0" smtClean="0">
                          <a:latin typeface="NikoshBAN" panose="02000000000000000000" pitchFamily="2" charset="0"/>
                          <a:cs typeface="NikoshBAN" panose="02000000000000000000" pitchFamily="2" charset="0"/>
                        </a:rPr>
                        <a:t> জানা</a:t>
                      </a:r>
                    </a:p>
                    <a:p>
                      <a:pPr marL="342900" indent="-342900">
                        <a:buAutoNum type="arabicParenR"/>
                      </a:pPr>
                      <a:endParaRPr lang="bn-BD" sz="3200" baseline="0" dirty="0" smtClean="0">
                        <a:latin typeface="NikoshBAN" panose="02000000000000000000" pitchFamily="2" charset="0"/>
                        <a:cs typeface="NikoshBAN" panose="02000000000000000000" pitchFamily="2" charset="0"/>
                      </a:endParaRPr>
                    </a:p>
                    <a:p>
                      <a:pPr marL="0" indent="0">
                        <a:buNone/>
                      </a:pPr>
                      <a:r>
                        <a:rPr lang="bn-BD" sz="3200" baseline="0" dirty="0" smtClean="0">
                          <a:latin typeface="NikoshBAN" panose="02000000000000000000" pitchFamily="2" charset="0"/>
                          <a:cs typeface="NikoshBAN" panose="02000000000000000000" pitchFamily="2" charset="0"/>
                        </a:rPr>
                        <a:t>২) মোট দায় জানা </a:t>
                      </a:r>
                    </a:p>
                    <a:p>
                      <a:pPr marL="0" indent="0">
                        <a:buNone/>
                      </a:pPr>
                      <a:endParaRPr lang="bn-BD" sz="3200" baseline="0" dirty="0" smtClean="0">
                        <a:latin typeface="NikoshBAN" panose="02000000000000000000" pitchFamily="2" charset="0"/>
                        <a:cs typeface="NikoshBAN" panose="02000000000000000000" pitchFamily="2" charset="0"/>
                      </a:endParaRPr>
                    </a:p>
                    <a:p>
                      <a:pPr marL="0" indent="0">
                        <a:buNone/>
                      </a:pPr>
                      <a:r>
                        <a:rPr lang="bn-BD" sz="3200" baseline="0" dirty="0" smtClean="0">
                          <a:latin typeface="NikoshBAN" panose="02000000000000000000" pitchFamily="2" charset="0"/>
                          <a:cs typeface="NikoshBAN" panose="02000000000000000000" pitchFamily="2" charset="0"/>
                        </a:rPr>
                        <a:t>৩) মালিকানা স্বত্ব জানা </a:t>
                      </a:r>
                      <a:endParaRPr lang="en-US" sz="3200" dirty="0">
                        <a:latin typeface="NikoshBAN" panose="02000000000000000000" pitchFamily="2" charset="0"/>
                        <a:cs typeface="NikoshBAN" panose="02000000000000000000" pitchFamily="2" charset="0"/>
                      </a:endParaRPr>
                    </a:p>
                  </a:txBody>
                  <a:tcPr/>
                </a:tc>
              </a:tr>
            </a:tbl>
          </a:graphicData>
        </a:graphic>
      </p:graphicFrame>
    </p:spTree>
    <p:extLst>
      <p:ext uri="{BB962C8B-B14F-4D97-AF65-F5344CB8AC3E}">
        <p14:creationId xmlns:p14="http://schemas.microsoft.com/office/powerpoint/2010/main" val="28596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40844" y="184532"/>
            <a:ext cx="6786562"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bn-BD" sz="4000" dirty="0" smtClean="0">
                <a:latin typeface="NikoshBAN" panose="02000000000000000000" pitchFamily="2" charset="0"/>
                <a:cs typeface="NikoshBAN" panose="02000000000000000000" pitchFamily="2" charset="0"/>
              </a:rPr>
              <a:t>আর্থিক অবস্থার বিবরণী প্রস্তুত প্রণালী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3433761" y="1314449"/>
            <a:ext cx="5195889"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BD" sz="3200" dirty="0" smtClean="0">
                <a:latin typeface="NikoshBAN" panose="02000000000000000000" pitchFamily="2" charset="0"/>
                <a:cs typeface="NikoshBAN" panose="02000000000000000000" pitchFamily="2" charset="0"/>
              </a:rPr>
              <a:t>আর্থিক অবস্থার বিবরণী </a:t>
            </a:r>
            <a:endParaRPr lang="en-US" sz="3200" dirty="0">
              <a:latin typeface="NikoshBAN" panose="02000000000000000000" pitchFamily="2" charset="0"/>
              <a:cs typeface="NikoshBAN" panose="02000000000000000000" pitchFamily="2" charset="0"/>
            </a:endParaRPr>
          </a:p>
        </p:txBody>
      </p:sp>
      <p:sp>
        <p:nvSpPr>
          <p:cNvPr id="5" name="Down Arrow 4"/>
          <p:cNvSpPr/>
          <p:nvPr/>
        </p:nvSpPr>
        <p:spPr>
          <a:xfrm>
            <a:off x="3433761" y="1910120"/>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8458200" y="1910120"/>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09823" y="2483497"/>
            <a:ext cx="2343151" cy="614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সম্পদ</a:t>
            </a:r>
            <a:r>
              <a:rPr lang="bn-BD"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8" name="Rectangle 7"/>
          <p:cNvSpPr/>
          <p:nvPr/>
        </p:nvSpPr>
        <p:spPr>
          <a:xfrm>
            <a:off x="7243761" y="2453983"/>
            <a:ext cx="2771776" cy="67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anose="02000000000000000000" pitchFamily="2" charset="0"/>
                <a:cs typeface="NikoshBAN" panose="02000000000000000000" pitchFamily="2" charset="0"/>
              </a:rPr>
              <a:t>দায় ও মালিকানা স্বত্ব </a:t>
            </a:r>
            <a:endParaRPr lang="en-US" sz="2800" dirty="0">
              <a:latin typeface="NikoshBAN" panose="02000000000000000000" pitchFamily="2" charset="0"/>
              <a:cs typeface="NikoshBAN" panose="02000000000000000000" pitchFamily="2" charset="0"/>
            </a:endParaRPr>
          </a:p>
        </p:txBody>
      </p:sp>
      <p:sp>
        <p:nvSpPr>
          <p:cNvPr id="9" name="Down Arrow 8"/>
          <p:cNvSpPr/>
          <p:nvPr/>
        </p:nvSpPr>
        <p:spPr>
          <a:xfrm>
            <a:off x="3433761" y="3147865"/>
            <a:ext cx="219076" cy="58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71549" y="3771249"/>
            <a:ext cx="5362576" cy="78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923924" y="3849472"/>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2805112" y="3849472"/>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6205537" y="3849472"/>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514847" y="3843048"/>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02443" y="4408058"/>
            <a:ext cx="1183482" cy="1205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স্থায়ী সম্পদ </a:t>
            </a:r>
            <a:endParaRPr lang="en-US" sz="3200" dirty="0">
              <a:latin typeface="NikoshBAN" panose="02000000000000000000" pitchFamily="2" charset="0"/>
              <a:cs typeface="NikoshBAN" panose="02000000000000000000" pitchFamily="2" charset="0"/>
            </a:endParaRPr>
          </a:p>
        </p:txBody>
      </p:sp>
      <p:sp>
        <p:nvSpPr>
          <p:cNvPr id="16" name="Rectangle 15"/>
          <p:cNvSpPr/>
          <p:nvPr/>
        </p:nvSpPr>
        <p:spPr>
          <a:xfrm>
            <a:off x="2270521" y="4408059"/>
            <a:ext cx="1163240" cy="1260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anose="02000000000000000000" pitchFamily="2" charset="0"/>
                <a:cs typeface="NikoshBAN" panose="02000000000000000000" pitchFamily="2" charset="0"/>
              </a:rPr>
              <a:t>দীর্ঘ মেয়াদী বিনিয়োগ </a:t>
            </a:r>
            <a:endParaRPr lang="en-US" sz="2400" dirty="0">
              <a:latin typeface="NikoshBAN" panose="02000000000000000000" pitchFamily="2" charset="0"/>
              <a:cs typeface="NikoshBAN" panose="02000000000000000000" pitchFamily="2" charset="0"/>
            </a:endParaRPr>
          </a:p>
        </p:txBody>
      </p:sp>
      <p:sp>
        <p:nvSpPr>
          <p:cNvPr id="17" name="Rectangle 16"/>
          <p:cNvSpPr/>
          <p:nvPr/>
        </p:nvSpPr>
        <p:spPr>
          <a:xfrm>
            <a:off x="4110035" y="4429197"/>
            <a:ext cx="1176339" cy="1184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চলতি সম্পদ </a:t>
            </a:r>
            <a:endParaRPr lang="en-US" sz="3200" dirty="0">
              <a:latin typeface="NikoshBAN" panose="02000000000000000000" pitchFamily="2" charset="0"/>
              <a:cs typeface="NikoshBAN" panose="02000000000000000000" pitchFamily="2" charset="0"/>
            </a:endParaRPr>
          </a:p>
        </p:txBody>
      </p:sp>
      <p:sp>
        <p:nvSpPr>
          <p:cNvPr id="19" name="Rectangle 18"/>
          <p:cNvSpPr/>
          <p:nvPr/>
        </p:nvSpPr>
        <p:spPr>
          <a:xfrm>
            <a:off x="5614987" y="4442045"/>
            <a:ext cx="1171576" cy="1171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অলীক সম্পদ </a:t>
            </a:r>
            <a:endParaRPr lang="en-US" sz="3200" dirty="0">
              <a:latin typeface="NikoshBAN" panose="02000000000000000000" pitchFamily="2" charset="0"/>
              <a:cs typeface="NikoshBAN" panose="02000000000000000000" pitchFamily="2" charset="0"/>
            </a:endParaRPr>
          </a:p>
        </p:txBody>
      </p:sp>
      <p:sp>
        <p:nvSpPr>
          <p:cNvPr id="20" name="Rectangle 19"/>
          <p:cNvSpPr/>
          <p:nvPr/>
        </p:nvSpPr>
        <p:spPr>
          <a:xfrm>
            <a:off x="9801225" y="4442045"/>
            <a:ext cx="1465666" cy="11715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anose="02000000000000000000" pitchFamily="2" charset="0"/>
                <a:cs typeface="NikoshBAN" panose="02000000000000000000" pitchFamily="2" charset="0"/>
              </a:rPr>
              <a:t>চলতি দায় ও স্বল্প মেয়াদী দায় </a:t>
            </a:r>
            <a:endParaRPr lang="en-US" sz="2400" dirty="0">
              <a:latin typeface="NikoshBAN" panose="02000000000000000000" pitchFamily="2" charset="0"/>
              <a:cs typeface="NikoshBAN" panose="02000000000000000000" pitchFamily="2" charset="0"/>
            </a:endParaRPr>
          </a:p>
        </p:txBody>
      </p:sp>
      <p:sp>
        <p:nvSpPr>
          <p:cNvPr id="21" name="Rectangle 20"/>
          <p:cNvSpPr/>
          <p:nvPr/>
        </p:nvSpPr>
        <p:spPr>
          <a:xfrm>
            <a:off x="7115176" y="4454892"/>
            <a:ext cx="1343024" cy="1213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anose="02000000000000000000" pitchFamily="2" charset="0"/>
                <a:cs typeface="NikoshBAN" panose="02000000000000000000" pitchFamily="2" charset="0"/>
              </a:rPr>
              <a:t>দীর্ঘ মেয়াদী দায় </a:t>
            </a:r>
            <a:endParaRPr lang="en-US" sz="2800" dirty="0">
              <a:latin typeface="NikoshBAN" panose="02000000000000000000" pitchFamily="2" charset="0"/>
              <a:cs typeface="NikoshBAN" panose="02000000000000000000" pitchFamily="2" charset="0"/>
            </a:endParaRPr>
          </a:p>
        </p:txBody>
      </p:sp>
      <p:sp>
        <p:nvSpPr>
          <p:cNvPr id="22" name="Down Arrow 21"/>
          <p:cNvSpPr/>
          <p:nvPr/>
        </p:nvSpPr>
        <p:spPr>
          <a:xfrm>
            <a:off x="8520111" y="3156887"/>
            <a:ext cx="219076" cy="58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7512842" y="3829554"/>
            <a:ext cx="3076576" cy="46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7477122" y="3891180"/>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10456063" y="3886271"/>
            <a:ext cx="171450"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5044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ircle(in)">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circle(in)">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ircle(in)">
                                      <p:cBhvr>
                                        <p:cTn id="45" dur="2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circle(in)">
                                      <p:cBhvr>
                                        <p:cTn id="50" dur="2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circle(in)">
                                      <p:cBhvr>
                                        <p:cTn id="55" dur="2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circle(in)">
                                      <p:cBhvr>
                                        <p:cTn id="60" dur="20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circle(in)">
                                      <p:cBhvr>
                                        <p:cTn id="65" dur="20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circle(in)">
                                      <p:cBhvr>
                                        <p:cTn id="70" dur="20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circle(in)">
                                      <p:cBhvr>
                                        <p:cTn id="75" dur="20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circle(in)">
                                      <p:cBhvr>
                                        <p:cTn id="80" dur="2000"/>
                                        <p:tgtEl>
                                          <p:spTgt spid="19"/>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circle(in)">
                                      <p:cBhvr>
                                        <p:cTn id="85" dur="200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circle(in)">
                                      <p:cBhvr>
                                        <p:cTn id="90" dur="2000"/>
                                        <p:tgtEl>
                                          <p:spTgt spid="23"/>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circle(in)">
                                      <p:cBhvr>
                                        <p:cTn id="95" dur="2000"/>
                                        <p:tgtEl>
                                          <p:spTgt spid="24"/>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circle(in)">
                                      <p:cBhvr>
                                        <p:cTn id="100" dur="2000"/>
                                        <p:tgtEl>
                                          <p:spTgt spid="21"/>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circle(in)">
                                      <p:cBhvr>
                                        <p:cTn id="105" dur="20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6" presetClass="entr" presetSubtype="16"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circle(in)">
                                      <p:cBhvr>
                                        <p:cTn id="11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P spid="22" grpId="0" animBg="1"/>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7463" y="242888"/>
            <a:ext cx="6958012"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সম্পদ ও দায়ের শ্রেনী বিভাগের প্রয়োজনীয়তা </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239912" y="1462143"/>
            <a:ext cx="11593114" cy="48320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bn-BD" sz="2800" dirty="0">
              <a:latin typeface="NikoshBAN" panose="02000000000000000000" pitchFamily="2" charset="0"/>
              <a:cs typeface="NikoshBAN" panose="02000000000000000000" pitchFamily="2" charset="0"/>
            </a:endParaRPr>
          </a:p>
          <a:p>
            <a:r>
              <a:rPr lang="bn-BD" sz="2800" b="1" dirty="0" smtClean="0">
                <a:latin typeface="NikoshBAN" panose="02000000000000000000" pitchFamily="2" charset="0"/>
                <a:cs typeface="NikoshBAN" panose="02000000000000000000" pitchFamily="2" charset="0"/>
              </a:rPr>
              <a:t>স্থায়ী সম্পদঃ </a:t>
            </a:r>
            <a:r>
              <a:rPr lang="bn-BD" sz="2800" dirty="0" smtClean="0">
                <a:latin typeface="NikoshBAN" panose="02000000000000000000" pitchFamily="2" charset="0"/>
                <a:cs typeface="NikoshBAN" panose="02000000000000000000" pitchFamily="2" charset="0"/>
              </a:rPr>
              <a:t>এ সম্পদ দীর্ঘকাল ধরে ব্যবসায়ে ব্যবহৃত হয়। যেমন সুনাম, জমি, দালানকোঠা। </a:t>
            </a:r>
          </a:p>
          <a:p>
            <a:endParaRPr lang="bn-BD" sz="2800" dirty="0">
              <a:latin typeface="NikoshBAN" panose="02000000000000000000" pitchFamily="2" charset="0"/>
              <a:cs typeface="NikoshBAN" panose="02000000000000000000" pitchFamily="2" charset="0"/>
            </a:endParaRPr>
          </a:p>
          <a:p>
            <a:r>
              <a:rPr lang="bn-BD" sz="2800" b="1" dirty="0" smtClean="0">
                <a:latin typeface="NikoshBAN" panose="02000000000000000000" pitchFamily="2" charset="0"/>
                <a:cs typeface="NikoshBAN" panose="02000000000000000000" pitchFamily="2" charset="0"/>
              </a:rPr>
              <a:t>চলতি সম্পদঃ </a:t>
            </a:r>
            <a:r>
              <a:rPr lang="bn-BD" sz="2800" dirty="0" smtClean="0">
                <a:latin typeface="NikoshBAN" panose="02000000000000000000" pitchFamily="2" charset="0"/>
                <a:cs typeface="NikoshBAN" panose="02000000000000000000" pitchFamily="2" charset="0"/>
              </a:rPr>
              <a:t>যে সকল সম্পদ সর্বোচ্চ এক বছরের মধ্যে ব্যবসায়ে স্বাভাবিক প্রক্রিয়ায় নগদ অর্থে রূপান্তরযোগ্য তাই চলতি সম্পদ। যেমনঃ নগদ ব্যাংকে জমা, দেনাদার, মজুদ পন্য ইত্যাদি। </a:t>
            </a:r>
          </a:p>
          <a:p>
            <a:endParaRPr lang="bn-BD" sz="2800" dirty="0">
              <a:latin typeface="NikoshBAN" panose="02000000000000000000" pitchFamily="2" charset="0"/>
              <a:cs typeface="NikoshBAN" panose="02000000000000000000" pitchFamily="2" charset="0"/>
            </a:endParaRPr>
          </a:p>
          <a:p>
            <a:r>
              <a:rPr lang="bn-BD" sz="2800" b="1" dirty="0" smtClean="0">
                <a:latin typeface="NikoshBAN" panose="02000000000000000000" pitchFamily="2" charset="0"/>
                <a:cs typeface="NikoshBAN" panose="02000000000000000000" pitchFamily="2" charset="0"/>
              </a:rPr>
              <a:t>দীর্ঘমেয়াদী দায়ঃ </a:t>
            </a:r>
            <a:r>
              <a:rPr lang="bn-BD" sz="2800" dirty="0" smtClean="0">
                <a:latin typeface="NikoshBAN" panose="02000000000000000000" pitchFamily="2" charset="0"/>
                <a:cs typeface="NikoshBAN" panose="02000000000000000000" pitchFamily="2" charset="0"/>
              </a:rPr>
              <a:t>যে দায় দীর্ঘ সময়ের জন্য নেওয়া হয়েছে, তা স্থায়ী বা দীর্ঘমেয়াদী দায়। যেমনঃ মেয়াদী ব্যাংক ঋণ, বন্ধ ঋণ, ঋণ পত্র বা ডিবেঞ্চার ইত্যাদি। </a:t>
            </a:r>
          </a:p>
          <a:p>
            <a:endParaRPr lang="bn-BD" sz="2800" dirty="0">
              <a:latin typeface="NikoshBAN" panose="02000000000000000000" pitchFamily="2" charset="0"/>
              <a:cs typeface="NikoshBAN" panose="02000000000000000000" pitchFamily="2" charset="0"/>
            </a:endParaRPr>
          </a:p>
          <a:p>
            <a:r>
              <a:rPr lang="bn-BD" sz="2800" b="1" dirty="0" smtClean="0">
                <a:latin typeface="NikoshBAN" panose="02000000000000000000" pitchFamily="2" charset="0"/>
                <a:cs typeface="NikoshBAN" panose="02000000000000000000" pitchFamily="2" charset="0"/>
              </a:rPr>
              <a:t>চলতি দায়ঃ </a:t>
            </a:r>
            <a:r>
              <a:rPr lang="bn-BD" sz="2800" dirty="0" smtClean="0">
                <a:latin typeface="NikoshBAN" panose="02000000000000000000" pitchFamily="2" charset="0"/>
                <a:cs typeface="NikoshBAN" panose="02000000000000000000" pitchFamily="2" charset="0"/>
              </a:rPr>
              <a:t>যে দাত এক বছরের মধ্যে পরিশোধ হবে, তা চলতি দায় বা স্বল্পমেয়াদী দায়। যেমনঃ পাওনাদার, বকেয়া খরচ, অগ্রিম আয় বা অনুপার্জিত আয়, ব্যাংক জমাতিরিক্ত ইত্যাদি।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589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73501541"/>
              </p:ext>
            </p:extLst>
          </p:nvPr>
        </p:nvGraphicFramePr>
        <p:xfrm>
          <a:off x="471486" y="1185863"/>
          <a:ext cx="11315701" cy="5372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786063" y="314326"/>
            <a:ext cx="6794665"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r>
              <a:rPr lang="bn-BD" sz="3200" dirty="0">
                <a:latin typeface="NikoshBAN" panose="02000000000000000000" pitchFamily="2" charset="0"/>
                <a:cs typeface="NikoshBAN" panose="02000000000000000000" pitchFamily="2" charset="0"/>
              </a:rPr>
              <a:t>আর্থিক বিবরনী প্রস্তুত করনের নীতিমালা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3878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86288" y="371475"/>
            <a:ext cx="3400425" cy="83099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bn-BD" sz="4800" dirty="0" smtClean="0">
                <a:latin typeface="NikoshBAN" panose="02000000000000000000" pitchFamily="2" charset="0"/>
                <a:cs typeface="NikoshBAN" panose="02000000000000000000" pitchFamily="2" charset="0"/>
              </a:rPr>
              <a:t>একক কাজ </a:t>
            </a:r>
            <a:endParaRPr lang="en-US" sz="4800" dirty="0">
              <a:latin typeface="NikoshBAN" panose="02000000000000000000" pitchFamily="2" charset="0"/>
              <a:cs typeface="NikoshBAN" panose="02000000000000000000" pitchFamily="2" charset="0"/>
            </a:endParaRPr>
          </a:p>
        </p:txBody>
      </p:sp>
      <p:sp>
        <p:nvSpPr>
          <p:cNvPr id="5" name="TextBox 4"/>
          <p:cNvSpPr txBox="1"/>
          <p:nvPr/>
        </p:nvSpPr>
        <p:spPr>
          <a:xfrm>
            <a:off x="504967" y="1671638"/>
            <a:ext cx="10074927"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Wingdings" panose="05000000000000000000" pitchFamily="2" charset="2"/>
              <a:buChar char="v"/>
            </a:pPr>
            <a:endParaRPr lang="bn-BD" sz="36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v"/>
            </a:pPr>
            <a:r>
              <a:rPr lang="bn-BD" sz="3600" dirty="0" smtClean="0">
                <a:solidFill>
                  <a:schemeClr val="bg1">
                    <a:lumMod val="95000"/>
                    <a:lumOff val="5000"/>
                  </a:schemeClr>
                </a:solidFill>
                <a:latin typeface="NikoshBAN" panose="02000000000000000000" pitchFamily="2" charset="0"/>
                <a:cs typeface="NikoshBAN" panose="02000000000000000000" pitchFamily="2" charset="0"/>
              </a:rPr>
              <a:t>আর্থিক বিবরণী কি ? </a:t>
            </a:r>
          </a:p>
          <a:p>
            <a:pPr marL="285750" indent="-285750">
              <a:buFont typeface="Wingdings" panose="05000000000000000000" pitchFamily="2" charset="2"/>
              <a:buChar char="v"/>
            </a:pPr>
            <a:endParaRPr lang="bn-BD" sz="3600" dirty="0">
              <a:solidFill>
                <a:schemeClr val="bg1">
                  <a:lumMod val="95000"/>
                  <a:lumOff val="5000"/>
                </a:schemeClr>
              </a:solidFill>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v"/>
            </a:pPr>
            <a:r>
              <a:rPr lang="bn-BD" sz="3600" dirty="0" smtClean="0">
                <a:solidFill>
                  <a:schemeClr val="bg1">
                    <a:lumMod val="95000"/>
                    <a:lumOff val="5000"/>
                  </a:schemeClr>
                </a:solidFill>
                <a:latin typeface="NikoshBAN" panose="02000000000000000000" pitchFamily="2" charset="0"/>
                <a:cs typeface="NikoshBAN" panose="02000000000000000000" pitchFamily="2" charset="0"/>
              </a:rPr>
              <a:t>ব্যবসায়ে প্রতিষ্ঠানে মুনাফা/ক্ষতি জানা যায় কোন হিসাবের মাধ্যমে? </a:t>
            </a:r>
          </a:p>
          <a:p>
            <a:pPr marL="285750" indent="-285750">
              <a:buFont typeface="Wingdings" panose="05000000000000000000" pitchFamily="2" charset="2"/>
              <a:buChar char="v"/>
            </a:pPr>
            <a:endParaRPr lang="bn-BD" sz="3600" dirty="0">
              <a:solidFill>
                <a:schemeClr val="bg1">
                  <a:lumMod val="95000"/>
                  <a:lumOff val="5000"/>
                </a:schemeClr>
              </a:solidFill>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v"/>
            </a:pPr>
            <a:r>
              <a:rPr lang="bn-BD" sz="3600" dirty="0" smtClean="0">
                <a:solidFill>
                  <a:schemeClr val="bg1">
                    <a:lumMod val="95000"/>
                    <a:lumOff val="5000"/>
                  </a:schemeClr>
                </a:solidFill>
                <a:latin typeface="NikoshBAN" panose="02000000000000000000" pitchFamily="2" charset="0"/>
                <a:cs typeface="NikoshBAN" panose="02000000000000000000" pitchFamily="2" charset="0"/>
              </a:rPr>
              <a:t>আর্থিক বিবরণীর কয়টি ধাপ? </a:t>
            </a:r>
          </a:p>
          <a:p>
            <a:pPr marL="285750" indent="-285750">
              <a:buFont typeface="Wingdings" panose="05000000000000000000" pitchFamily="2" charset="2"/>
              <a:buChar char="v"/>
            </a:pPr>
            <a:endParaRPr lang="en-US" sz="3600" dirty="0">
              <a:solidFill>
                <a:schemeClr val="bg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263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9608" y="374034"/>
            <a:ext cx="4688006"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5400" dirty="0" smtClean="0">
                <a:latin typeface="NikoshBAN" panose="02000000000000000000" pitchFamily="2" charset="0"/>
                <a:cs typeface="NikoshBAN" panose="02000000000000000000" pitchFamily="2" charset="0"/>
              </a:rPr>
              <a:t>দলীয় কাজ </a:t>
            </a:r>
            <a:endParaRPr lang="en-US" sz="5400" dirty="0">
              <a:latin typeface="NikoshBAN" panose="02000000000000000000" pitchFamily="2" charset="0"/>
              <a:cs typeface="NikoshBAN" panose="02000000000000000000" pitchFamily="2" charset="0"/>
            </a:endParaRPr>
          </a:p>
        </p:txBody>
      </p:sp>
      <p:sp>
        <p:nvSpPr>
          <p:cNvPr id="4" name="TextBox 3"/>
          <p:cNvSpPr txBox="1"/>
          <p:nvPr/>
        </p:nvSpPr>
        <p:spPr>
          <a:xfrm>
            <a:off x="1372718" y="2229489"/>
            <a:ext cx="9341787" cy="212365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Ø"/>
            </a:pPr>
            <a:endParaRPr lang="bn-BD" sz="44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4400" dirty="0" smtClean="0">
                <a:latin typeface="NikoshBAN" panose="02000000000000000000" pitchFamily="2" charset="0"/>
                <a:cs typeface="NikoshBAN" panose="02000000000000000000" pitchFamily="2" charset="0"/>
              </a:rPr>
              <a:t> আর্থিক বিবরণীর ১ম ৩টি ধাপের মূল উদ্দেশ্য লিখ।</a:t>
            </a:r>
          </a:p>
          <a:p>
            <a:r>
              <a:rPr lang="bn-BD"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5171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3376" y="628650"/>
            <a:ext cx="385762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bn-BD" sz="3600" dirty="0" smtClean="0"/>
              <a:t>বাড়ীর কাজ </a:t>
            </a:r>
            <a:endParaRPr lang="en-US" sz="3600" dirty="0"/>
          </a:p>
        </p:txBody>
      </p:sp>
      <p:sp>
        <p:nvSpPr>
          <p:cNvPr id="3" name="TextBox 2"/>
          <p:cNvSpPr txBox="1"/>
          <p:nvPr/>
        </p:nvSpPr>
        <p:spPr>
          <a:xfrm>
            <a:off x="1614490" y="2200274"/>
            <a:ext cx="9515473" cy="21236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571500" indent="-571500">
              <a:buFont typeface="Wingdings" panose="05000000000000000000" pitchFamily="2" charset="2"/>
              <a:buChar char="q"/>
            </a:pPr>
            <a:endParaRPr lang="bn-BD" sz="3200" dirty="0"/>
          </a:p>
          <a:p>
            <a:pPr marL="571500" indent="-571500">
              <a:buFont typeface="Wingdings" panose="05000000000000000000" pitchFamily="2" charset="2"/>
              <a:buChar char="q"/>
            </a:pPr>
            <a:r>
              <a:rPr lang="bn-BD" sz="3200" dirty="0" smtClean="0"/>
              <a:t>নিন্মোক্ত লেনদেন গুলো হিসাবের শ্রেনী ও আর্থিক বিবরণীর সম্পর্কে ছকের মাধ্যমে তৈরি করে আনবে। </a:t>
            </a:r>
          </a:p>
          <a:p>
            <a:pPr marL="571500" indent="-571500">
              <a:buFont typeface="Wingdings" panose="05000000000000000000" pitchFamily="2" charset="2"/>
              <a:buChar char="q"/>
            </a:pPr>
            <a:endParaRPr lang="en-US" sz="3600" dirty="0"/>
          </a:p>
        </p:txBody>
      </p:sp>
    </p:spTree>
    <p:extLst>
      <p:ext uri="{BB962C8B-B14F-4D97-AF65-F5344CB8AC3E}">
        <p14:creationId xmlns:p14="http://schemas.microsoft.com/office/powerpoint/2010/main" val="35318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0347" y="302595"/>
            <a:ext cx="3857625"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bn-BD" sz="7200" dirty="0" smtClean="0">
                <a:latin typeface="NikoshBAN" panose="02000000000000000000" pitchFamily="2" charset="0"/>
                <a:cs typeface="NikoshBAN" panose="02000000000000000000" pitchFamily="2" charset="0"/>
              </a:rPr>
              <a:t>ধন্যবাদ</a:t>
            </a:r>
            <a:endParaRPr lang="en-US" sz="7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9158" y="2161677"/>
            <a:ext cx="6943015" cy="3939492"/>
          </a:xfrm>
          <a:prstGeom prst="rect">
            <a:avLst/>
          </a:prstGeom>
        </p:spPr>
      </p:pic>
    </p:spTree>
    <p:extLst>
      <p:ext uri="{BB962C8B-B14F-4D97-AF65-F5344CB8AC3E}">
        <p14:creationId xmlns:p14="http://schemas.microsoft.com/office/powerpoint/2010/main" val="419035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0" y="1"/>
            <a:ext cx="11083635" cy="6857999"/>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9pPr>
          </a:lstStyle>
          <a:p>
            <a:pPr>
              <a:buFont typeface="Wingdings 3" panose="05040102010807070707" pitchFamily="18" charset="2"/>
              <a:buNone/>
            </a:pPr>
            <a:r>
              <a:rPr lang="en-US" sz="13800" b="1" i="1" smtClean="0">
                <a:latin typeface="NikoshBAN" pitchFamily="2" charset="0"/>
                <a:cs typeface="NikoshBAN" pitchFamily="2" charset="0"/>
              </a:rPr>
              <a:t>শ্রেণি-</a:t>
            </a:r>
            <a:r>
              <a:rPr lang="bn-BD" sz="9600" b="1" i="1" smtClean="0">
                <a:latin typeface="NikoshBAN" pitchFamily="2" charset="0"/>
                <a:cs typeface="NikoshBAN" pitchFamily="2" charset="0"/>
              </a:rPr>
              <a:t>একাদশ</a:t>
            </a:r>
            <a:endParaRPr lang="en-US" sz="9600" b="1" i="1" smtClean="0">
              <a:latin typeface="NikoshBAN" pitchFamily="2" charset="0"/>
              <a:cs typeface="NikoshBAN" pitchFamily="2" charset="0"/>
            </a:endParaRPr>
          </a:p>
          <a:p>
            <a:pPr>
              <a:buFont typeface="Wingdings 3" panose="05040102010807070707" pitchFamily="18" charset="2"/>
              <a:buNone/>
            </a:pPr>
            <a:r>
              <a:rPr lang="en-US" sz="8800" b="1" i="1" smtClean="0">
                <a:latin typeface="NikoshBAN" pitchFamily="2" charset="0"/>
                <a:cs typeface="NikoshBAN" pitchFamily="2" charset="0"/>
              </a:rPr>
              <a:t>বিষয়</a:t>
            </a:r>
            <a:r>
              <a:rPr lang="bn-IN" sz="8800" b="1" i="1" smtClean="0">
                <a:latin typeface="NikoshBAN" pitchFamily="2" charset="0"/>
                <a:cs typeface="NikoshBAN" pitchFamily="2" charset="0"/>
              </a:rPr>
              <a:t>ঃ</a:t>
            </a:r>
            <a:r>
              <a:rPr lang="bn-BD" sz="8800" b="1" i="1" smtClean="0">
                <a:latin typeface="NikoshBAN" pitchFamily="2" charset="0"/>
                <a:cs typeface="NikoshBAN" pitchFamily="2" charset="0"/>
              </a:rPr>
              <a:t>হিসাববিজ্ঞান</a:t>
            </a:r>
            <a:endParaRPr lang="en-US" sz="7200" b="1" smtClean="0">
              <a:latin typeface="NikoshBAN" pitchFamily="2" charset="0"/>
              <a:cs typeface="NikoshBAN" pitchFamily="2" charset="0"/>
            </a:endParaRPr>
          </a:p>
          <a:p>
            <a:pPr>
              <a:buFont typeface="Wingdings 3" panose="05040102010807070707" pitchFamily="18" charset="2"/>
              <a:buNone/>
            </a:pPr>
            <a:r>
              <a:rPr lang="en-US" sz="13800" b="1" i="1" smtClean="0">
                <a:latin typeface="NikoshBAN" pitchFamily="2" charset="0"/>
                <a:cs typeface="NikoshBAN" pitchFamily="2" charset="0"/>
              </a:rPr>
              <a:t>স</a:t>
            </a:r>
            <a:r>
              <a:rPr lang="bn-IN" sz="13800" b="1" i="1" smtClean="0">
                <a:latin typeface="NikoshBAN" pitchFamily="2" charset="0"/>
                <a:cs typeface="NikoshBAN" pitchFamily="2" charset="0"/>
              </a:rPr>
              <a:t> </a:t>
            </a:r>
            <a:r>
              <a:rPr lang="en-US" sz="13800" b="1" i="1" smtClean="0">
                <a:latin typeface="NikoshBAN" pitchFamily="2" charset="0"/>
                <a:cs typeface="NikoshBAN" pitchFamily="2" charset="0"/>
              </a:rPr>
              <a:t>ময়-</a:t>
            </a:r>
            <a:r>
              <a:rPr lang="bn-IN" sz="9600" b="1" i="1" smtClean="0">
                <a:latin typeface="NikoshBAN" pitchFamily="2" charset="0"/>
                <a:cs typeface="NikoshBAN" pitchFamily="2" charset="0"/>
              </a:rPr>
              <a:t>৪</a:t>
            </a:r>
            <a:r>
              <a:rPr lang="bn-BD" sz="9600" b="1" i="1" smtClean="0">
                <a:latin typeface="NikoshBAN" pitchFamily="2" charset="0"/>
                <a:cs typeface="NikoshBAN" pitchFamily="2" charset="0"/>
              </a:rPr>
              <a:t>৫</a:t>
            </a:r>
            <a:r>
              <a:rPr lang="en-US" sz="9600" b="1" i="1" smtClean="0">
                <a:latin typeface="NikoshBAN" pitchFamily="2" charset="0"/>
                <a:cs typeface="NikoshBAN" pitchFamily="2" charset="0"/>
              </a:rPr>
              <a:t>মিনিট</a:t>
            </a:r>
            <a:r>
              <a:rPr lang="bn-BD" sz="9600" b="1" i="1" smtClean="0">
                <a:latin typeface="NikoshBAN" pitchFamily="2" charset="0"/>
                <a:cs typeface="NikoshBAN" pitchFamily="2" charset="0"/>
              </a:rPr>
              <a:t> </a:t>
            </a:r>
            <a:endParaRPr lang="en-US" sz="9600" b="1" i="1" dirty="0">
              <a:latin typeface="NikoshBAN" pitchFamily="2" charset="0"/>
              <a:cs typeface="NikoshBAN" pitchFamily="2" charset="0"/>
            </a:endParaRPr>
          </a:p>
        </p:txBody>
      </p:sp>
    </p:spTree>
    <p:extLst>
      <p:ext uri="{BB962C8B-B14F-4D97-AF65-F5344CB8AC3E}">
        <p14:creationId xmlns:p14="http://schemas.microsoft.com/office/powerpoint/2010/main" val="409788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nodeType="clickEffect">
                                  <p:stCondLst>
                                    <p:cond delay="0"/>
                                  </p:stCondLst>
                                  <p:childTnLst>
                                    <p:animEffect transition="out" filter="fade">
                                      <p:cBhvr>
                                        <p:cTn id="11" dur="2000"/>
                                        <p:tgtEl>
                                          <p:spTgt spid="2">
                                            <p:txEl>
                                              <p:pRg st="1" end="1"/>
                                            </p:txEl>
                                          </p:spTgt>
                                        </p:tgtEl>
                                      </p:cBhvr>
                                    </p:animEffect>
                                    <p:anim calcmode="lin" valueType="num">
                                      <p:cBhvr>
                                        <p:cTn id="12" dur="2000"/>
                                        <p:tgtEl>
                                          <p:spTgt spid="2">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2">
                                            <p:txEl>
                                              <p:pRg st="1" end="1"/>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3" presetClass="exit" presetSubtype="32" fill="hold" nodeType="clickEffect">
                                  <p:stCondLst>
                                    <p:cond delay="0"/>
                                  </p:stCondLst>
                                  <p:childTnLst>
                                    <p:anim calcmode="lin" valueType="num">
                                      <p:cBhvr>
                                        <p:cTn id="18" dur="500"/>
                                        <p:tgtEl>
                                          <p:spTgt spid="2">
                                            <p:txEl>
                                              <p:pRg st="2" end="2"/>
                                            </p:txEl>
                                          </p:spTgt>
                                        </p:tgtEl>
                                        <p:attrNameLst>
                                          <p:attrName>ppt_w</p:attrName>
                                        </p:attrNameLst>
                                      </p:cBhvr>
                                      <p:tavLst>
                                        <p:tav tm="0">
                                          <p:val>
                                            <p:strVal val="ppt_w"/>
                                          </p:val>
                                        </p:tav>
                                        <p:tav tm="100000">
                                          <p:val>
                                            <p:fltVal val="0"/>
                                          </p:val>
                                        </p:tav>
                                      </p:tavLst>
                                    </p:anim>
                                    <p:anim calcmode="lin" valueType="num">
                                      <p:cBhvr>
                                        <p:cTn id="19" dur="500"/>
                                        <p:tgtEl>
                                          <p:spTgt spid="2">
                                            <p:txEl>
                                              <p:pRg st="2" end="2"/>
                                            </p:txEl>
                                          </p:spTgt>
                                        </p:tgtEl>
                                        <p:attrNameLst>
                                          <p:attrName>ppt_h</p:attrName>
                                        </p:attrNameLst>
                                      </p:cBhvr>
                                      <p:tavLst>
                                        <p:tav tm="0">
                                          <p:val>
                                            <p:strVal val="ppt_h"/>
                                          </p:val>
                                        </p:tav>
                                        <p:tav tm="100000">
                                          <p:val>
                                            <p:fltVal val="0"/>
                                          </p:val>
                                        </p:tav>
                                      </p:tavLst>
                                    </p:anim>
                                    <p:animEffect transition="out" filter="fade">
                                      <p:cBhvr>
                                        <p:cTn id="20" dur="500"/>
                                        <p:tgtEl>
                                          <p:spTgt spid="2">
                                            <p:txEl>
                                              <p:pRg st="2" end="2"/>
                                            </p:txEl>
                                          </p:spTgt>
                                        </p:tgtEl>
                                      </p:cBhvr>
                                    </p:animEffect>
                                    <p:set>
                                      <p:cBhvr>
                                        <p:cTn id="21"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365" y="3209370"/>
            <a:ext cx="7233314" cy="2677656"/>
          </a:xfrm>
          <a:prstGeom prst="rect">
            <a:avLst/>
          </a:prstGeom>
          <a:noFill/>
        </p:spPr>
        <p:txBody>
          <a:bodyPr wrap="square" rtlCol="0">
            <a:spAutoFit/>
          </a:bodyPr>
          <a:lstStyle/>
          <a:p>
            <a:pPr algn="just"/>
            <a:r>
              <a:rPr lang="en-US" sz="3600" smtClean="0">
                <a:solidFill>
                  <a:srgbClr val="FFFF00"/>
                </a:solidFill>
                <a:latin typeface="NikoshBAN" panose="02000000000000000000" pitchFamily="2" charset="0"/>
                <a:cs typeface="NikoshBAN" panose="02000000000000000000" pitchFamily="2" charset="0"/>
              </a:rPr>
              <a:t>MD.ATIQUL ISLAM</a:t>
            </a:r>
            <a:endParaRPr lang="bn-BD" sz="3600" dirty="0">
              <a:solidFill>
                <a:srgbClr val="FFFF00"/>
              </a:solidFill>
              <a:latin typeface="NikoshBAN" panose="02000000000000000000" pitchFamily="2" charset="0"/>
              <a:cs typeface="NikoshBAN" panose="02000000000000000000" pitchFamily="2" charset="0"/>
            </a:endParaRPr>
          </a:p>
          <a:p>
            <a:pPr algn="just"/>
            <a:r>
              <a:rPr lang="en-US" sz="3600" dirty="0" smtClean="0">
                <a:solidFill>
                  <a:srgbClr val="FFFF00"/>
                </a:solidFill>
                <a:latin typeface="NikoshBAN" panose="02000000000000000000" pitchFamily="2" charset="0"/>
                <a:cs typeface="NikoshBAN" panose="02000000000000000000" pitchFamily="2" charset="0"/>
              </a:rPr>
              <a:t>LECTURER IN ACCOUNTING</a:t>
            </a:r>
          </a:p>
          <a:p>
            <a:pPr algn="just"/>
            <a:r>
              <a:rPr lang="en-US" sz="3200" smtClean="0">
                <a:solidFill>
                  <a:srgbClr val="FFFF00"/>
                </a:solidFill>
                <a:latin typeface="NikoshBAN" panose="02000000000000000000" pitchFamily="2" charset="0"/>
                <a:cs typeface="NikoshBAN" panose="02000000000000000000" pitchFamily="2" charset="0"/>
              </a:rPr>
              <a:t>  SUCHIPARA DEGREE COLLEGE</a:t>
            </a:r>
            <a:endParaRPr lang="bn-BD" sz="3200" dirty="0">
              <a:solidFill>
                <a:srgbClr val="FFFF00"/>
              </a:solidFill>
              <a:latin typeface="NikoshBAN" panose="02000000000000000000" pitchFamily="2" charset="0"/>
              <a:cs typeface="NikoshBAN" panose="02000000000000000000" pitchFamily="2" charset="0"/>
            </a:endParaRPr>
          </a:p>
          <a:p>
            <a:pPr algn="just"/>
            <a:endParaRPr lang="en-US" sz="3600" dirty="0">
              <a:solidFill>
                <a:srgbClr val="FFFF00"/>
              </a:solidFill>
              <a:latin typeface="NikoshBAN" panose="02000000000000000000" pitchFamily="2" charset="0"/>
              <a:cs typeface="NikoshBAN" panose="02000000000000000000" pitchFamily="2" charset="0"/>
            </a:endParaRPr>
          </a:p>
          <a:p>
            <a:endParaRPr lang="en-US" sz="2800" dirty="0"/>
          </a:p>
        </p:txBody>
      </p:sp>
      <p:sp>
        <p:nvSpPr>
          <p:cNvPr id="4" name="TextBox 3"/>
          <p:cNvSpPr txBox="1"/>
          <p:nvPr/>
        </p:nvSpPr>
        <p:spPr>
          <a:xfrm>
            <a:off x="4622042" y="1147484"/>
            <a:ext cx="4208059" cy="1200329"/>
          </a:xfrm>
          <a:prstGeom prst="rect">
            <a:avLst/>
          </a:prstGeom>
          <a:noFill/>
        </p:spPr>
        <p:txBody>
          <a:bodyPr wrap="square" rtlCol="0">
            <a:spAutoFit/>
          </a:bodyPr>
          <a:lstStyle/>
          <a:p>
            <a:r>
              <a:rPr lang="en-US" sz="7200" b="1" u="sng" dirty="0" err="1">
                <a:latin typeface="NikoshBAN" panose="02000000000000000000" pitchFamily="2" charset="0"/>
                <a:cs typeface="NikoshBAN" panose="02000000000000000000" pitchFamily="2" charset="0"/>
              </a:rPr>
              <a:t>পরিচিতি</a:t>
            </a:r>
            <a:r>
              <a:rPr lang="en-US" sz="2800" b="1" u="sng" dirty="0"/>
              <a:t> </a:t>
            </a:r>
          </a:p>
        </p:txBody>
      </p:sp>
      <p:sp>
        <p:nvSpPr>
          <p:cNvPr id="3" name="Rectangle 2"/>
          <p:cNvSpPr/>
          <p:nvPr/>
        </p:nvSpPr>
        <p:spPr>
          <a:xfrm>
            <a:off x="8106770" y="1147484"/>
            <a:ext cx="3875964" cy="2428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645" y="992958"/>
            <a:ext cx="4026089" cy="2842063"/>
          </a:xfrm>
          <a:prstGeom prst="rect">
            <a:avLst/>
          </a:prstGeom>
        </p:spPr>
      </p:pic>
    </p:spTree>
    <p:extLst>
      <p:ext uri="{BB962C8B-B14F-4D97-AF65-F5344CB8AC3E}">
        <p14:creationId xmlns:p14="http://schemas.microsoft.com/office/powerpoint/2010/main" val="105389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 calcmode="lin" valueType="num">
                                      <p:cBhvr additive="base">
                                        <p:cTn id="2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915" y="718373"/>
            <a:ext cx="4889950" cy="24232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0548" y="787732"/>
            <a:ext cx="5304145" cy="228450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267" y="3324936"/>
            <a:ext cx="5058598" cy="284228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0549" y="3324936"/>
            <a:ext cx="5304146" cy="2842289"/>
          </a:xfrm>
          <a:prstGeom prst="rect">
            <a:avLst/>
          </a:prstGeom>
        </p:spPr>
      </p:pic>
      <p:sp>
        <p:nvSpPr>
          <p:cNvPr id="7" name="Rectangle 6"/>
          <p:cNvSpPr/>
          <p:nvPr/>
        </p:nvSpPr>
        <p:spPr>
          <a:xfrm>
            <a:off x="2999095" y="76928"/>
            <a:ext cx="6202906" cy="59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NikoshBAN" panose="02000000000000000000" pitchFamily="2" charset="0"/>
                <a:cs typeface="NikoshBAN" panose="02000000000000000000" pitchFamily="2" charset="0"/>
              </a:rPr>
              <a:t>নিচের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ছবিগুলোর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দিকে</a:t>
            </a: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লক্ষ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4929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8609" y="4299045"/>
            <a:ext cx="6045958" cy="101566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bn-BD" sz="6000" dirty="0" smtClean="0"/>
              <a:t>আর্থিক বিবরণী</a:t>
            </a: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0256" y="636325"/>
            <a:ext cx="6227293" cy="3498947"/>
          </a:xfrm>
          <a:prstGeom prst="rect">
            <a:avLst/>
          </a:prstGeom>
        </p:spPr>
      </p:pic>
    </p:spTree>
    <p:extLst>
      <p:ext uri="{BB962C8B-B14F-4D97-AF65-F5344CB8AC3E}">
        <p14:creationId xmlns:p14="http://schemas.microsoft.com/office/powerpoint/2010/main" val="107041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p:nvPr/>
        </p:nvSpPr>
        <p:spPr>
          <a:xfrm>
            <a:off x="2474119" y="713308"/>
            <a:ext cx="5414605"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4000" dirty="0" err="1" smtClean="0">
                <a:latin typeface="NikoshBAN" panose="02000000000000000000" pitchFamily="2" charset="0"/>
                <a:cs typeface="NikoshBAN" panose="02000000000000000000" pitchFamily="2" charset="0"/>
              </a:rPr>
              <a:t>এই</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পাঠ</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শেষে</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শিক্ষার্থীরা</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2474119" y="1765252"/>
            <a:ext cx="7541419"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endParaRPr lang="bn-BD" sz="36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q"/>
            </a:pPr>
            <a:r>
              <a:rPr lang="bn-BD" sz="3600" dirty="0" smtClean="0">
                <a:latin typeface="NikoshBAN" panose="02000000000000000000" pitchFamily="2" charset="0"/>
                <a:cs typeface="NikoshBAN" panose="02000000000000000000" pitchFamily="2" charset="0"/>
              </a:rPr>
              <a:t>আর্থিক বিবরনী কি তা বলতে পারবে। </a:t>
            </a:r>
          </a:p>
          <a:p>
            <a:pPr marL="285750" indent="-285750">
              <a:buFont typeface="Wingdings" panose="05000000000000000000" pitchFamily="2" charset="2"/>
              <a:buChar char="q"/>
            </a:pPr>
            <a:endParaRPr lang="bn-BD" sz="36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q"/>
            </a:pPr>
            <a:r>
              <a:rPr lang="bn-BD" sz="3600" dirty="0" smtClean="0">
                <a:latin typeface="NikoshBAN" panose="02000000000000000000" pitchFamily="2" charset="0"/>
                <a:cs typeface="NikoshBAN" panose="02000000000000000000" pitchFamily="2" charset="0"/>
              </a:rPr>
              <a:t>আর্থিক বিবরণীর ধাপ সমূহ বলতে পারবে। </a:t>
            </a:r>
          </a:p>
          <a:p>
            <a:pPr marL="285750" indent="-285750">
              <a:buFont typeface="Wingdings" panose="05000000000000000000" pitchFamily="2" charset="2"/>
              <a:buChar char="q"/>
            </a:pPr>
            <a:endParaRPr lang="bn-BD" sz="36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q"/>
            </a:pPr>
            <a:r>
              <a:rPr lang="bn-BD" sz="3600" dirty="0" smtClean="0">
                <a:latin typeface="NikoshBAN" panose="02000000000000000000" pitchFamily="2" charset="0"/>
                <a:cs typeface="NikoshBAN" panose="02000000000000000000" pitchFamily="2" charset="0"/>
              </a:rPr>
              <a:t>আর্থিক বিবরণীর উদ্দেশ্য বলতে পারবে। </a:t>
            </a:r>
          </a:p>
          <a:p>
            <a:pPr marL="285750" indent="-285750">
              <a:buFont typeface="Wingdings" panose="05000000000000000000" pitchFamily="2" charset="2"/>
              <a:buChar char="q"/>
            </a:pPr>
            <a:endParaRPr lang="bn-BD"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0996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975" y="400050"/>
            <a:ext cx="4271963"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800" dirty="0" err="1" smtClean="0">
                <a:latin typeface="NikoshBAN" panose="02000000000000000000" pitchFamily="2" charset="0"/>
                <a:cs typeface="NikoshBAN" panose="02000000000000000000" pitchFamily="2" charset="0"/>
              </a:rPr>
              <a:t>আর্থিক</a:t>
            </a:r>
            <a:r>
              <a:rPr lang="en-US" sz="3600" dirty="0" smtClean="0"/>
              <a:t> </a:t>
            </a:r>
            <a:r>
              <a:rPr lang="en-US" sz="3600" dirty="0" err="1" smtClean="0"/>
              <a:t>বিবরণীর</a:t>
            </a:r>
            <a:r>
              <a:rPr lang="en-US" sz="3600" dirty="0" smtClean="0"/>
              <a:t> </a:t>
            </a:r>
            <a:r>
              <a:rPr lang="en-US" sz="3600" dirty="0" err="1" smtClean="0"/>
              <a:t>ধাপ</a:t>
            </a:r>
            <a:r>
              <a:rPr lang="en-US" sz="3600" dirty="0" smtClean="0"/>
              <a:t> </a:t>
            </a:r>
            <a:endParaRPr lang="en-US" sz="3600" dirty="0"/>
          </a:p>
        </p:txBody>
      </p:sp>
      <p:sp>
        <p:nvSpPr>
          <p:cNvPr id="3" name="TextBox 2"/>
          <p:cNvSpPr txBox="1"/>
          <p:nvPr/>
        </p:nvSpPr>
        <p:spPr>
          <a:xfrm>
            <a:off x="2166901" y="1251329"/>
            <a:ext cx="8915081" cy="5509200"/>
          </a:xfrm>
          <a:prstGeom prst="rect">
            <a:avLst/>
          </a:prstGeom>
          <a:noFill/>
        </p:spPr>
        <p:txBody>
          <a:bodyPr wrap="square" rtlCol="0">
            <a:spAutoFit/>
          </a:bodyPr>
          <a:lstStyle/>
          <a:p>
            <a:endParaRPr lang="en-US" sz="3200" dirty="0" smtClean="0">
              <a:solidFill>
                <a:srgbClr val="002060"/>
              </a:solidFill>
              <a:latin typeface="NikoshBAN" panose="02000000000000000000" pitchFamily="2" charset="0"/>
              <a:cs typeface="NikoshBAN" panose="02000000000000000000" pitchFamily="2" charset="0"/>
            </a:endParaRPr>
          </a:p>
          <a:p>
            <a:r>
              <a:rPr lang="en-US" sz="3200" dirty="0" smtClean="0">
                <a:solidFill>
                  <a:srgbClr val="002060"/>
                </a:solidFill>
                <a:latin typeface="NikoshBAN" panose="02000000000000000000" pitchFamily="2" charset="0"/>
                <a:cs typeface="NikoshBAN" panose="02000000000000000000" pitchFamily="2" charset="0"/>
              </a:rPr>
              <a:t>১) </a:t>
            </a:r>
            <a:r>
              <a:rPr lang="en-US" sz="3200" dirty="0" err="1" smtClean="0">
                <a:solidFill>
                  <a:srgbClr val="002060"/>
                </a:solidFill>
                <a:latin typeface="NikoshBAN" panose="02000000000000000000" pitchFamily="2" charset="0"/>
                <a:cs typeface="NikoshBAN" panose="02000000000000000000" pitchFamily="2" charset="0"/>
              </a:rPr>
              <a:t>বিশদ</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আয়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বিবরণী</a:t>
            </a:r>
            <a:endParaRPr lang="en-US" sz="3200" dirty="0" smtClean="0">
              <a:solidFill>
                <a:srgbClr val="002060"/>
              </a:solidFill>
              <a:latin typeface="NikoshBAN" panose="02000000000000000000" pitchFamily="2" charset="0"/>
              <a:cs typeface="NikoshBAN" panose="02000000000000000000" pitchFamily="2" charset="0"/>
            </a:endParaRPr>
          </a:p>
          <a:p>
            <a:pPr marL="342900" indent="-342900">
              <a:buAutoNum type="arabicParenR"/>
            </a:pPr>
            <a:endParaRPr lang="en-US" sz="3200" dirty="0">
              <a:solidFill>
                <a:srgbClr val="002060"/>
              </a:solidFill>
              <a:latin typeface="NikoshBAN" panose="02000000000000000000" pitchFamily="2" charset="0"/>
              <a:cs typeface="NikoshBAN" panose="02000000000000000000" pitchFamily="2" charset="0"/>
            </a:endParaRPr>
          </a:p>
          <a:p>
            <a:r>
              <a:rPr lang="en-US" sz="3200" dirty="0" smtClean="0">
                <a:solidFill>
                  <a:srgbClr val="002060"/>
                </a:solidFill>
                <a:latin typeface="NikoshBAN" panose="02000000000000000000" pitchFamily="2" charset="0"/>
                <a:cs typeface="NikoshBAN" panose="02000000000000000000" pitchFamily="2" charset="0"/>
              </a:rPr>
              <a:t>২)</a:t>
            </a:r>
            <a:r>
              <a:rPr lang="en-US" sz="3200" dirty="0" err="1" smtClean="0">
                <a:solidFill>
                  <a:srgbClr val="002060"/>
                </a:solidFill>
                <a:latin typeface="NikoshBAN" panose="02000000000000000000" pitchFamily="2" charset="0"/>
                <a:cs typeface="NikoshBAN" panose="02000000000000000000" pitchFamily="2" charset="0"/>
              </a:rPr>
              <a:t>মালিকানা</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স্বত্বে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পরিবর্তন</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বিবরণী</a:t>
            </a:r>
            <a:endParaRPr lang="en-US" sz="3200" dirty="0" smtClean="0">
              <a:solidFill>
                <a:srgbClr val="002060"/>
              </a:solidFill>
              <a:latin typeface="NikoshBAN" panose="02000000000000000000" pitchFamily="2" charset="0"/>
              <a:cs typeface="NikoshBAN" panose="02000000000000000000" pitchFamily="2" charset="0"/>
            </a:endParaRPr>
          </a:p>
          <a:p>
            <a:endParaRPr lang="en-US" sz="3200" dirty="0">
              <a:solidFill>
                <a:srgbClr val="002060"/>
              </a:solidFill>
              <a:latin typeface="NikoshBAN" panose="02000000000000000000" pitchFamily="2" charset="0"/>
              <a:cs typeface="NikoshBAN" panose="02000000000000000000" pitchFamily="2" charset="0"/>
            </a:endParaRPr>
          </a:p>
          <a:p>
            <a:r>
              <a:rPr lang="en-US" sz="3200" dirty="0" smtClean="0">
                <a:solidFill>
                  <a:srgbClr val="002060"/>
                </a:solidFill>
                <a:latin typeface="NikoshBAN" panose="02000000000000000000" pitchFamily="2" charset="0"/>
                <a:cs typeface="NikoshBAN" panose="02000000000000000000" pitchFamily="2" charset="0"/>
              </a:rPr>
              <a:t>৩) </a:t>
            </a:r>
            <a:r>
              <a:rPr lang="en-US" sz="3200" dirty="0" err="1" smtClean="0">
                <a:solidFill>
                  <a:srgbClr val="002060"/>
                </a:solidFill>
                <a:latin typeface="NikoshBAN" panose="02000000000000000000" pitchFamily="2" charset="0"/>
                <a:cs typeface="NikoshBAN" panose="02000000000000000000" pitchFamily="2" charset="0"/>
              </a:rPr>
              <a:t>আর্থিক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অবস্থার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বিবরণী</a:t>
            </a:r>
            <a:endParaRPr lang="en-US" sz="3200" dirty="0" smtClean="0">
              <a:solidFill>
                <a:srgbClr val="002060"/>
              </a:solidFill>
              <a:latin typeface="NikoshBAN" panose="02000000000000000000" pitchFamily="2" charset="0"/>
              <a:cs typeface="NikoshBAN" panose="02000000000000000000" pitchFamily="2" charset="0"/>
            </a:endParaRPr>
          </a:p>
          <a:p>
            <a:endParaRPr lang="en-US" sz="3200" dirty="0">
              <a:solidFill>
                <a:srgbClr val="002060"/>
              </a:solidFill>
              <a:latin typeface="NikoshBAN" panose="02000000000000000000" pitchFamily="2" charset="0"/>
              <a:cs typeface="NikoshBAN" panose="02000000000000000000" pitchFamily="2" charset="0"/>
            </a:endParaRPr>
          </a:p>
          <a:p>
            <a:r>
              <a:rPr lang="en-US" sz="3200" dirty="0" smtClean="0">
                <a:solidFill>
                  <a:srgbClr val="002060"/>
                </a:solidFill>
                <a:latin typeface="NikoshBAN" panose="02000000000000000000" pitchFamily="2" charset="0"/>
                <a:cs typeface="NikoshBAN" panose="02000000000000000000" pitchFamily="2" charset="0"/>
              </a:rPr>
              <a:t>৪) </a:t>
            </a:r>
            <a:r>
              <a:rPr lang="en-US" sz="3200" dirty="0" err="1" smtClean="0">
                <a:solidFill>
                  <a:srgbClr val="002060"/>
                </a:solidFill>
                <a:latin typeface="NikoshBAN" panose="02000000000000000000" pitchFamily="2" charset="0"/>
                <a:cs typeface="NikoshBAN" panose="02000000000000000000" pitchFamily="2" charset="0"/>
              </a:rPr>
              <a:t>নগদ</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প্রবাহ</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বিবরণী</a:t>
            </a:r>
            <a:r>
              <a:rPr lang="en-US" sz="3200" dirty="0" smtClean="0">
                <a:solidFill>
                  <a:srgbClr val="002060"/>
                </a:solidFill>
                <a:latin typeface="NikoshBAN" panose="02000000000000000000" pitchFamily="2" charset="0"/>
                <a:cs typeface="NikoshBAN" panose="02000000000000000000" pitchFamily="2" charset="0"/>
              </a:rPr>
              <a:t> </a:t>
            </a:r>
          </a:p>
          <a:p>
            <a:endParaRPr lang="en-US" sz="3200" dirty="0">
              <a:solidFill>
                <a:srgbClr val="002060"/>
              </a:solidFill>
              <a:latin typeface="NikoshBAN" panose="02000000000000000000" pitchFamily="2" charset="0"/>
              <a:cs typeface="NikoshBAN" panose="02000000000000000000" pitchFamily="2" charset="0"/>
            </a:endParaRPr>
          </a:p>
          <a:p>
            <a:r>
              <a:rPr lang="en-US" sz="3200" dirty="0" smtClean="0">
                <a:solidFill>
                  <a:srgbClr val="002060"/>
                </a:solidFill>
                <a:latin typeface="NikoshBAN" panose="02000000000000000000" pitchFamily="2" charset="0"/>
                <a:cs typeface="NikoshBAN" panose="02000000000000000000" pitchFamily="2" charset="0"/>
              </a:rPr>
              <a:t>৫) </a:t>
            </a:r>
            <a:r>
              <a:rPr lang="en-US" sz="3200" dirty="0" err="1" smtClean="0">
                <a:solidFill>
                  <a:srgbClr val="002060"/>
                </a:solidFill>
                <a:latin typeface="NikoshBAN" panose="02000000000000000000" pitchFamily="2" charset="0"/>
                <a:cs typeface="NikoshBAN" panose="02000000000000000000" pitchFamily="2" charset="0"/>
              </a:rPr>
              <a:t>প্রয়োজনীয়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নোট</a:t>
            </a:r>
            <a:r>
              <a:rPr lang="en-US" sz="3200" dirty="0" smtClean="0">
                <a:solidFill>
                  <a:srgbClr val="002060"/>
                </a:solidFill>
                <a:latin typeface="NikoshBAN" panose="02000000000000000000" pitchFamily="2" charset="0"/>
                <a:cs typeface="NikoshBAN" panose="02000000000000000000" pitchFamily="2" charset="0"/>
              </a:rPr>
              <a:t> ও </a:t>
            </a:r>
            <a:r>
              <a:rPr lang="en-US" sz="3200" dirty="0" err="1" smtClean="0">
                <a:solidFill>
                  <a:srgbClr val="002060"/>
                </a:solidFill>
                <a:latin typeface="NikoshBAN" panose="02000000000000000000" pitchFamily="2" charset="0"/>
                <a:cs typeface="NikoshBAN" panose="02000000000000000000" pitchFamily="2" charset="0"/>
              </a:rPr>
              <a:t>ব্যয়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উৎপাদন</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হিসাবের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নীতিমালা</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ব্যবহৃত</a:t>
            </a:r>
            <a:r>
              <a:rPr lang="en-US" sz="3200" dirty="0" smtClean="0">
                <a:solidFill>
                  <a:srgbClr val="002060"/>
                </a:solidFill>
                <a:latin typeface="NikoshBAN" panose="02000000000000000000" pitchFamily="2" charset="0"/>
                <a:cs typeface="NikoshBAN" panose="02000000000000000000" pitchFamily="2" charset="0"/>
              </a:rPr>
              <a:t>। </a:t>
            </a:r>
          </a:p>
          <a:p>
            <a:r>
              <a:rPr lang="en-US" sz="3200" dirty="0" smtClean="0">
                <a:solidFill>
                  <a:srgbClr val="002060"/>
                </a:solidFill>
                <a:latin typeface="NikoshBAN" panose="02000000000000000000" pitchFamily="2" charset="0"/>
                <a:cs typeface="NikoshBAN" panose="02000000000000000000" pitchFamily="2" charset="0"/>
              </a:rPr>
              <a:t> </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6614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50" y="642553"/>
            <a:ext cx="4943475" cy="5847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3200" dirty="0" smtClean="0">
                <a:latin typeface="NikoshBAN" panose="02000000000000000000" pitchFamily="2" charset="0"/>
                <a:cs typeface="NikoshBAN" panose="02000000000000000000" pitchFamily="2" charset="0"/>
              </a:rPr>
              <a:t>হিসাব </a:t>
            </a:r>
            <a:r>
              <a:rPr lang="en-US" sz="3200" dirty="0" err="1" smtClean="0">
                <a:latin typeface="NikoshBAN" panose="02000000000000000000" pitchFamily="2" charset="0"/>
                <a:cs typeface="NikoshBAN" panose="02000000000000000000" pitchFamily="2" charset="0"/>
              </a:rPr>
              <a:t>বিজ্ঞানের</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মূল উদ্দেশ্য </a:t>
            </a:r>
            <a:endParaRPr lang="en-US" sz="3200" dirty="0">
              <a:latin typeface="NikoshBAN" panose="02000000000000000000" pitchFamily="2" charset="0"/>
              <a:cs typeface="NikoshBAN" panose="02000000000000000000" pitchFamily="2" charset="0"/>
            </a:endParaRPr>
          </a:p>
        </p:txBody>
      </p:sp>
      <p:sp>
        <p:nvSpPr>
          <p:cNvPr id="3" name="Down Arrow 2"/>
          <p:cNvSpPr/>
          <p:nvPr/>
        </p:nvSpPr>
        <p:spPr>
          <a:xfrm>
            <a:off x="3843337" y="1223308"/>
            <a:ext cx="128588" cy="957262"/>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4" name="Down Arrow 3"/>
          <p:cNvSpPr/>
          <p:nvPr/>
        </p:nvSpPr>
        <p:spPr>
          <a:xfrm>
            <a:off x="8367713" y="1223308"/>
            <a:ext cx="128588" cy="957262"/>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6" name="TextBox 5"/>
          <p:cNvSpPr txBox="1"/>
          <p:nvPr/>
        </p:nvSpPr>
        <p:spPr>
          <a:xfrm>
            <a:off x="2393156" y="2282308"/>
            <a:ext cx="3229722" cy="1077218"/>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3200" dirty="0" smtClean="0">
                <a:latin typeface="NikoshBAN" panose="02000000000000000000" pitchFamily="2" charset="0"/>
                <a:cs typeface="NikoshBAN" panose="02000000000000000000" pitchFamily="2" charset="0"/>
              </a:rPr>
              <a:t>আর্থিক অবস্থা </a:t>
            </a:r>
          </a:p>
          <a:p>
            <a:pPr algn="ctr"/>
            <a:r>
              <a:rPr lang="bn-BD" sz="3200" dirty="0" smtClean="0">
                <a:latin typeface="NikoshBAN" panose="02000000000000000000" pitchFamily="2" charset="0"/>
                <a:cs typeface="NikoshBAN" panose="02000000000000000000" pitchFamily="2" charset="0"/>
              </a:rPr>
              <a:t>(লাভ/ক্ষতি) </a:t>
            </a:r>
            <a:endParaRPr lang="en-US" sz="3200" dirty="0">
              <a:latin typeface="NikoshBAN" panose="02000000000000000000" pitchFamily="2" charset="0"/>
              <a:cs typeface="NikoshBAN" panose="02000000000000000000" pitchFamily="2" charset="0"/>
            </a:endParaRPr>
          </a:p>
        </p:txBody>
      </p:sp>
      <p:sp>
        <p:nvSpPr>
          <p:cNvPr id="7" name="TextBox 6"/>
          <p:cNvSpPr txBox="1"/>
          <p:nvPr/>
        </p:nvSpPr>
        <p:spPr>
          <a:xfrm>
            <a:off x="6853237" y="2282308"/>
            <a:ext cx="3478117" cy="120032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আর্থিক অবস্থা</a:t>
            </a:r>
          </a:p>
          <a:p>
            <a:pPr algn="ctr"/>
            <a:r>
              <a:rPr lang="bn-BD" sz="3600" dirty="0" smtClean="0">
                <a:latin typeface="NikoshBAN" panose="02000000000000000000" pitchFamily="2" charset="0"/>
                <a:cs typeface="NikoshBAN" panose="02000000000000000000" pitchFamily="2" charset="0"/>
              </a:rPr>
              <a:t> </a:t>
            </a:r>
            <a:endParaRPr lang="bn-BD" sz="3600" dirty="0">
              <a:latin typeface="NikoshBAN" panose="02000000000000000000" pitchFamily="2" charset="0"/>
              <a:cs typeface="NikoshBAN" panose="02000000000000000000" pitchFamily="2" charset="0"/>
            </a:endParaRPr>
          </a:p>
        </p:txBody>
      </p:sp>
      <p:sp>
        <p:nvSpPr>
          <p:cNvPr id="8" name="TextBox 7"/>
          <p:cNvSpPr txBox="1"/>
          <p:nvPr/>
        </p:nvSpPr>
        <p:spPr>
          <a:xfrm>
            <a:off x="1528549" y="3486151"/>
            <a:ext cx="8486989" cy="2554545"/>
          </a:xfrm>
          <a:prstGeom prst="rect">
            <a:avLst/>
          </a:prstGeom>
          <a:noFill/>
        </p:spPr>
        <p:txBody>
          <a:bodyPr wrap="square" rtlCol="0">
            <a:spAutoFit/>
          </a:bodyPr>
          <a:lstStyle/>
          <a:p>
            <a:endParaRPr lang="en-US" sz="4000" dirty="0" smtClean="0">
              <a:solidFill>
                <a:schemeClr val="bg1"/>
              </a:solidFill>
              <a:latin typeface="NikoshBAN" panose="02000000000000000000" pitchFamily="2" charset="0"/>
              <a:cs typeface="NikoshBAN" panose="02000000000000000000" pitchFamily="2" charset="0"/>
            </a:endParaRPr>
          </a:p>
          <a:p>
            <a:r>
              <a:rPr lang="bn-BD" sz="4000" dirty="0" smtClean="0">
                <a:solidFill>
                  <a:schemeClr val="bg1"/>
                </a:solidFill>
                <a:latin typeface="NikoshBAN" panose="02000000000000000000" pitchFamily="2" charset="0"/>
                <a:cs typeface="NikoshBAN" panose="02000000000000000000" pitchFamily="2" charset="0"/>
              </a:rPr>
              <a:t>অর্থাৎ </a:t>
            </a:r>
          </a:p>
          <a:p>
            <a:r>
              <a:rPr lang="bn-BD" sz="4000" dirty="0" smtClean="0">
                <a:solidFill>
                  <a:schemeClr val="bg1"/>
                </a:solidFill>
                <a:latin typeface="NikoshBAN" panose="02000000000000000000" pitchFamily="2" charset="0"/>
                <a:cs typeface="NikoshBAN" panose="02000000000000000000" pitchFamily="2" charset="0"/>
              </a:rPr>
              <a:t>A (</a:t>
            </a:r>
            <a:r>
              <a:rPr lang="en-US" sz="4000" dirty="0" err="1" smtClean="0">
                <a:solidFill>
                  <a:schemeClr val="bg1"/>
                </a:solidFill>
                <a:latin typeface="NikoshBAN" panose="02000000000000000000" pitchFamily="2" charset="0"/>
                <a:cs typeface="NikoshBAN" panose="02000000000000000000" pitchFamily="2" charset="0"/>
              </a:rPr>
              <a:t>সম্পদ</a:t>
            </a:r>
            <a:r>
              <a:rPr lang="bn-BD" sz="4000" dirty="0" smtClean="0">
                <a:solidFill>
                  <a:schemeClr val="bg1"/>
                </a:solidFill>
                <a:latin typeface="NikoshBAN" panose="02000000000000000000" pitchFamily="2" charset="0"/>
                <a:cs typeface="NikoshBAN" panose="02000000000000000000" pitchFamily="2" charset="0"/>
              </a:rPr>
              <a:t>)</a:t>
            </a:r>
            <a:r>
              <a:rPr lang="en-US" sz="4000" dirty="0" smtClean="0">
                <a:solidFill>
                  <a:schemeClr val="bg1"/>
                </a:solidFill>
                <a:latin typeface="NikoshBAN" panose="02000000000000000000" pitchFamily="2" charset="0"/>
                <a:cs typeface="NikoshBAN" panose="02000000000000000000" pitchFamily="2" charset="0"/>
              </a:rPr>
              <a:t> </a:t>
            </a:r>
            <a:r>
              <a:rPr lang="bn-BD" sz="4000" dirty="0" smtClean="0">
                <a:solidFill>
                  <a:schemeClr val="bg1"/>
                </a:solidFill>
                <a:latin typeface="NikoshBAN" panose="02000000000000000000" pitchFamily="2" charset="0"/>
                <a:cs typeface="NikoshBAN" panose="02000000000000000000" pitchFamily="2" charset="0"/>
              </a:rPr>
              <a:t>=</a:t>
            </a:r>
            <a:r>
              <a:rPr lang="en-US" sz="4000" dirty="0" smtClean="0">
                <a:solidFill>
                  <a:schemeClr val="bg1"/>
                </a:solidFill>
                <a:latin typeface="NikoshBAN" panose="02000000000000000000" pitchFamily="2" charset="0"/>
                <a:cs typeface="NikoshBAN" panose="02000000000000000000" pitchFamily="2" charset="0"/>
              </a:rPr>
              <a:t> </a:t>
            </a:r>
            <a:r>
              <a:rPr lang="en-US" sz="4000" dirty="0" err="1" smtClean="0">
                <a:solidFill>
                  <a:schemeClr val="bg1"/>
                </a:solidFill>
                <a:latin typeface="NikoshBAN" panose="02000000000000000000" pitchFamily="2" charset="0"/>
                <a:cs typeface="NikoshBAN" panose="02000000000000000000" pitchFamily="2" charset="0"/>
              </a:rPr>
              <a:t>দায়</a:t>
            </a:r>
            <a:r>
              <a:rPr lang="en-US" sz="4000" dirty="0" smtClean="0">
                <a:solidFill>
                  <a:schemeClr val="bg1"/>
                </a:solidFill>
                <a:latin typeface="NikoshBAN" panose="02000000000000000000" pitchFamily="2" charset="0"/>
                <a:cs typeface="NikoshBAN" panose="02000000000000000000" pitchFamily="2" charset="0"/>
              </a:rPr>
              <a:t>(L) + (E) </a:t>
            </a:r>
            <a:r>
              <a:rPr lang="en-US" sz="4000" dirty="0" err="1" smtClean="0">
                <a:solidFill>
                  <a:schemeClr val="bg1"/>
                </a:solidFill>
                <a:latin typeface="NikoshBAN" panose="02000000000000000000" pitchFamily="2" charset="0"/>
                <a:cs typeface="NikoshBAN" panose="02000000000000000000" pitchFamily="2" charset="0"/>
              </a:rPr>
              <a:t>মালিকানা</a:t>
            </a:r>
            <a:r>
              <a:rPr lang="en-US" sz="4000" dirty="0" smtClean="0">
                <a:solidFill>
                  <a:schemeClr val="bg1"/>
                </a:solidFill>
                <a:latin typeface="NikoshBAN" panose="02000000000000000000" pitchFamily="2" charset="0"/>
                <a:cs typeface="NikoshBAN" panose="02000000000000000000" pitchFamily="2" charset="0"/>
              </a:rPr>
              <a:t> </a:t>
            </a:r>
            <a:r>
              <a:rPr lang="en-US" sz="4000" dirty="0" err="1" smtClean="0">
                <a:solidFill>
                  <a:schemeClr val="bg1"/>
                </a:solidFill>
                <a:latin typeface="NikoshBAN" panose="02000000000000000000" pitchFamily="2" charset="0"/>
                <a:cs typeface="NikoshBAN" panose="02000000000000000000" pitchFamily="2" charset="0"/>
              </a:rPr>
              <a:t>স্বত্ব</a:t>
            </a:r>
            <a:endParaRPr lang="en-US" sz="4000" dirty="0" smtClean="0">
              <a:solidFill>
                <a:schemeClr val="bg1"/>
              </a:solidFill>
              <a:latin typeface="NikoshBAN" panose="02000000000000000000" pitchFamily="2" charset="0"/>
              <a:cs typeface="NikoshBAN" panose="02000000000000000000" pitchFamily="2" charset="0"/>
            </a:endParaRPr>
          </a:p>
          <a:p>
            <a:r>
              <a:rPr lang="en-US" sz="4000" dirty="0" smtClean="0">
                <a:solidFill>
                  <a:schemeClr val="bg1"/>
                </a:solidFill>
                <a:latin typeface="NikoshBAN" panose="02000000000000000000" pitchFamily="2" charset="0"/>
                <a:cs typeface="NikoshBAN" panose="02000000000000000000" pitchFamily="2" charset="0"/>
              </a:rPr>
              <a:t>  </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070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24885360"/>
              </p:ext>
            </p:extLst>
          </p:nvPr>
        </p:nvGraphicFramePr>
        <p:xfrm>
          <a:off x="300250" y="245659"/>
          <a:ext cx="11177517" cy="633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972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1_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3.xml><?xml version="1.0" encoding="utf-8"?>
<a:theme xmlns:a="http://schemas.openxmlformats.org/drawingml/2006/main" name="2_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4.xml><?xml version="1.0" encoding="utf-8"?>
<a:theme xmlns:a="http://schemas.openxmlformats.org/drawingml/2006/main" name="3_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5.xml><?xml version="1.0" encoding="utf-8"?>
<a:theme xmlns:a="http://schemas.openxmlformats.org/drawingml/2006/main" name="4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6.xml><?xml version="1.0" encoding="utf-8"?>
<a:theme xmlns:a="http://schemas.openxmlformats.org/drawingml/2006/main" name="5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7.xml><?xml version="1.0" encoding="utf-8"?>
<a:theme xmlns:a="http://schemas.openxmlformats.org/drawingml/2006/main" name="6_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8.xml><?xml version="1.0" encoding="utf-8"?>
<a:theme xmlns:a="http://schemas.openxmlformats.org/drawingml/2006/main" name="7_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9.xml><?xml version="1.0" encoding="utf-8"?>
<a:theme xmlns:a="http://schemas.openxmlformats.org/drawingml/2006/main" name="8_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269</TotalTime>
  <Words>508</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18</vt:i4>
      </vt:variant>
    </vt:vector>
  </HeadingPairs>
  <TitlesOfParts>
    <vt:vector size="32" baseType="lpstr">
      <vt:lpstr>Century Gothic</vt:lpstr>
      <vt:lpstr>NikoshBAN</vt:lpstr>
      <vt:lpstr>Vrinda</vt:lpstr>
      <vt:lpstr>Wingdings</vt:lpstr>
      <vt:lpstr>Wingdings 3</vt:lpstr>
      <vt:lpstr>Slice</vt:lpstr>
      <vt:lpstr>1_Slice</vt:lpstr>
      <vt:lpstr>2_Slice</vt:lpstr>
      <vt:lpstr>3_Slice</vt:lpstr>
      <vt:lpstr>4_Slice</vt:lpstr>
      <vt:lpstr>5_Slice</vt:lpstr>
      <vt:lpstr>6_Slice</vt:lpstr>
      <vt:lpstr>7_Slice</vt:lpstr>
      <vt:lpstr>8_Slice</vt:lpstr>
      <vt:lpstr> স্বাগতম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121</cp:revision>
  <dcterms:created xsi:type="dcterms:W3CDTF">2021-02-22T22:14:40Z</dcterms:created>
  <dcterms:modified xsi:type="dcterms:W3CDTF">2021-06-11T10:32:28Z</dcterms:modified>
</cp:coreProperties>
</file>