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1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5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6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8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  <p:sldMasterId id="2147484133" r:id="rId2"/>
    <p:sldMasterId id="2147484253" r:id="rId3"/>
    <p:sldMasterId id="2147484277" r:id="rId4"/>
    <p:sldMasterId id="2147484325" r:id="rId5"/>
    <p:sldMasterId id="2147484349" r:id="rId6"/>
    <p:sldMasterId id="2147484379" r:id="rId7"/>
    <p:sldMasterId id="2147484391" r:id="rId8"/>
    <p:sldMasterId id="2147484403" r:id="rId9"/>
    <p:sldMasterId id="2147484415" r:id="rId10"/>
    <p:sldMasterId id="2147484451" r:id="rId11"/>
    <p:sldMasterId id="2147484469" r:id="rId12"/>
    <p:sldMasterId id="2147484481" r:id="rId13"/>
    <p:sldMasterId id="2147484493" r:id="rId14"/>
    <p:sldMasterId id="2147484505" r:id="rId15"/>
    <p:sldMasterId id="2147484517" r:id="rId16"/>
    <p:sldMasterId id="2147484553" r:id="rId17"/>
    <p:sldMasterId id="2147484577" r:id="rId18"/>
    <p:sldMasterId id="2147484589" r:id="rId19"/>
  </p:sldMasterIdLst>
  <p:sldIdLst>
    <p:sldId id="290" r:id="rId20"/>
    <p:sldId id="257" r:id="rId21"/>
    <p:sldId id="258" r:id="rId22"/>
    <p:sldId id="297" r:id="rId23"/>
    <p:sldId id="277" r:id="rId24"/>
    <p:sldId id="296" r:id="rId25"/>
    <p:sldId id="279" r:id="rId26"/>
    <p:sldId id="298" r:id="rId27"/>
    <p:sldId id="299" r:id="rId28"/>
    <p:sldId id="262" r:id="rId29"/>
    <p:sldId id="263" r:id="rId30"/>
    <p:sldId id="291" r:id="rId31"/>
    <p:sldId id="294" r:id="rId32"/>
    <p:sldId id="295" r:id="rId33"/>
    <p:sldId id="283" r:id="rId34"/>
    <p:sldId id="300" r:id="rId35"/>
    <p:sldId id="301" r:id="rId36"/>
    <p:sldId id="302" r:id="rId37"/>
    <p:sldId id="303" r:id="rId38"/>
    <p:sldId id="272" r:id="rId39"/>
    <p:sldId id="273" r:id="rId40"/>
    <p:sldId id="274" r:id="rId41"/>
    <p:sldId id="289" r:id="rId42"/>
    <p:sldId id="27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18" autoAdjust="0"/>
  </p:normalViewPr>
  <p:slideViewPr>
    <p:cSldViewPr snapToGrid="0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theme" Target="theme/theme1.xml"/><Relationship Id="rId20" Type="http://schemas.openxmlformats.org/officeDocument/2006/relationships/slide" Target="slides/slide1.xml"/><Relationship Id="rId41" Type="http://schemas.openxmlformats.org/officeDocument/2006/relationships/slide" Target="slides/slide2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i Uddin" userId="e12d8e31e8d791c6" providerId="LiveId" clId="{AFF7B189-EBC0-486A-B786-E09C3411E32D}"/>
    <pc:docChg chg="undo custSel addSld delSld modSld sldOrd delMainMaster">
      <pc:chgData name="Mahi Uddin" userId="e12d8e31e8d791c6" providerId="LiveId" clId="{AFF7B189-EBC0-486A-B786-E09C3411E32D}" dt="2020-07-22T04:00:56.153" v="7989"/>
      <pc:docMkLst>
        <pc:docMk/>
      </pc:docMkLst>
      <pc:sldChg chg="addSp delSp modSp del mod modTransition">
        <pc:chgData name="Mahi Uddin" userId="e12d8e31e8d791c6" providerId="LiveId" clId="{AFF7B189-EBC0-486A-B786-E09C3411E32D}" dt="2020-07-22T00:38:01.727" v="6691" actId="47"/>
        <pc:sldMkLst>
          <pc:docMk/>
          <pc:sldMk cId="3114972902" sldId="256"/>
        </pc:sldMkLst>
        <pc:grpChg chg="del">
          <ac:chgData name="Mahi Uddin" userId="e12d8e31e8d791c6" providerId="LiveId" clId="{AFF7B189-EBC0-486A-B786-E09C3411E32D}" dt="2020-07-18T13:30:37.977" v="0" actId="478"/>
          <ac:grpSpMkLst>
            <pc:docMk/>
            <pc:sldMk cId="3114972902" sldId="256"/>
            <ac:grpSpMk id="2" creationId="{6C2F5CDC-531B-47D4-A96C-8DE107CD049D}"/>
          </ac:grpSpMkLst>
        </pc:grpChg>
        <pc:picChg chg="add del mod">
          <ac:chgData name="Mahi Uddin" userId="e12d8e31e8d791c6" providerId="LiveId" clId="{AFF7B189-EBC0-486A-B786-E09C3411E32D}" dt="2020-07-22T00:37:23.975" v="6688" actId="478"/>
          <ac:picMkLst>
            <pc:docMk/>
            <pc:sldMk cId="3114972902" sldId="256"/>
            <ac:picMk id="4" creationId="{D32DB916-3561-43B1-928F-B2FC5B2083B4}"/>
          </ac:picMkLst>
        </pc:picChg>
      </pc:sldChg>
      <pc:sldChg chg="modSp mod modTransition modAnim">
        <pc:chgData name="Mahi Uddin" userId="e12d8e31e8d791c6" providerId="LiveId" clId="{AFF7B189-EBC0-486A-B786-E09C3411E32D}" dt="2020-07-22T00:41:56.188" v="6756"/>
        <pc:sldMkLst>
          <pc:docMk/>
          <pc:sldMk cId="3075834063" sldId="257"/>
        </pc:sldMkLst>
        <pc:spChg chg="mod">
          <ac:chgData name="Mahi Uddin" userId="e12d8e31e8d791c6" providerId="LiveId" clId="{AFF7B189-EBC0-486A-B786-E09C3411E32D}" dt="2020-07-22T00:41:40.605" v="6754" actId="1076"/>
          <ac:spMkLst>
            <pc:docMk/>
            <pc:sldMk cId="3075834063" sldId="257"/>
            <ac:spMk id="2" creationId="{6A648956-456B-4861-86D7-D35DA701B997}"/>
          </ac:spMkLst>
        </pc:spChg>
        <pc:spChg chg="mod">
          <ac:chgData name="Mahi Uddin" userId="e12d8e31e8d791c6" providerId="LiveId" clId="{AFF7B189-EBC0-486A-B786-E09C3411E32D}" dt="2020-07-22T00:41:09.453" v="6704" actId="1076"/>
          <ac:spMkLst>
            <pc:docMk/>
            <pc:sldMk cId="3075834063" sldId="257"/>
            <ac:spMk id="6" creationId="{B2AB7E50-1104-41B1-971F-FFBEB1BA4371}"/>
          </ac:spMkLst>
        </pc:spChg>
        <pc:picChg chg="mod">
          <ac:chgData name="Mahi Uddin" userId="e12d8e31e8d791c6" providerId="LiveId" clId="{AFF7B189-EBC0-486A-B786-E09C3411E32D}" dt="2020-07-22T00:41:36.025" v="6753" actId="1038"/>
          <ac:picMkLst>
            <pc:docMk/>
            <pc:sldMk cId="3075834063" sldId="257"/>
            <ac:picMk id="4" creationId="{24B5B4DC-43F6-4C7F-B142-BD145AF61286}"/>
          </ac:picMkLst>
        </pc:picChg>
      </pc:sldChg>
      <pc:sldChg chg="modSp mod modTransition">
        <pc:chgData name="Mahi Uddin" userId="e12d8e31e8d791c6" providerId="LiveId" clId="{AFF7B189-EBC0-486A-B786-E09C3411E32D}" dt="2020-07-22T00:43:46.941" v="6779"/>
        <pc:sldMkLst>
          <pc:docMk/>
          <pc:sldMk cId="3832477637" sldId="258"/>
        </pc:sldMkLst>
        <pc:spChg chg="mod">
          <ac:chgData name="Mahi Uddin" userId="e12d8e31e8d791c6" providerId="LiveId" clId="{AFF7B189-EBC0-486A-B786-E09C3411E32D}" dt="2020-07-22T00:43:40.110" v="6778" actId="1037"/>
          <ac:spMkLst>
            <pc:docMk/>
            <pc:sldMk cId="3832477637" sldId="258"/>
            <ac:spMk id="3" creationId="{65B77CFC-65E8-49BA-A835-6715EB94DD6B}"/>
          </ac:spMkLst>
        </pc:spChg>
        <pc:picChg chg="mod modCrop">
          <ac:chgData name="Mahi Uddin" userId="e12d8e31e8d791c6" providerId="LiveId" clId="{AFF7B189-EBC0-486A-B786-E09C3411E32D}" dt="2020-07-22T00:43:11.293" v="6768" actId="14100"/>
          <ac:picMkLst>
            <pc:docMk/>
            <pc:sldMk cId="3832477637" sldId="258"/>
            <ac:picMk id="5" creationId="{DBDE93FA-C8E0-44F6-B1F4-5454BE57D1C6}"/>
          </ac:picMkLst>
        </pc:picChg>
      </pc:sldChg>
      <pc:sldChg chg="del">
        <pc:chgData name="Mahi Uddin" userId="e12d8e31e8d791c6" providerId="LiveId" clId="{AFF7B189-EBC0-486A-B786-E09C3411E32D}" dt="2020-07-18T13:33:37.377" v="19" actId="47"/>
        <pc:sldMkLst>
          <pc:docMk/>
          <pc:sldMk cId="3869821482" sldId="259"/>
        </pc:sldMkLst>
      </pc:sldChg>
      <pc:sldChg chg="del">
        <pc:chgData name="Mahi Uddin" userId="e12d8e31e8d791c6" providerId="LiveId" clId="{AFF7B189-EBC0-486A-B786-E09C3411E32D}" dt="2020-07-18T13:33:38.259" v="20" actId="47"/>
        <pc:sldMkLst>
          <pc:docMk/>
          <pc:sldMk cId="1664305483" sldId="260"/>
        </pc:sldMkLst>
      </pc:sldChg>
      <pc:sldChg chg="del">
        <pc:chgData name="Mahi Uddin" userId="e12d8e31e8d791c6" providerId="LiveId" clId="{AFF7B189-EBC0-486A-B786-E09C3411E32D}" dt="2020-07-18T13:33:40.448" v="21" actId="47"/>
        <pc:sldMkLst>
          <pc:docMk/>
          <pc:sldMk cId="1963134375" sldId="261"/>
        </pc:sldMkLst>
      </pc:sldChg>
      <pc:sldChg chg="addSp delSp modSp mod modTransition delAnim modAnim">
        <pc:chgData name="Mahi Uddin" userId="e12d8e31e8d791c6" providerId="LiveId" clId="{AFF7B189-EBC0-486A-B786-E09C3411E32D}" dt="2020-07-22T00:47:48.829" v="6904"/>
        <pc:sldMkLst>
          <pc:docMk/>
          <pc:sldMk cId="1038076223" sldId="262"/>
        </pc:sldMkLst>
        <pc:spChg chg="mod">
          <ac:chgData name="Mahi Uddin" userId="e12d8e31e8d791c6" providerId="LiveId" clId="{AFF7B189-EBC0-486A-B786-E09C3411E32D}" dt="2020-07-22T00:47:13.261" v="6882" actId="1076"/>
          <ac:spMkLst>
            <pc:docMk/>
            <pc:sldMk cId="1038076223" sldId="262"/>
            <ac:spMk id="3" creationId="{89F9389D-3F47-4543-8D5C-C3A9CF840C18}"/>
          </ac:spMkLst>
        </pc:spChg>
        <pc:spChg chg="add mod">
          <ac:chgData name="Mahi Uddin" userId="e12d8e31e8d791c6" providerId="LiveId" clId="{AFF7B189-EBC0-486A-B786-E09C3411E32D}" dt="2020-07-22T00:47:27.652" v="6903" actId="1076"/>
          <ac:spMkLst>
            <pc:docMk/>
            <pc:sldMk cId="1038076223" sldId="262"/>
            <ac:spMk id="6" creationId="{1109A0AC-0246-4F8F-B1FD-F22D4BA88939}"/>
          </ac:spMkLst>
        </pc:spChg>
        <pc:spChg chg="mod">
          <ac:chgData name="Mahi Uddin" userId="e12d8e31e8d791c6" providerId="LiveId" clId="{AFF7B189-EBC0-486A-B786-E09C3411E32D}" dt="2020-07-22T00:47:21.383" v="6902" actId="1036"/>
          <ac:spMkLst>
            <pc:docMk/>
            <pc:sldMk cId="1038076223" sldId="262"/>
            <ac:spMk id="8" creationId="{E6B3AD5B-6108-4DCC-AA0E-C5787473D2DD}"/>
          </ac:spMkLst>
        </pc:spChg>
        <pc:picChg chg="add del mod modCrop">
          <ac:chgData name="Mahi Uddin" userId="e12d8e31e8d791c6" providerId="LiveId" clId="{AFF7B189-EBC0-486A-B786-E09C3411E32D}" dt="2020-07-22T00:44:32.722" v="6782" actId="478"/>
          <ac:picMkLst>
            <pc:docMk/>
            <pc:sldMk cId="1038076223" sldId="262"/>
            <ac:picMk id="4" creationId="{D9D49761-69EA-4EF3-ADC3-7895B0206F27}"/>
          </ac:picMkLst>
        </pc:picChg>
        <pc:picChg chg="del">
          <ac:chgData name="Mahi Uddin" userId="e12d8e31e8d791c6" providerId="LiveId" clId="{AFF7B189-EBC0-486A-B786-E09C3411E32D}" dt="2020-07-18T13:57:23.862" v="87" actId="478"/>
          <ac:picMkLst>
            <pc:docMk/>
            <pc:sldMk cId="1038076223" sldId="262"/>
            <ac:picMk id="5" creationId="{662EF956-0CF1-4006-87C9-588570652CD5}"/>
          </ac:picMkLst>
        </pc:picChg>
        <pc:picChg chg="mod">
          <ac:chgData name="Mahi Uddin" userId="e12d8e31e8d791c6" providerId="LiveId" clId="{AFF7B189-EBC0-486A-B786-E09C3411E32D}" dt="2020-07-22T00:47:21.383" v="6902" actId="1036"/>
          <ac:picMkLst>
            <pc:docMk/>
            <pc:sldMk cId="1038076223" sldId="262"/>
            <ac:picMk id="7" creationId="{C679339D-72FC-4BD1-9BA2-90A43743D905}"/>
          </ac:picMkLst>
        </pc:picChg>
      </pc:sldChg>
      <pc:sldChg chg="addSp delSp modSp mod modTransition delAnim modAnim">
        <pc:chgData name="Mahi Uddin" userId="e12d8e31e8d791c6" providerId="LiveId" clId="{AFF7B189-EBC0-486A-B786-E09C3411E32D}" dt="2020-07-22T00:52:03.422" v="7065" actId="1076"/>
        <pc:sldMkLst>
          <pc:docMk/>
          <pc:sldMk cId="2615472183" sldId="263"/>
        </pc:sldMkLst>
        <pc:spChg chg="mod">
          <ac:chgData name="Mahi Uddin" userId="e12d8e31e8d791c6" providerId="LiveId" clId="{AFF7B189-EBC0-486A-B786-E09C3411E32D}" dt="2020-07-22T00:52:03.422" v="7065" actId="1076"/>
          <ac:spMkLst>
            <pc:docMk/>
            <pc:sldMk cId="2615472183" sldId="263"/>
            <ac:spMk id="3" creationId="{C98313FB-8E8A-41C6-B660-5ACE97BEE531}"/>
          </ac:spMkLst>
        </pc:spChg>
        <pc:spChg chg="mod">
          <ac:chgData name="Mahi Uddin" userId="e12d8e31e8d791c6" providerId="LiveId" clId="{AFF7B189-EBC0-486A-B786-E09C3411E32D}" dt="2020-07-22T00:51:40.597" v="7061" actId="1076"/>
          <ac:spMkLst>
            <pc:docMk/>
            <pc:sldMk cId="2615472183" sldId="263"/>
            <ac:spMk id="4" creationId="{13C1856C-EAAC-4587-B374-E9DDC493870F}"/>
          </ac:spMkLst>
        </pc:spChg>
        <pc:spChg chg="mod">
          <ac:chgData name="Mahi Uddin" userId="e12d8e31e8d791c6" providerId="LiveId" clId="{AFF7B189-EBC0-486A-B786-E09C3411E32D}" dt="2020-07-22T00:51:44.726" v="7062" actId="1076"/>
          <ac:spMkLst>
            <pc:docMk/>
            <pc:sldMk cId="2615472183" sldId="263"/>
            <ac:spMk id="6" creationId="{81933901-ECED-4961-9AA1-767A49FFC689}"/>
          </ac:spMkLst>
        </pc:spChg>
        <pc:spChg chg="add del mod">
          <ac:chgData name="Mahi Uddin" userId="e12d8e31e8d791c6" providerId="LiveId" clId="{AFF7B189-EBC0-486A-B786-E09C3411E32D}" dt="2020-07-22T00:51:27.280" v="7059" actId="478"/>
          <ac:spMkLst>
            <pc:docMk/>
            <pc:sldMk cId="2615472183" sldId="263"/>
            <ac:spMk id="7" creationId="{0417B920-5712-4694-8E3D-6D1FD0334F18}"/>
          </ac:spMkLst>
        </pc:spChg>
        <pc:spChg chg="mod">
          <ac:chgData name="Mahi Uddin" userId="e12d8e31e8d791c6" providerId="LiveId" clId="{AFF7B189-EBC0-486A-B786-E09C3411E32D}" dt="2020-07-22T00:51:47.741" v="7063" actId="1076"/>
          <ac:spMkLst>
            <pc:docMk/>
            <pc:sldMk cId="2615472183" sldId="263"/>
            <ac:spMk id="10" creationId="{8028DF75-4CCD-42EC-A4A0-DC3A405F41C0}"/>
          </ac:spMkLst>
        </pc:spChg>
        <pc:spChg chg="mod">
          <ac:chgData name="Mahi Uddin" userId="e12d8e31e8d791c6" providerId="LiveId" clId="{AFF7B189-EBC0-486A-B786-E09C3411E32D}" dt="2020-07-22T00:51:53.949" v="7064" actId="1076"/>
          <ac:spMkLst>
            <pc:docMk/>
            <pc:sldMk cId="2615472183" sldId="263"/>
            <ac:spMk id="12" creationId="{B4E8F04A-2D00-44CE-8753-11C10B7EE16C}"/>
          </ac:spMkLst>
        </pc:spChg>
      </pc:sldChg>
      <pc:sldChg chg="modSp del mod modTransition modAnim">
        <pc:chgData name="Mahi Uddin" userId="e12d8e31e8d791c6" providerId="LiveId" clId="{AFF7B189-EBC0-486A-B786-E09C3411E32D}" dt="2020-07-22T00:52:24.459" v="7066" actId="47"/>
        <pc:sldMkLst>
          <pc:docMk/>
          <pc:sldMk cId="2019859809" sldId="264"/>
        </pc:sldMkLst>
        <pc:spChg chg="mod">
          <ac:chgData name="Mahi Uddin" userId="e12d8e31e8d791c6" providerId="LiveId" clId="{AFF7B189-EBC0-486A-B786-E09C3411E32D}" dt="2020-07-18T14:13:02.682" v="328" actId="20577"/>
          <ac:spMkLst>
            <pc:docMk/>
            <pc:sldMk cId="2019859809" sldId="264"/>
            <ac:spMk id="3" creationId="{DD2CE361-EC95-4B14-A422-405B60706465}"/>
          </ac:spMkLst>
        </pc:spChg>
        <pc:spChg chg="mod">
          <ac:chgData name="Mahi Uddin" userId="e12d8e31e8d791c6" providerId="LiveId" clId="{AFF7B189-EBC0-486A-B786-E09C3411E32D}" dt="2020-07-18T14:16:50.376" v="696" actId="1076"/>
          <ac:spMkLst>
            <pc:docMk/>
            <pc:sldMk cId="2019859809" sldId="264"/>
            <ac:spMk id="4" creationId="{A6A3B54C-9A12-4F26-98CE-15D177C79E09}"/>
          </ac:spMkLst>
        </pc:spChg>
      </pc:sldChg>
      <pc:sldChg chg="addSp delSp modSp del mod modTransition delAnim modAnim">
        <pc:chgData name="Mahi Uddin" userId="e12d8e31e8d791c6" providerId="LiveId" clId="{AFF7B189-EBC0-486A-B786-E09C3411E32D}" dt="2020-07-22T00:52:25.886" v="7067" actId="47"/>
        <pc:sldMkLst>
          <pc:docMk/>
          <pc:sldMk cId="3049518396" sldId="266"/>
        </pc:sldMkLst>
        <pc:spChg chg="del">
          <ac:chgData name="Mahi Uddin" userId="e12d8e31e8d791c6" providerId="LiveId" clId="{AFF7B189-EBC0-486A-B786-E09C3411E32D}" dt="2020-07-18T14:18:06.852" v="700" actId="478"/>
          <ac:spMkLst>
            <pc:docMk/>
            <pc:sldMk cId="3049518396" sldId="266"/>
            <ac:spMk id="3" creationId="{53F2CEE5-6678-4425-8217-8AE97078B404}"/>
          </ac:spMkLst>
        </pc:spChg>
        <pc:spChg chg="del">
          <ac:chgData name="Mahi Uddin" userId="e12d8e31e8d791c6" providerId="LiveId" clId="{AFF7B189-EBC0-486A-B786-E09C3411E32D}" dt="2020-07-18T14:18:06.852" v="700" actId="478"/>
          <ac:spMkLst>
            <pc:docMk/>
            <pc:sldMk cId="3049518396" sldId="266"/>
            <ac:spMk id="7" creationId="{9A598BE4-89B4-43E1-9189-0BB16B7EC0EA}"/>
          </ac:spMkLst>
        </pc:spChg>
        <pc:spChg chg="del">
          <ac:chgData name="Mahi Uddin" userId="e12d8e31e8d791c6" providerId="LiveId" clId="{AFF7B189-EBC0-486A-B786-E09C3411E32D}" dt="2020-07-18T14:18:06.852" v="700" actId="478"/>
          <ac:spMkLst>
            <pc:docMk/>
            <pc:sldMk cId="3049518396" sldId="266"/>
            <ac:spMk id="9" creationId="{E9E3A025-ABCC-41DA-9160-D652A46B9D0F}"/>
          </ac:spMkLst>
        </pc:spChg>
        <pc:spChg chg="add mod">
          <ac:chgData name="Mahi Uddin" userId="e12d8e31e8d791c6" providerId="LiveId" clId="{AFF7B189-EBC0-486A-B786-E09C3411E32D}" dt="2020-07-18T14:20:06.588" v="768" actId="13822"/>
          <ac:spMkLst>
            <pc:docMk/>
            <pc:sldMk cId="3049518396" sldId="266"/>
            <ac:spMk id="10" creationId="{2CB25ADB-AE4F-4586-83B6-70592E2E135C}"/>
          </ac:spMkLst>
        </pc:spChg>
        <pc:spChg chg="del">
          <ac:chgData name="Mahi Uddin" userId="e12d8e31e8d791c6" providerId="LiveId" clId="{AFF7B189-EBC0-486A-B786-E09C3411E32D}" dt="2020-07-18T14:18:06.852" v="700" actId="478"/>
          <ac:spMkLst>
            <pc:docMk/>
            <pc:sldMk cId="3049518396" sldId="266"/>
            <ac:spMk id="11" creationId="{05F261C0-D896-4818-922E-FD5876684C24}"/>
          </ac:spMkLst>
        </pc:spChg>
        <pc:spChg chg="del">
          <ac:chgData name="Mahi Uddin" userId="e12d8e31e8d791c6" providerId="LiveId" clId="{AFF7B189-EBC0-486A-B786-E09C3411E32D}" dt="2020-07-18T14:18:06.852" v="700" actId="478"/>
          <ac:spMkLst>
            <pc:docMk/>
            <pc:sldMk cId="3049518396" sldId="266"/>
            <ac:spMk id="13" creationId="{C1C83F54-1EC0-4AC8-9C6B-8E9EC40D4B47}"/>
          </ac:spMkLst>
        </pc:spChg>
        <pc:graphicFrameChg chg="del">
          <ac:chgData name="Mahi Uddin" userId="e12d8e31e8d791c6" providerId="LiveId" clId="{AFF7B189-EBC0-486A-B786-E09C3411E32D}" dt="2020-07-18T14:18:06.852" v="700" actId="478"/>
          <ac:graphicFrameMkLst>
            <pc:docMk/>
            <pc:sldMk cId="3049518396" sldId="266"/>
            <ac:graphicFrameMk id="8" creationId="{D80E0DC1-5573-4FD9-8EF4-89E731CAA884}"/>
          </ac:graphicFrameMkLst>
        </pc:graphicFrameChg>
        <pc:graphicFrameChg chg="del">
          <ac:chgData name="Mahi Uddin" userId="e12d8e31e8d791c6" providerId="LiveId" clId="{AFF7B189-EBC0-486A-B786-E09C3411E32D}" dt="2020-07-18T14:18:06.852" v="700" actId="478"/>
          <ac:graphicFrameMkLst>
            <pc:docMk/>
            <pc:sldMk cId="3049518396" sldId="266"/>
            <ac:graphicFrameMk id="15" creationId="{51A7B21A-060E-41CA-A31A-A0C1B11E8C78}"/>
          </ac:graphicFrameMkLst>
        </pc:graphicFrameChg>
        <pc:picChg chg="add mod">
          <ac:chgData name="Mahi Uddin" userId="e12d8e31e8d791c6" providerId="LiveId" clId="{AFF7B189-EBC0-486A-B786-E09C3411E32D}" dt="2020-07-18T14:21:32.775" v="783" actId="14100"/>
          <ac:picMkLst>
            <pc:docMk/>
            <pc:sldMk cId="3049518396" sldId="266"/>
            <ac:picMk id="4" creationId="{3513AAE0-B661-4C49-A754-DB551D43BC5A}"/>
          </ac:picMkLst>
        </pc:picChg>
        <pc:picChg chg="add del mod">
          <ac:chgData name="Mahi Uddin" userId="e12d8e31e8d791c6" providerId="LiveId" clId="{AFF7B189-EBC0-486A-B786-E09C3411E32D}" dt="2020-07-18T14:21:11.188" v="777" actId="478"/>
          <ac:picMkLst>
            <pc:docMk/>
            <pc:sldMk cId="3049518396" sldId="266"/>
            <ac:picMk id="6" creationId="{8664A39D-8810-494B-B514-9461F6B46638}"/>
          </ac:picMkLst>
        </pc:picChg>
      </pc:sldChg>
      <pc:sldChg chg="del">
        <pc:chgData name="Mahi Uddin" userId="e12d8e31e8d791c6" providerId="LiveId" clId="{AFF7B189-EBC0-486A-B786-E09C3411E32D}" dt="2020-07-18T14:22:18.231" v="786" actId="47"/>
        <pc:sldMkLst>
          <pc:docMk/>
          <pc:sldMk cId="3739184806" sldId="267"/>
        </pc:sldMkLst>
      </pc:sldChg>
      <pc:sldChg chg="del">
        <pc:chgData name="Mahi Uddin" userId="e12d8e31e8d791c6" providerId="LiveId" clId="{AFF7B189-EBC0-486A-B786-E09C3411E32D}" dt="2020-07-18T14:22:19.741" v="787" actId="47"/>
        <pc:sldMkLst>
          <pc:docMk/>
          <pc:sldMk cId="1735021480" sldId="268"/>
        </pc:sldMkLst>
      </pc:sldChg>
      <pc:sldChg chg="del">
        <pc:chgData name="Mahi Uddin" userId="e12d8e31e8d791c6" providerId="LiveId" clId="{AFF7B189-EBC0-486A-B786-E09C3411E32D}" dt="2020-07-18T14:22:21.392" v="788" actId="47"/>
        <pc:sldMkLst>
          <pc:docMk/>
          <pc:sldMk cId="2041538777" sldId="269"/>
        </pc:sldMkLst>
      </pc:sldChg>
      <pc:sldChg chg="del">
        <pc:chgData name="Mahi Uddin" userId="e12d8e31e8d791c6" providerId="LiveId" clId="{AFF7B189-EBC0-486A-B786-E09C3411E32D}" dt="2020-07-18T14:22:22.340" v="789" actId="47"/>
        <pc:sldMkLst>
          <pc:docMk/>
          <pc:sldMk cId="296894030" sldId="270"/>
        </pc:sldMkLst>
      </pc:sldChg>
      <pc:sldChg chg="del">
        <pc:chgData name="Mahi Uddin" userId="e12d8e31e8d791c6" providerId="LiveId" clId="{AFF7B189-EBC0-486A-B786-E09C3411E32D}" dt="2020-07-18T14:22:23.807" v="790" actId="47"/>
        <pc:sldMkLst>
          <pc:docMk/>
          <pc:sldMk cId="52611000" sldId="271"/>
        </pc:sldMkLst>
      </pc:sldChg>
      <pc:sldChg chg="modSp mod">
        <pc:chgData name="Mahi Uddin" userId="e12d8e31e8d791c6" providerId="LiveId" clId="{AFF7B189-EBC0-486A-B786-E09C3411E32D}" dt="2020-07-21T15:39:41.772" v="6599" actId="20577"/>
        <pc:sldMkLst>
          <pc:docMk/>
          <pc:sldMk cId="3063859542" sldId="272"/>
        </pc:sldMkLst>
        <pc:spChg chg="mod">
          <ac:chgData name="Mahi Uddin" userId="e12d8e31e8d791c6" providerId="LiveId" clId="{AFF7B189-EBC0-486A-B786-E09C3411E32D}" dt="2020-07-21T15:39:27.403" v="6590" actId="1076"/>
          <ac:spMkLst>
            <pc:docMk/>
            <pc:sldMk cId="3063859542" sldId="272"/>
            <ac:spMk id="3" creationId="{CEECD1C8-5509-42DC-A969-7D24474B13CA}"/>
          </ac:spMkLst>
        </pc:spChg>
        <pc:spChg chg="mod">
          <ac:chgData name="Mahi Uddin" userId="e12d8e31e8d791c6" providerId="LiveId" clId="{AFF7B189-EBC0-486A-B786-E09C3411E32D}" dt="2020-07-21T15:39:41.772" v="6599" actId="20577"/>
          <ac:spMkLst>
            <pc:docMk/>
            <pc:sldMk cId="3063859542" sldId="272"/>
            <ac:spMk id="7" creationId="{F4D994DD-AD68-4D16-8A26-8806687C3517}"/>
          </ac:spMkLst>
        </pc:spChg>
        <pc:picChg chg="mod">
          <ac:chgData name="Mahi Uddin" userId="e12d8e31e8d791c6" providerId="LiveId" clId="{AFF7B189-EBC0-486A-B786-E09C3411E32D}" dt="2020-07-21T15:39:24.668" v="6589" actId="1076"/>
          <ac:picMkLst>
            <pc:docMk/>
            <pc:sldMk cId="3063859542" sldId="272"/>
            <ac:picMk id="5" creationId="{4AE50853-364C-4764-A42F-7D492D75651A}"/>
          </ac:picMkLst>
        </pc:picChg>
      </pc:sldChg>
      <pc:sldChg chg="modSp mod">
        <pc:chgData name="Mahi Uddin" userId="e12d8e31e8d791c6" providerId="LiveId" clId="{AFF7B189-EBC0-486A-B786-E09C3411E32D}" dt="2020-07-21T15:40:47.988" v="6638" actId="1076"/>
        <pc:sldMkLst>
          <pc:docMk/>
          <pc:sldMk cId="2717881505" sldId="273"/>
        </pc:sldMkLst>
        <pc:spChg chg="mod">
          <ac:chgData name="Mahi Uddin" userId="e12d8e31e8d791c6" providerId="LiveId" clId="{AFF7B189-EBC0-486A-B786-E09C3411E32D}" dt="2020-07-21T15:40:47.988" v="6638" actId="1076"/>
          <ac:spMkLst>
            <pc:docMk/>
            <pc:sldMk cId="2717881505" sldId="273"/>
            <ac:spMk id="5" creationId="{23B87150-C055-4202-BAA7-9D83B1C38571}"/>
          </ac:spMkLst>
        </pc:spChg>
        <pc:picChg chg="mod">
          <ac:chgData name="Mahi Uddin" userId="e12d8e31e8d791c6" providerId="LiveId" clId="{AFF7B189-EBC0-486A-B786-E09C3411E32D}" dt="2020-07-21T15:40:43.844" v="6637" actId="1076"/>
          <ac:picMkLst>
            <pc:docMk/>
            <pc:sldMk cId="2717881505" sldId="273"/>
            <ac:picMk id="4" creationId="{48414D13-D383-4A8F-8C78-731834DA96A2}"/>
          </ac:picMkLst>
        </pc:picChg>
      </pc:sldChg>
      <pc:sldChg chg="modSp mod">
        <pc:chgData name="Mahi Uddin" userId="e12d8e31e8d791c6" providerId="LiveId" clId="{AFF7B189-EBC0-486A-B786-E09C3411E32D}" dt="2020-07-21T15:42:15.599" v="6674" actId="207"/>
        <pc:sldMkLst>
          <pc:docMk/>
          <pc:sldMk cId="2493723779" sldId="274"/>
        </pc:sldMkLst>
        <pc:spChg chg="mod">
          <ac:chgData name="Mahi Uddin" userId="e12d8e31e8d791c6" providerId="LiveId" clId="{AFF7B189-EBC0-486A-B786-E09C3411E32D}" dt="2020-07-21T15:42:15.599" v="6674" actId="207"/>
          <ac:spMkLst>
            <pc:docMk/>
            <pc:sldMk cId="2493723779" sldId="274"/>
            <ac:spMk id="7" creationId="{08915B96-C9D9-40FC-9787-6EB1CE85D4D3}"/>
          </ac:spMkLst>
        </pc:spChg>
        <pc:spChg chg="mod">
          <ac:chgData name="Mahi Uddin" userId="e12d8e31e8d791c6" providerId="LiveId" clId="{AFF7B189-EBC0-486A-B786-E09C3411E32D}" dt="2020-07-21T15:42:15.599" v="6674" actId="207"/>
          <ac:spMkLst>
            <pc:docMk/>
            <pc:sldMk cId="2493723779" sldId="274"/>
            <ac:spMk id="9" creationId="{51D1B69D-AF68-4B6C-926C-854EAEF11924}"/>
          </ac:spMkLst>
        </pc:spChg>
        <pc:spChg chg="mod">
          <ac:chgData name="Mahi Uddin" userId="e12d8e31e8d791c6" providerId="LiveId" clId="{AFF7B189-EBC0-486A-B786-E09C3411E32D}" dt="2020-07-21T15:42:15.599" v="6674" actId="207"/>
          <ac:spMkLst>
            <pc:docMk/>
            <pc:sldMk cId="2493723779" sldId="274"/>
            <ac:spMk id="11" creationId="{0351CE29-F704-4E4A-83F9-AE116A910A25}"/>
          </ac:spMkLst>
        </pc:spChg>
        <pc:spChg chg="mod">
          <ac:chgData name="Mahi Uddin" userId="e12d8e31e8d791c6" providerId="LiveId" clId="{AFF7B189-EBC0-486A-B786-E09C3411E32D}" dt="2020-07-21T15:42:15.599" v="6674" actId="207"/>
          <ac:spMkLst>
            <pc:docMk/>
            <pc:sldMk cId="2493723779" sldId="274"/>
            <ac:spMk id="13" creationId="{D5CDAD05-7B88-49CA-AE61-752212414BC3}"/>
          </ac:spMkLst>
        </pc:spChg>
        <pc:spChg chg="mod">
          <ac:chgData name="Mahi Uddin" userId="e12d8e31e8d791c6" providerId="LiveId" clId="{AFF7B189-EBC0-486A-B786-E09C3411E32D}" dt="2020-07-21T15:42:15.599" v="6674" actId="207"/>
          <ac:spMkLst>
            <pc:docMk/>
            <pc:sldMk cId="2493723779" sldId="274"/>
            <ac:spMk id="14" creationId="{1CBC7FB0-8F18-45B4-8EC8-B4992C1A3FD9}"/>
          </ac:spMkLst>
        </pc:spChg>
        <pc:spChg chg="mod">
          <ac:chgData name="Mahi Uddin" userId="e12d8e31e8d791c6" providerId="LiveId" clId="{AFF7B189-EBC0-486A-B786-E09C3411E32D}" dt="2020-07-21T15:42:15.599" v="6674" actId="207"/>
          <ac:spMkLst>
            <pc:docMk/>
            <pc:sldMk cId="2493723779" sldId="274"/>
            <ac:spMk id="16" creationId="{5A95F7B3-5BEE-4D94-A7D5-77E63F0870A0}"/>
          </ac:spMkLst>
        </pc:spChg>
        <pc:picChg chg="mod">
          <ac:chgData name="Mahi Uddin" userId="e12d8e31e8d791c6" providerId="LiveId" clId="{AFF7B189-EBC0-486A-B786-E09C3411E32D}" dt="2020-07-21T15:42:01.667" v="6673" actId="1076"/>
          <ac:picMkLst>
            <pc:docMk/>
            <pc:sldMk cId="2493723779" sldId="274"/>
            <ac:picMk id="4" creationId="{441067AA-23F3-4ADF-B748-8F921EBB8D27}"/>
          </ac:picMkLst>
        </pc:picChg>
      </pc:sldChg>
      <pc:sldChg chg="del">
        <pc:chgData name="Mahi Uddin" userId="e12d8e31e8d791c6" providerId="LiveId" clId="{AFF7B189-EBC0-486A-B786-E09C3411E32D}" dt="2020-07-21T15:41:35.490" v="6672" actId="47"/>
        <pc:sldMkLst>
          <pc:docMk/>
          <pc:sldMk cId="3013780834" sldId="275"/>
        </pc:sldMkLst>
      </pc:sldChg>
      <pc:sldChg chg="addSp delSp modSp new mod modTransition">
        <pc:chgData name="Mahi Uddin" userId="e12d8e31e8d791c6" providerId="LiveId" clId="{AFF7B189-EBC0-486A-B786-E09C3411E32D}" dt="2020-07-18T13:49:15.940" v="36"/>
        <pc:sldMkLst>
          <pc:docMk/>
          <pc:sldMk cId="2938005285" sldId="277"/>
        </pc:sldMkLst>
        <pc:spChg chg="del mod">
          <ac:chgData name="Mahi Uddin" userId="e12d8e31e8d791c6" providerId="LiveId" clId="{AFF7B189-EBC0-486A-B786-E09C3411E32D}" dt="2020-07-18T13:36:08.619" v="29" actId="478"/>
          <ac:spMkLst>
            <pc:docMk/>
            <pc:sldMk cId="2938005285" sldId="277"/>
            <ac:spMk id="2" creationId="{F00BD153-1BAD-4AE6-843F-C9174E8FA937}"/>
          </ac:spMkLst>
        </pc:spChg>
        <pc:picChg chg="add mod">
          <ac:chgData name="Mahi Uddin" userId="e12d8e31e8d791c6" providerId="LiveId" clId="{AFF7B189-EBC0-486A-B786-E09C3411E32D}" dt="2020-07-18T13:49:09.445" v="35" actId="14100"/>
          <ac:picMkLst>
            <pc:docMk/>
            <pc:sldMk cId="2938005285" sldId="277"/>
            <ac:picMk id="4" creationId="{1444FAC5-3935-4D7E-949E-921EE5242FA2}"/>
          </ac:picMkLst>
        </pc:picChg>
      </pc:sldChg>
      <pc:sldChg chg="addSp delSp modSp new del mod modTransition">
        <pc:chgData name="Mahi Uddin" userId="e12d8e31e8d791c6" providerId="LiveId" clId="{AFF7B189-EBC0-486A-B786-E09C3411E32D}" dt="2020-07-22T00:44:11.659" v="6780" actId="47"/>
        <pc:sldMkLst>
          <pc:docMk/>
          <pc:sldMk cId="3693932298" sldId="278"/>
        </pc:sldMkLst>
        <pc:spChg chg="del mod">
          <ac:chgData name="Mahi Uddin" userId="e12d8e31e8d791c6" providerId="LiveId" clId="{AFF7B189-EBC0-486A-B786-E09C3411E32D}" dt="2020-07-18T13:36:30.266" v="32" actId="478"/>
          <ac:spMkLst>
            <pc:docMk/>
            <pc:sldMk cId="3693932298" sldId="278"/>
            <ac:spMk id="2" creationId="{FAF4350B-3A7C-4C04-BFAC-F92D1ECC7499}"/>
          </ac:spMkLst>
        </pc:spChg>
        <pc:picChg chg="add mod">
          <ac:chgData name="Mahi Uddin" userId="e12d8e31e8d791c6" providerId="LiveId" clId="{AFF7B189-EBC0-486A-B786-E09C3411E32D}" dt="2020-07-18T13:49:52.286" v="43" actId="14100"/>
          <ac:picMkLst>
            <pc:docMk/>
            <pc:sldMk cId="3693932298" sldId="278"/>
            <ac:picMk id="4" creationId="{65091B32-7AD6-433A-9B08-0454F38BAE79}"/>
          </ac:picMkLst>
        </pc:picChg>
      </pc:sldChg>
      <pc:sldChg chg="addSp delSp modSp new mod modTransition">
        <pc:chgData name="Mahi Uddin" userId="e12d8e31e8d791c6" providerId="LiveId" clId="{AFF7B189-EBC0-486A-B786-E09C3411E32D}" dt="2020-07-18T13:50:55.816" v="51"/>
        <pc:sldMkLst>
          <pc:docMk/>
          <pc:sldMk cId="1420417870" sldId="279"/>
        </pc:sldMkLst>
        <pc:spChg chg="del mod">
          <ac:chgData name="Mahi Uddin" userId="e12d8e31e8d791c6" providerId="LiveId" clId="{AFF7B189-EBC0-486A-B786-E09C3411E32D}" dt="2020-07-18T13:35:36.999" v="27" actId="478"/>
          <ac:spMkLst>
            <pc:docMk/>
            <pc:sldMk cId="1420417870" sldId="279"/>
            <ac:spMk id="2" creationId="{6C1A2E61-F654-43B9-87F4-A32A7F9FAE82}"/>
          </ac:spMkLst>
        </pc:spChg>
        <pc:picChg chg="add mod">
          <ac:chgData name="Mahi Uddin" userId="e12d8e31e8d791c6" providerId="LiveId" clId="{AFF7B189-EBC0-486A-B786-E09C3411E32D}" dt="2020-07-18T13:50:41.958" v="49" actId="14100"/>
          <ac:picMkLst>
            <pc:docMk/>
            <pc:sldMk cId="1420417870" sldId="279"/>
            <ac:picMk id="4" creationId="{54C637DD-8CAF-4EC7-A730-4061CA6F7C36}"/>
          </ac:picMkLst>
        </pc:picChg>
      </pc:sldChg>
      <pc:sldChg chg="addSp modSp new del mod modTransition">
        <pc:chgData name="Mahi Uddin" userId="e12d8e31e8d791c6" providerId="LiveId" clId="{AFF7B189-EBC0-486A-B786-E09C3411E32D}" dt="2020-07-22T00:44:23.085" v="6781" actId="47"/>
        <pc:sldMkLst>
          <pc:docMk/>
          <pc:sldMk cId="4163471783" sldId="280"/>
        </pc:sldMkLst>
        <pc:picChg chg="add mod">
          <ac:chgData name="Mahi Uddin" userId="e12d8e31e8d791c6" providerId="LiveId" clId="{AFF7B189-EBC0-486A-B786-E09C3411E32D}" dt="2020-07-18T13:51:58.901" v="61" actId="1036"/>
          <ac:picMkLst>
            <pc:docMk/>
            <pc:sldMk cId="4163471783" sldId="280"/>
            <ac:picMk id="3" creationId="{AB4A927F-EC89-4D35-BEB9-A48A1577BF1E}"/>
          </ac:picMkLst>
        </pc:picChg>
      </pc:sldChg>
      <pc:sldChg chg="addSp modSp new mod modTransition">
        <pc:chgData name="Mahi Uddin" userId="e12d8e31e8d791c6" providerId="LiveId" clId="{AFF7B189-EBC0-486A-B786-E09C3411E32D}" dt="2020-07-18T13:53:00.217" v="70"/>
        <pc:sldMkLst>
          <pc:docMk/>
          <pc:sldMk cId="2832150828" sldId="281"/>
        </pc:sldMkLst>
        <pc:picChg chg="add mod">
          <ac:chgData name="Mahi Uddin" userId="e12d8e31e8d791c6" providerId="LiveId" clId="{AFF7B189-EBC0-486A-B786-E09C3411E32D}" dt="2020-07-18T13:52:51.838" v="69" actId="1440"/>
          <ac:picMkLst>
            <pc:docMk/>
            <pc:sldMk cId="2832150828" sldId="281"/>
            <ac:picMk id="3" creationId="{2BC0AA52-2883-4C4F-B4E3-A02743090095}"/>
          </ac:picMkLst>
        </pc:picChg>
      </pc:sldChg>
      <pc:sldChg chg="addSp delSp modSp new del mod modTransition modAnim">
        <pc:chgData name="Mahi Uddin" userId="e12d8e31e8d791c6" providerId="LiveId" clId="{AFF7B189-EBC0-486A-B786-E09C3411E32D}" dt="2020-07-22T00:52:27.399" v="7068" actId="47"/>
        <pc:sldMkLst>
          <pc:docMk/>
          <pc:sldMk cId="3272463139" sldId="282"/>
        </pc:sldMkLst>
        <pc:spChg chg="del">
          <ac:chgData name="Mahi Uddin" userId="e12d8e31e8d791c6" providerId="LiveId" clId="{AFF7B189-EBC0-486A-B786-E09C3411E32D}" dt="2020-07-18T14:22:48.387" v="792" actId="478"/>
          <ac:spMkLst>
            <pc:docMk/>
            <pc:sldMk cId="3272463139" sldId="282"/>
            <ac:spMk id="2" creationId="{26800B2B-0702-4E15-B67F-5189970728EC}"/>
          </ac:spMkLst>
        </pc:spChg>
        <pc:spChg chg="add mod">
          <ac:chgData name="Mahi Uddin" userId="e12d8e31e8d791c6" providerId="LiveId" clId="{AFF7B189-EBC0-486A-B786-E09C3411E32D}" dt="2020-07-18T14:30:39.487" v="905" actId="1076"/>
          <ac:spMkLst>
            <pc:docMk/>
            <pc:sldMk cId="3272463139" sldId="282"/>
            <ac:spMk id="3" creationId="{CC110D9E-9906-47A9-8059-08A54286ABBC}"/>
          </ac:spMkLst>
        </pc:spChg>
        <pc:spChg chg="add mod">
          <ac:chgData name="Mahi Uddin" userId="e12d8e31e8d791c6" providerId="LiveId" clId="{AFF7B189-EBC0-486A-B786-E09C3411E32D}" dt="2020-07-18T14:30:36.511" v="904" actId="1076"/>
          <ac:spMkLst>
            <pc:docMk/>
            <pc:sldMk cId="3272463139" sldId="282"/>
            <ac:spMk id="8" creationId="{66987D9A-5CD3-4AB9-8423-EB075FC4B49E}"/>
          </ac:spMkLst>
        </pc:spChg>
        <pc:spChg chg="add mod">
          <ac:chgData name="Mahi Uddin" userId="e12d8e31e8d791c6" providerId="LiveId" clId="{AFF7B189-EBC0-486A-B786-E09C3411E32D}" dt="2020-07-18T14:30:31.855" v="903" actId="1076"/>
          <ac:spMkLst>
            <pc:docMk/>
            <pc:sldMk cId="3272463139" sldId="282"/>
            <ac:spMk id="9" creationId="{FC9AC9F2-FC83-404D-B31D-482E89EDB8A4}"/>
          </ac:spMkLst>
        </pc:spChg>
        <pc:picChg chg="add mod modCrop">
          <ac:chgData name="Mahi Uddin" userId="e12d8e31e8d791c6" providerId="LiveId" clId="{AFF7B189-EBC0-486A-B786-E09C3411E32D}" dt="2020-07-18T14:29:25.127" v="888" actId="14100"/>
          <ac:picMkLst>
            <pc:docMk/>
            <pc:sldMk cId="3272463139" sldId="282"/>
            <ac:picMk id="5" creationId="{5CF1EE61-6493-464B-BFBA-D5AB5ADFE371}"/>
          </ac:picMkLst>
        </pc:picChg>
        <pc:picChg chg="add mod modCrop">
          <ac:chgData name="Mahi Uddin" userId="e12d8e31e8d791c6" providerId="LiveId" clId="{AFF7B189-EBC0-486A-B786-E09C3411E32D}" dt="2020-07-18T14:29:20.263" v="887" actId="14100"/>
          <ac:picMkLst>
            <pc:docMk/>
            <pc:sldMk cId="3272463139" sldId="282"/>
            <ac:picMk id="7" creationId="{FC8B00D7-1E57-45E8-A40C-428E2B04D159}"/>
          </ac:picMkLst>
        </pc:picChg>
      </pc:sldChg>
      <pc:sldChg chg="addSp delSp modSp new mod modTransition modAnim">
        <pc:chgData name="Mahi Uddin" userId="e12d8e31e8d791c6" providerId="LiveId" clId="{AFF7B189-EBC0-486A-B786-E09C3411E32D}" dt="2020-07-22T00:53:24.622" v="7078" actId="14100"/>
        <pc:sldMkLst>
          <pc:docMk/>
          <pc:sldMk cId="2704975162" sldId="283"/>
        </pc:sldMkLst>
        <pc:spChg chg="del mod">
          <ac:chgData name="Mahi Uddin" userId="e12d8e31e8d791c6" providerId="LiveId" clId="{AFF7B189-EBC0-486A-B786-E09C3411E32D}" dt="2020-07-18T14:32:02.903" v="914" actId="478"/>
          <ac:spMkLst>
            <pc:docMk/>
            <pc:sldMk cId="2704975162" sldId="283"/>
            <ac:spMk id="2" creationId="{B8480427-063D-4E12-AEE3-DBFF1C4CB770}"/>
          </ac:spMkLst>
        </pc:spChg>
        <pc:spChg chg="add mod">
          <ac:chgData name="Mahi Uddin" userId="e12d8e31e8d791c6" providerId="LiveId" clId="{AFF7B189-EBC0-486A-B786-E09C3411E32D}" dt="2020-07-22T00:53:11.301" v="7075" actId="1076"/>
          <ac:spMkLst>
            <pc:docMk/>
            <pc:sldMk cId="2704975162" sldId="283"/>
            <ac:spMk id="3" creationId="{C84ADE58-1194-49D5-B3F1-0635B55BA3CD}"/>
          </ac:spMkLst>
        </pc:spChg>
        <pc:spChg chg="add mod">
          <ac:chgData name="Mahi Uddin" userId="e12d8e31e8d791c6" providerId="LiveId" clId="{AFF7B189-EBC0-486A-B786-E09C3411E32D}" dt="2020-07-22T00:53:14.102" v="7076" actId="1076"/>
          <ac:spMkLst>
            <pc:docMk/>
            <pc:sldMk cId="2704975162" sldId="283"/>
            <ac:spMk id="6" creationId="{E2D9DD45-1309-4198-AF96-A93FD3937BD7}"/>
          </ac:spMkLst>
        </pc:spChg>
        <pc:picChg chg="add mod modCrop">
          <ac:chgData name="Mahi Uddin" userId="e12d8e31e8d791c6" providerId="LiveId" clId="{AFF7B189-EBC0-486A-B786-E09C3411E32D}" dt="2020-07-22T00:53:24.622" v="7078" actId="14100"/>
          <ac:picMkLst>
            <pc:docMk/>
            <pc:sldMk cId="2704975162" sldId="283"/>
            <ac:picMk id="5" creationId="{FAA20D05-C324-4B4B-B560-03CDEE2115DE}"/>
          </ac:picMkLst>
        </pc:picChg>
      </pc:sldChg>
      <pc:sldChg chg="addSp delSp modSp new del mod modTransition delAnim modAnim">
        <pc:chgData name="Mahi Uddin" userId="e12d8e31e8d791c6" providerId="LiveId" clId="{AFF7B189-EBC0-486A-B786-E09C3411E32D}" dt="2020-07-22T00:53:34.994" v="7079" actId="47"/>
        <pc:sldMkLst>
          <pc:docMk/>
          <pc:sldMk cId="2827026079" sldId="284"/>
        </pc:sldMkLst>
        <pc:spChg chg="add mod">
          <ac:chgData name="Mahi Uddin" userId="e12d8e31e8d791c6" providerId="LiveId" clId="{AFF7B189-EBC0-486A-B786-E09C3411E32D}" dt="2020-07-21T10:55:49.473" v="3472" actId="1076"/>
          <ac:spMkLst>
            <pc:docMk/>
            <pc:sldMk cId="2827026079" sldId="284"/>
            <ac:spMk id="2" creationId="{9EB44E32-8FBB-4E39-872C-0C31BE3358E8}"/>
          </ac:spMkLst>
        </pc:spChg>
        <pc:spChg chg="del">
          <ac:chgData name="Mahi Uddin" userId="e12d8e31e8d791c6" providerId="LiveId" clId="{AFF7B189-EBC0-486A-B786-E09C3411E32D}" dt="2020-07-18T14:34:19.373" v="945" actId="478"/>
          <ac:spMkLst>
            <pc:docMk/>
            <pc:sldMk cId="2827026079" sldId="284"/>
            <ac:spMk id="2" creationId="{CCADD52C-BC13-4DB5-9A0D-9FB3507C6CB2}"/>
          </ac:spMkLst>
        </pc:spChg>
        <pc:spChg chg="add del mod">
          <ac:chgData name="Mahi Uddin" userId="e12d8e31e8d791c6" providerId="LiveId" clId="{AFF7B189-EBC0-486A-B786-E09C3411E32D}" dt="2020-07-18T14:35:08.657" v="989" actId="478"/>
          <ac:spMkLst>
            <pc:docMk/>
            <pc:sldMk cId="2827026079" sldId="284"/>
            <ac:spMk id="3" creationId="{624589B7-092E-4210-BAF7-53178EA7A1B5}"/>
          </ac:spMkLst>
        </pc:spChg>
        <pc:spChg chg="add mod">
          <ac:chgData name="Mahi Uddin" userId="e12d8e31e8d791c6" providerId="LiveId" clId="{AFF7B189-EBC0-486A-B786-E09C3411E32D}" dt="2020-07-21T10:19:05.053" v="1147" actId="13822"/>
          <ac:spMkLst>
            <pc:docMk/>
            <pc:sldMk cId="2827026079" sldId="284"/>
            <ac:spMk id="3" creationId="{B0EBCFCD-B770-42AA-9B2C-08BA2C48DFF8}"/>
          </ac:spMkLst>
        </pc:spChg>
        <pc:spChg chg="add mod">
          <ac:chgData name="Mahi Uddin" userId="e12d8e31e8d791c6" providerId="LiveId" clId="{AFF7B189-EBC0-486A-B786-E09C3411E32D}" dt="2020-07-21T10:55:51.809" v="3473" actId="1076"/>
          <ac:spMkLst>
            <pc:docMk/>
            <pc:sldMk cId="2827026079" sldId="284"/>
            <ac:spMk id="4" creationId="{4D959730-7D5D-4FAC-8F75-605242BF1338}"/>
          </ac:spMkLst>
        </pc:spChg>
        <pc:spChg chg="add mod">
          <ac:chgData name="Mahi Uddin" userId="e12d8e31e8d791c6" providerId="LiveId" clId="{AFF7B189-EBC0-486A-B786-E09C3411E32D}" dt="2020-07-21T10:55:41.940" v="3471" actId="1036"/>
          <ac:spMkLst>
            <pc:docMk/>
            <pc:sldMk cId="2827026079" sldId="284"/>
            <ac:spMk id="6" creationId="{8CC8D071-1D33-467F-8F54-FEF2210D312F}"/>
          </ac:spMkLst>
        </pc:spChg>
        <pc:spChg chg="add mod">
          <ac:chgData name="Mahi Uddin" userId="e12d8e31e8d791c6" providerId="LiveId" clId="{AFF7B189-EBC0-486A-B786-E09C3411E32D}" dt="2020-07-21T10:55:31.859" v="3460" actId="1036"/>
          <ac:spMkLst>
            <pc:docMk/>
            <pc:sldMk cId="2827026079" sldId="284"/>
            <ac:spMk id="8" creationId="{3DD52F6E-6816-4016-81CF-33C3BFE80066}"/>
          </ac:spMkLst>
        </pc:spChg>
        <pc:spChg chg="add mod">
          <ac:chgData name="Mahi Uddin" userId="e12d8e31e8d791c6" providerId="LiveId" clId="{AFF7B189-EBC0-486A-B786-E09C3411E32D}" dt="2020-07-21T10:55:26.157" v="3445" actId="1035"/>
          <ac:spMkLst>
            <pc:docMk/>
            <pc:sldMk cId="2827026079" sldId="284"/>
            <ac:spMk id="10" creationId="{843E6FE2-C7B6-4492-8AFA-689A053AFF87}"/>
          </ac:spMkLst>
        </pc:spChg>
        <pc:spChg chg="add mod">
          <ac:chgData name="Mahi Uddin" userId="e12d8e31e8d791c6" providerId="LiveId" clId="{AFF7B189-EBC0-486A-B786-E09C3411E32D}" dt="2020-07-21T15:31:48.004" v="6254" actId="20577"/>
          <ac:spMkLst>
            <pc:docMk/>
            <pc:sldMk cId="2827026079" sldId="284"/>
            <ac:spMk id="12" creationId="{9BCAEC8B-D787-4AA8-9535-10E9CC5D7BE1}"/>
          </ac:spMkLst>
        </pc:spChg>
        <pc:spChg chg="add mod">
          <ac:chgData name="Mahi Uddin" userId="e12d8e31e8d791c6" providerId="LiveId" clId="{AFF7B189-EBC0-486A-B786-E09C3411E32D}" dt="2020-07-21T10:55:11.972" v="3408" actId="1035"/>
          <ac:spMkLst>
            <pc:docMk/>
            <pc:sldMk cId="2827026079" sldId="284"/>
            <ac:spMk id="14" creationId="{65FA9D15-1A76-4A57-A937-91018D58443D}"/>
          </ac:spMkLst>
        </pc:spChg>
        <pc:spChg chg="add mod">
          <ac:chgData name="Mahi Uddin" userId="e12d8e31e8d791c6" providerId="LiveId" clId="{AFF7B189-EBC0-486A-B786-E09C3411E32D}" dt="2020-07-21T14:42:04.339" v="5390" actId="20577"/>
          <ac:spMkLst>
            <pc:docMk/>
            <pc:sldMk cId="2827026079" sldId="284"/>
            <ac:spMk id="16" creationId="{221BD270-490A-4F03-9A46-0C00A63FB41B}"/>
          </ac:spMkLst>
        </pc:spChg>
        <pc:spChg chg="add mod">
          <ac:chgData name="Mahi Uddin" userId="e12d8e31e8d791c6" providerId="LiveId" clId="{AFF7B189-EBC0-486A-B786-E09C3411E32D}" dt="2020-07-21T10:55:00.894" v="3376" actId="1036"/>
          <ac:spMkLst>
            <pc:docMk/>
            <pc:sldMk cId="2827026079" sldId="284"/>
            <ac:spMk id="18" creationId="{018E047B-DF1A-4AD0-B4CE-E5FF6C8D187D}"/>
          </ac:spMkLst>
        </pc:spChg>
        <pc:spChg chg="add mod">
          <ac:chgData name="Mahi Uddin" userId="e12d8e31e8d791c6" providerId="LiveId" clId="{AFF7B189-EBC0-486A-B786-E09C3411E32D}" dt="2020-07-21T10:54:54.642" v="3358" actId="1036"/>
          <ac:spMkLst>
            <pc:docMk/>
            <pc:sldMk cId="2827026079" sldId="284"/>
            <ac:spMk id="20" creationId="{4A565B8B-A73A-49F5-A6BD-8EA53A9137E6}"/>
          </ac:spMkLst>
        </pc:spChg>
        <pc:spChg chg="add mod">
          <ac:chgData name="Mahi Uddin" userId="e12d8e31e8d791c6" providerId="LiveId" clId="{AFF7B189-EBC0-486A-B786-E09C3411E32D}" dt="2020-07-21T11:01:14.996" v="3921" actId="1035"/>
          <ac:spMkLst>
            <pc:docMk/>
            <pc:sldMk cId="2827026079" sldId="284"/>
            <ac:spMk id="22" creationId="{F2375124-E839-4BF0-BB8B-5E15E6A56DA2}"/>
          </ac:spMkLst>
        </pc:spChg>
        <pc:spChg chg="add del mod">
          <ac:chgData name="Mahi Uddin" userId="e12d8e31e8d791c6" providerId="LiveId" clId="{AFF7B189-EBC0-486A-B786-E09C3411E32D}" dt="2020-07-21T10:51:09.056" v="3076" actId="478"/>
          <ac:spMkLst>
            <pc:docMk/>
            <pc:sldMk cId="2827026079" sldId="284"/>
            <ac:spMk id="24" creationId="{08ECE7E2-EA06-4AA2-AE38-33674F8EB58B}"/>
          </ac:spMkLst>
        </pc:spChg>
        <pc:spChg chg="add del mod">
          <ac:chgData name="Mahi Uddin" userId="e12d8e31e8d791c6" providerId="LiveId" clId="{AFF7B189-EBC0-486A-B786-E09C3411E32D}" dt="2020-07-21T10:54:31.727" v="3340" actId="478"/>
          <ac:spMkLst>
            <pc:docMk/>
            <pc:sldMk cId="2827026079" sldId="284"/>
            <ac:spMk id="26" creationId="{31E49EB3-E8F1-494B-B426-83E4293F28CF}"/>
          </ac:spMkLst>
        </pc:spChg>
      </pc:sldChg>
      <pc:sldChg chg="addSp delSp modSp new del mod modTransition modAnim">
        <pc:chgData name="Mahi Uddin" userId="e12d8e31e8d791c6" providerId="LiveId" clId="{AFF7B189-EBC0-486A-B786-E09C3411E32D}" dt="2020-07-22T00:53:38.027" v="7080" actId="47"/>
        <pc:sldMkLst>
          <pc:docMk/>
          <pc:sldMk cId="2415802160" sldId="285"/>
        </pc:sldMkLst>
        <pc:spChg chg="del">
          <ac:chgData name="Mahi Uddin" userId="e12d8e31e8d791c6" providerId="LiveId" clId="{AFF7B189-EBC0-486A-B786-E09C3411E32D}" dt="2020-07-21T10:43:18.712" v="2719" actId="478"/>
          <ac:spMkLst>
            <pc:docMk/>
            <pc:sldMk cId="2415802160" sldId="285"/>
            <ac:spMk id="2" creationId="{FDE01775-BDC0-4E6B-B9C1-1F5CF2B82F8B}"/>
          </ac:spMkLst>
        </pc:spChg>
        <pc:spChg chg="add mod">
          <ac:chgData name="Mahi Uddin" userId="e12d8e31e8d791c6" providerId="LiveId" clId="{AFF7B189-EBC0-486A-B786-E09C3411E32D}" dt="2020-07-21T10:45:23.054" v="2763" actId="1035"/>
          <ac:spMkLst>
            <pc:docMk/>
            <pc:sldMk cId="2415802160" sldId="285"/>
            <ac:spMk id="4" creationId="{7B9920B3-E6E0-46F6-9C66-0E52DADA3E75}"/>
          </ac:spMkLst>
        </pc:spChg>
        <pc:spChg chg="add mod">
          <ac:chgData name="Mahi Uddin" userId="e12d8e31e8d791c6" providerId="LiveId" clId="{AFF7B189-EBC0-486A-B786-E09C3411E32D}" dt="2020-07-21T11:00:04.461" v="3908" actId="1036"/>
          <ac:spMkLst>
            <pc:docMk/>
            <pc:sldMk cId="2415802160" sldId="285"/>
            <ac:spMk id="6" creationId="{98F4DF49-7D52-4421-A89A-1FA77BBFE6FC}"/>
          </ac:spMkLst>
        </pc:spChg>
        <pc:spChg chg="add mod">
          <ac:chgData name="Mahi Uddin" userId="e12d8e31e8d791c6" providerId="LiveId" clId="{AFF7B189-EBC0-486A-B786-E09C3411E32D}" dt="2020-07-21T11:00:04.461" v="3908" actId="1036"/>
          <ac:spMkLst>
            <pc:docMk/>
            <pc:sldMk cId="2415802160" sldId="285"/>
            <ac:spMk id="8" creationId="{C4A20C13-F2E9-47B4-8523-1D04891DEB60}"/>
          </ac:spMkLst>
        </pc:spChg>
        <pc:spChg chg="add mod">
          <ac:chgData name="Mahi Uddin" userId="e12d8e31e8d791c6" providerId="LiveId" clId="{AFF7B189-EBC0-486A-B786-E09C3411E32D}" dt="2020-07-21T11:00:04.461" v="3908" actId="1036"/>
          <ac:spMkLst>
            <pc:docMk/>
            <pc:sldMk cId="2415802160" sldId="285"/>
            <ac:spMk id="10" creationId="{F5FF5204-62CD-46E1-91F1-F49BDD2B8F9E}"/>
          </ac:spMkLst>
        </pc:spChg>
        <pc:spChg chg="add mod">
          <ac:chgData name="Mahi Uddin" userId="e12d8e31e8d791c6" providerId="LiveId" clId="{AFF7B189-EBC0-486A-B786-E09C3411E32D}" dt="2020-07-21T14:38:58.510" v="5291" actId="20577"/>
          <ac:spMkLst>
            <pc:docMk/>
            <pc:sldMk cId="2415802160" sldId="285"/>
            <ac:spMk id="12" creationId="{7CBC4D3B-961B-4DD2-88D8-42BB3F3196D4}"/>
          </ac:spMkLst>
        </pc:spChg>
        <pc:spChg chg="add mod">
          <ac:chgData name="Mahi Uddin" userId="e12d8e31e8d791c6" providerId="LiveId" clId="{AFF7B189-EBC0-486A-B786-E09C3411E32D}" dt="2020-07-21T11:00:04.461" v="3908" actId="1036"/>
          <ac:spMkLst>
            <pc:docMk/>
            <pc:sldMk cId="2415802160" sldId="285"/>
            <ac:spMk id="14" creationId="{B4281F7F-07B1-4ECB-96A9-E4796CFC17AA}"/>
          </ac:spMkLst>
        </pc:spChg>
        <pc:spChg chg="add mod">
          <ac:chgData name="Mahi Uddin" userId="e12d8e31e8d791c6" providerId="LiveId" clId="{AFF7B189-EBC0-486A-B786-E09C3411E32D}" dt="2020-07-21T11:00:04.461" v="3908" actId="1036"/>
          <ac:spMkLst>
            <pc:docMk/>
            <pc:sldMk cId="2415802160" sldId="285"/>
            <ac:spMk id="16" creationId="{37786C98-1C83-4C72-AF01-BCE566748951}"/>
          </ac:spMkLst>
        </pc:spChg>
        <pc:spChg chg="add mod">
          <ac:chgData name="Mahi Uddin" userId="e12d8e31e8d791c6" providerId="LiveId" clId="{AFF7B189-EBC0-486A-B786-E09C3411E32D}" dt="2020-07-21T11:03:56.192" v="3957" actId="6549"/>
          <ac:spMkLst>
            <pc:docMk/>
            <pc:sldMk cId="2415802160" sldId="285"/>
            <ac:spMk id="18" creationId="{858EE0FF-D33A-49BB-A37E-7D75BC6B846B}"/>
          </ac:spMkLst>
        </pc:spChg>
        <pc:spChg chg="add mod">
          <ac:chgData name="Mahi Uddin" userId="e12d8e31e8d791c6" providerId="LiveId" clId="{AFF7B189-EBC0-486A-B786-E09C3411E32D}" dt="2020-07-21T11:02:36.933" v="3944" actId="20577"/>
          <ac:spMkLst>
            <pc:docMk/>
            <pc:sldMk cId="2415802160" sldId="285"/>
            <ac:spMk id="20" creationId="{6F6AE1CF-2BE7-43DD-8630-21CD9E05C333}"/>
          </ac:spMkLst>
        </pc:spChg>
        <pc:spChg chg="add mod">
          <ac:chgData name="Mahi Uddin" userId="e12d8e31e8d791c6" providerId="LiveId" clId="{AFF7B189-EBC0-486A-B786-E09C3411E32D}" dt="2020-07-21T11:00:04.461" v="3908" actId="1036"/>
          <ac:spMkLst>
            <pc:docMk/>
            <pc:sldMk cId="2415802160" sldId="285"/>
            <ac:spMk id="22" creationId="{BF5A6360-DFE6-4C92-88CB-0153BE38C318}"/>
          </ac:spMkLst>
        </pc:spChg>
      </pc:sldChg>
      <pc:sldChg chg="addSp delSp modSp new del mod modTransition modAnim">
        <pc:chgData name="Mahi Uddin" userId="e12d8e31e8d791c6" providerId="LiveId" clId="{AFF7B189-EBC0-486A-B786-E09C3411E32D}" dt="2020-07-22T00:53:40.692" v="7081" actId="47"/>
        <pc:sldMkLst>
          <pc:docMk/>
          <pc:sldMk cId="3774493145" sldId="286"/>
        </pc:sldMkLst>
        <pc:spChg chg="del mod">
          <ac:chgData name="Mahi Uddin" userId="e12d8e31e8d791c6" providerId="LiveId" clId="{AFF7B189-EBC0-486A-B786-E09C3411E32D}" dt="2020-07-21T11:03:40.028" v="3950" actId="478"/>
          <ac:spMkLst>
            <pc:docMk/>
            <pc:sldMk cId="3774493145" sldId="286"/>
            <ac:spMk id="2" creationId="{15A1B8CC-9014-438F-B3C1-A962C14085C9}"/>
          </ac:spMkLst>
        </pc:spChg>
        <pc:spChg chg="add mod">
          <ac:chgData name="Mahi Uddin" userId="e12d8e31e8d791c6" providerId="LiveId" clId="{AFF7B189-EBC0-486A-B786-E09C3411E32D}" dt="2020-07-21T11:05:50.200" v="4047" actId="255"/>
          <ac:spMkLst>
            <pc:docMk/>
            <pc:sldMk cId="3774493145" sldId="286"/>
            <ac:spMk id="3" creationId="{05BA4C09-1B0F-43D3-8B72-C2DBBCF39465}"/>
          </ac:spMkLst>
        </pc:spChg>
        <pc:spChg chg="add mod">
          <ac:chgData name="Mahi Uddin" userId="e12d8e31e8d791c6" providerId="LiveId" clId="{AFF7B189-EBC0-486A-B786-E09C3411E32D}" dt="2020-07-21T11:05:45.291" v="4046" actId="255"/>
          <ac:spMkLst>
            <pc:docMk/>
            <pc:sldMk cId="3774493145" sldId="286"/>
            <ac:spMk id="4" creationId="{F69289C9-DE52-4EAA-976A-D6D1E4C527F0}"/>
          </ac:spMkLst>
        </pc:spChg>
        <pc:graphicFrameChg chg="add mod modGraphic">
          <ac:chgData name="Mahi Uddin" userId="e12d8e31e8d791c6" providerId="LiveId" clId="{AFF7B189-EBC0-486A-B786-E09C3411E32D}" dt="2020-07-21T11:11:22.466" v="4223" actId="1076"/>
          <ac:graphicFrameMkLst>
            <pc:docMk/>
            <pc:sldMk cId="3774493145" sldId="286"/>
            <ac:graphicFrameMk id="5" creationId="{54FA130F-98AB-403B-82B3-1E559E51FC2E}"/>
          </ac:graphicFrameMkLst>
        </pc:graphicFrameChg>
      </pc:sldChg>
      <pc:sldChg chg="addSp modSp new mod modTransition modAnim">
        <pc:chgData name="Mahi Uddin" userId="e12d8e31e8d791c6" providerId="LiveId" clId="{AFF7B189-EBC0-486A-B786-E09C3411E32D}" dt="2020-07-22T00:54:26.961" v="7084" actId="255"/>
        <pc:sldMkLst>
          <pc:docMk/>
          <pc:sldMk cId="1450793492" sldId="287"/>
        </pc:sldMkLst>
        <pc:spChg chg="add mod">
          <ac:chgData name="Mahi Uddin" userId="e12d8e31e8d791c6" providerId="LiveId" clId="{AFF7B189-EBC0-486A-B786-E09C3411E32D}" dt="2020-07-21T14:53:58.057" v="5462" actId="1035"/>
          <ac:spMkLst>
            <pc:docMk/>
            <pc:sldMk cId="1450793492" sldId="287"/>
            <ac:spMk id="2" creationId="{AC8011BC-F993-4826-9DF3-CC7713D583A2}"/>
          </ac:spMkLst>
        </pc:spChg>
        <pc:spChg chg="add mod">
          <ac:chgData name="Mahi Uddin" userId="e12d8e31e8d791c6" providerId="LiveId" clId="{AFF7B189-EBC0-486A-B786-E09C3411E32D}" dt="2020-07-21T11:28:06.501" v="4747" actId="20577"/>
          <ac:spMkLst>
            <pc:docMk/>
            <pc:sldMk cId="1450793492" sldId="287"/>
            <ac:spMk id="3" creationId="{7DAC122B-920B-48C6-A829-E73672D53AF6}"/>
          </ac:spMkLst>
        </pc:spChg>
        <pc:graphicFrameChg chg="add mod modGraphic">
          <ac:chgData name="Mahi Uddin" userId="e12d8e31e8d791c6" providerId="LiveId" clId="{AFF7B189-EBC0-486A-B786-E09C3411E32D}" dt="2020-07-22T00:54:26.961" v="7084" actId="255"/>
          <ac:graphicFrameMkLst>
            <pc:docMk/>
            <pc:sldMk cId="1450793492" sldId="287"/>
            <ac:graphicFrameMk id="4" creationId="{568C7652-BC4D-40EB-A52D-62D5F2DB7505}"/>
          </ac:graphicFrameMkLst>
        </pc:graphicFrameChg>
        <pc:cxnChg chg="add mod">
          <ac:chgData name="Mahi Uddin" userId="e12d8e31e8d791c6" providerId="LiveId" clId="{AFF7B189-EBC0-486A-B786-E09C3411E32D}" dt="2020-07-21T15:03:22.242" v="5676" actId="1035"/>
          <ac:cxnSpMkLst>
            <pc:docMk/>
            <pc:sldMk cId="1450793492" sldId="287"/>
            <ac:cxnSpMk id="6" creationId="{35AC5CF9-6CB5-4189-B29A-FB71A3597D77}"/>
          </ac:cxnSpMkLst>
        </pc:cxnChg>
        <pc:cxnChg chg="add mod">
          <ac:chgData name="Mahi Uddin" userId="e12d8e31e8d791c6" providerId="LiveId" clId="{AFF7B189-EBC0-486A-B786-E09C3411E32D}" dt="2020-07-21T15:03:44.994" v="5679" actId="14100"/>
          <ac:cxnSpMkLst>
            <pc:docMk/>
            <pc:sldMk cId="1450793492" sldId="287"/>
            <ac:cxnSpMk id="8" creationId="{34C228FA-6563-4CA2-9FE4-F7AA4E5F6DBC}"/>
          </ac:cxnSpMkLst>
        </pc:cxnChg>
      </pc:sldChg>
      <pc:sldChg chg="addSp modSp new mod modTransition modAnim">
        <pc:chgData name="Mahi Uddin" userId="e12d8e31e8d791c6" providerId="LiveId" clId="{AFF7B189-EBC0-486A-B786-E09C3411E32D}" dt="2020-07-21T15:45:38.382" v="6683"/>
        <pc:sldMkLst>
          <pc:docMk/>
          <pc:sldMk cId="719312254" sldId="288"/>
        </pc:sldMkLst>
        <pc:spChg chg="add mod">
          <ac:chgData name="Mahi Uddin" userId="e12d8e31e8d791c6" providerId="LiveId" clId="{AFF7B189-EBC0-486A-B786-E09C3411E32D}" dt="2020-07-21T15:05:49.242" v="5689" actId="20577"/>
          <ac:spMkLst>
            <pc:docMk/>
            <pc:sldMk cId="719312254" sldId="288"/>
            <ac:spMk id="2" creationId="{7F80EB77-9F7D-410C-9823-B0049F356A6B}"/>
          </ac:spMkLst>
        </pc:spChg>
        <pc:spChg chg="add mod">
          <ac:chgData name="Mahi Uddin" userId="e12d8e31e8d791c6" providerId="LiveId" clId="{AFF7B189-EBC0-486A-B786-E09C3411E32D}" dt="2020-07-21T15:13:13.670" v="5952" actId="113"/>
          <ac:spMkLst>
            <pc:docMk/>
            <pc:sldMk cId="719312254" sldId="288"/>
            <ac:spMk id="4" creationId="{2195DDA6-9F1C-450D-AA83-F8A9F29337A1}"/>
          </ac:spMkLst>
        </pc:spChg>
        <pc:spChg chg="add mod">
          <ac:chgData name="Mahi Uddin" userId="e12d8e31e8d791c6" providerId="LiveId" clId="{AFF7B189-EBC0-486A-B786-E09C3411E32D}" dt="2020-07-21T15:16:21.932" v="6182" actId="6549"/>
          <ac:spMkLst>
            <pc:docMk/>
            <pc:sldMk cId="719312254" sldId="288"/>
            <ac:spMk id="6" creationId="{A4D2555C-278C-4EA1-A57B-4FEFF0757060}"/>
          </ac:spMkLst>
        </pc:spChg>
        <pc:graphicFrameChg chg="add mod modGraphic">
          <ac:chgData name="Mahi Uddin" userId="e12d8e31e8d791c6" providerId="LiveId" clId="{AFF7B189-EBC0-486A-B786-E09C3411E32D}" dt="2020-07-21T15:15:14.197" v="6043" actId="2165"/>
          <ac:graphicFrameMkLst>
            <pc:docMk/>
            <pc:sldMk cId="719312254" sldId="288"/>
            <ac:graphicFrameMk id="3" creationId="{2EC24344-1AAC-4C0D-A03F-2D7449705D6C}"/>
          </ac:graphicFrameMkLst>
        </pc:graphicFrameChg>
        <pc:graphicFrameChg chg="add mod modGraphic">
          <ac:chgData name="Mahi Uddin" userId="e12d8e31e8d791c6" providerId="LiveId" clId="{AFF7B189-EBC0-486A-B786-E09C3411E32D}" dt="2020-07-21T15:29:14.845" v="6239" actId="20577"/>
          <ac:graphicFrameMkLst>
            <pc:docMk/>
            <pc:sldMk cId="719312254" sldId="288"/>
            <ac:graphicFrameMk id="5" creationId="{8687B35B-6C4B-4384-BB62-11D032A2D017}"/>
          </ac:graphicFrameMkLst>
        </pc:graphicFrameChg>
      </pc:sldChg>
      <pc:sldChg chg="addSp delSp modSp new mod ord modTransition addAnim delAnim modAnim">
        <pc:chgData name="Mahi Uddin" userId="e12d8e31e8d791c6" providerId="LiveId" clId="{AFF7B189-EBC0-486A-B786-E09C3411E32D}" dt="2020-07-21T15:46:30.151" v="6687" actId="20577"/>
        <pc:sldMkLst>
          <pc:docMk/>
          <pc:sldMk cId="3293423451" sldId="289"/>
        </pc:sldMkLst>
        <pc:spChg chg="add mod">
          <ac:chgData name="Mahi Uddin" userId="e12d8e31e8d791c6" providerId="LiveId" clId="{AFF7B189-EBC0-486A-B786-E09C3411E32D}" dt="2020-07-21T15:37:22.517" v="6442" actId="13822"/>
          <ac:spMkLst>
            <pc:docMk/>
            <pc:sldMk cId="3293423451" sldId="289"/>
            <ac:spMk id="2" creationId="{B2313A2A-A246-4509-AA31-936F3BDD6A48}"/>
          </ac:spMkLst>
        </pc:spChg>
        <pc:spChg chg="add mod">
          <ac:chgData name="Mahi Uddin" userId="e12d8e31e8d791c6" providerId="LiveId" clId="{AFF7B189-EBC0-486A-B786-E09C3411E32D}" dt="2020-07-21T15:37:51.579" v="6484" actId="1036"/>
          <ac:spMkLst>
            <pc:docMk/>
            <pc:sldMk cId="3293423451" sldId="289"/>
            <ac:spMk id="3" creationId="{D16823E5-2E85-426C-822A-271C71B0B34E}"/>
          </ac:spMkLst>
        </pc:spChg>
        <pc:spChg chg="add mod">
          <ac:chgData name="Mahi Uddin" userId="e12d8e31e8d791c6" providerId="LiveId" clId="{AFF7B189-EBC0-486A-B786-E09C3411E32D}" dt="2020-07-21T15:33:50.668" v="6332" actId="1036"/>
          <ac:spMkLst>
            <pc:docMk/>
            <pc:sldMk cId="3293423451" sldId="289"/>
            <ac:spMk id="4" creationId="{4D853A51-2411-4F5E-B356-70B8F7306344}"/>
          </ac:spMkLst>
        </pc:spChg>
        <pc:spChg chg="add mod">
          <ac:chgData name="Mahi Uddin" userId="e12d8e31e8d791c6" providerId="LiveId" clId="{AFF7B189-EBC0-486A-B786-E09C3411E32D}" dt="2020-07-21T15:35:06.468" v="6385" actId="20577"/>
          <ac:spMkLst>
            <pc:docMk/>
            <pc:sldMk cId="3293423451" sldId="289"/>
            <ac:spMk id="5" creationId="{72313079-91B2-44CD-8319-01497A124B85}"/>
          </ac:spMkLst>
        </pc:spChg>
        <pc:spChg chg="add mod">
          <ac:chgData name="Mahi Uddin" userId="e12d8e31e8d791c6" providerId="LiveId" clId="{AFF7B189-EBC0-486A-B786-E09C3411E32D}" dt="2020-07-21T15:35:14.342" v="6388" actId="20577"/>
          <ac:spMkLst>
            <pc:docMk/>
            <pc:sldMk cId="3293423451" sldId="289"/>
            <ac:spMk id="6" creationId="{68495A49-B336-40DA-B1D1-C7AD4048DDBC}"/>
          </ac:spMkLst>
        </pc:spChg>
        <pc:spChg chg="add mod">
          <ac:chgData name="Mahi Uddin" userId="e12d8e31e8d791c6" providerId="LiveId" clId="{AFF7B189-EBC0-486A-B786-E09C3411E32D}" dt="2020-07-21T15:35:20.277" v="6390" actId="20577"/>
          <ac:spMkLst>
            <pc:docMk/>
            <pc:sldMk cId="3293423451" sldId="289"/>
            <ac:spMk id="7" creationId="{87718391-2DEF-4B55-B1A7-E00D2F25252F}"/>
          </ac:spMkLst>
        </pc:spChg>
        <pc:spChg chg="add del mod">
          <ac:chgData name="Mahi Uddin" userId="e12d8e31e8d791c6" providerId="LiveId" clId="{AFF7B189-EBC0-486A-B786-E09C3411E32D}" dt="2020-07-21T15:35:38.230" v="6398" actId="20577"/>
          <ac:spMkLst>
            <pc:docMk/>
            <pc:sldMk cId="3293423451" sldId="289"/>
            <ac:spMk id="8" creationId="{CD113B67-6114-4161-AA12-0B72F4961215}"/>
          </ac:spMkLst>
        </pc:spChg>
        <pc:spChg chg="add del mod">
          <ac:chgData name="Mahi Uddin" userId="e12d8e31e8d791c6" providerId="LiveId" clId="{AFF7B189-EBC0-486A-B786-E09C3411E32D}" dt="2020-07-21T15:31:27.436" v="6244" actId="478"/>
          <ac:spMkLst>
            <pc:docMk/>
            <pc:sldMk cId="3293423451" sldId="289"/>
            <ac:spMk id="9" creationId="{622B1085-59EF-4F44-A46A-8B891B828AC2}"/>
          </ac:spMkLst>
        </pc:spChg>
        <pc:spChg chg="add mod">
          <ac:chgData name="Mahi Uddin" userId="e12d8e31e8d791c6" providerId="LiveId" clId="{AFF7B189-EBC0-486A-B786-E09C3411E32D}" dt="2020-07-21T15:35:41.718" v="6399" actId="20577"/>
          <ac:spMkLst>
            <pc:docMk/>
            <pc:sldMk cId="3293423451" sldId="289"/>
            <ac:spMk id="10" creationId="{CB6DEE13-E88B-40C1-80DF-840005109A76}"/>
          </ac:spMkLst>
        </pc:spChg>
        <pc:spChg chg="add mod">
          <ac:chgData name="Mahi Uddin" userId="e12d8e31e8d791c6" providerId="LiveId" clId="{AFF7B189-EBC0-486A-B786-E09C3411E32D}" dt="2020-07-21T15:36:03.469" v="6405" actId="20577"/>
          <ac:spMkLst>
            <pc:docMk/>
            <pc:sldMk cId="3293423451" sldId="289"/>
            <ac:spMk id="11" creationId="{C8E2F29C-59E1-4DBF-A6F0-33C570D0AC85}"/>
          </ac:spMkLst>
        </pc:spChg>
        <pc:spChg chg="add mod">
          <ac:chgData name="Mahi Uddin" userId="e12d8e31e8d791c6" providerId="LiveId" clId="{AFF7B189-EBC0-486A-B786-E09C3411E32D}" dt="2020-07-21T15:35:52.877" v="6403" actId="20577"/>
          <ac:spMkLst>
            <pc:docMk/>
            <pc:sldMk cId="3293423451" sldId="289"/>
            <ac:spMk id="12" creationId="{7CDB1DAE-D177-4BB2-B7F5-6D7121657BE0}"/>
          </ac:spMkLst>
        </pc:spChg>
        <pc:spChg chg="add mod">
          <ac:chgData name="Mahi Uddin" userId="e12d8e31e8d791c6" providerId="LiveId" clId="{AFF7B189-EBC0-486A-B786-E09C3411E32D}" dt="2020-07-21T15:46:30.151" v="6687" actId="20577"/>
          <ac:spMkLst>
            <pc:docMk/>
            <pc:sldMk cId="3293423451" sldId="289"/>
            <ac:spMk id="13" creationId="{16921626-BFB1-4BF6-A773-A9B6DF2D5A1A}"/>
          </ac:spMkLst>
        </pc:spChg>
        <pc:spChg chg="add mod">
          <ac:chgData name="Mahi Uddin" userId="e12d8e31e8d791c6" providerId="LiveId" clId="{AFF7B189-EBC0-486A-B786-E09C3411E32D}" dt="2020-07-21T15:34:40.539" v="6369" actId="1076"/>
          <ac:spMkLst>
            <pc:docMk/>
            <pc:sldMk cId="3293423451" sldId="289"/>
            <ac:spMk id="14" creationId="{42F1E25A-B7B2-4F04-91CF-312867368921}"/>
          </ac:spMkLst>
        </pc:spChg>
        <pc:spChg chg="add mod">
          <ac:chgData name="Mahi Uddin" userId="e12d8e31e8d791c6" providerId="LiveId" clId="{AFF7B189-EBC0-486A-B786-E09C3411E32D}" dt="2020-07-21T15:34:55.731" v="6381" actId="113"/>
          <ac:spMkLst>
            <pc:docMk/>
            <pc:sldMk cId="3293423451" sldId="289"/>
            <ac:spMk id="15" creationId="{4309DFDD-C062-4247-A93B-FFF6B12CE573}"/>
          </ac:spMkLst>
        </pc:spChg>
      </pc:sldChg>
      <pc:sldChg chg="addSp delSp modSp new mod ord modTransition modClrScheme chgLayout">
        <pc:chgData name="Mahi Uddin" userId="e12d8e31e8d791c6" providerId="LiveId" clId="{AFF7B189-EBC0-486A-B786-E09C3411E32D}" dt="2020-07-22T03:30:46.387" v="7090" actId="14100"/>
        <pc:sldMkLst>
          <pc:docMk/>
          <pc:sldMk cId="1784604094" sldId="290"/>
        </pc:sldMkLst>
        <pc:spChg chg="del">
          <ac:chgData name="Mahi Uddin" userId="e12d8e31e8d791c6" providerId="LiveId" clId="{AFF7B189-EBC0-486A-B786-E09C3411E32D}" dt="2020-07-22T00:37:57.463" v="6690" actId="700"/>
          <ac:spMkLst>
            <pc:docMk/>
            <pc:sldMk cId="1784604094" sldId="290"/>
            <ac:spMk id="2" creationId="{7DFCBE77-A5D8-4E16-9EF6-55D069E3CA4A}"/>
          </ac:spMkLst>
        </pc:spChg>
        <pc:picChg chg="add mod">
          <ac:chgData name="Mahi Uddin" userId="e12d8e31e8d791c6" providerId="LiveId" clId="{AFF7B189-EBC0-486A-B786-E09C3411E32D}" dt="2020-07-22T03:30:46.387" v="7090" actId="14100"/>
          <ac:picMkLst>
            <pc:docMk/>
            <pc:sldMk cId="1784604094" sldId="290"/>
            <ac:picMk id="3" creationId="{CAED6E10-B946-43EC-857E-24A0FD719D4F}"/>
          </ac:picMkLst>
        </pc:picChg>
        <pc:picChg chg="add del mod modCrop">
          <ac:chgData name="Mahi Uddin" userId="e12d8e31e8d791c6" providerId="LiveId" clId="{AFF7B189-EBC0-486A-B786-E09C3411E32D}" dt="2020-07-22T03:29:51.808" v="7085" actId="478"/>
          <ac:picMkLst>
            <pc:docMk/>
            <pc:sldMk cId="1784604094" sldId="290"/>
            <ac:picMk id="4" creationId="{3D670C47-FD0D-4F62-98CF-B763AF287FA2}"/>
          </ac:picMkLst>
        </pc:picChg>
      </pc:sldChg>
      <pc:sldChg chg="addSp delSp modSp new mod modTransition modAnim">
        <pc:chgData name="Mahi Uddin" userId="e12d8e31e8d791c6" providerId="LiveId" clId="{AFF7B189-EBC0-486A-B786-E09C3411E32D}" dt="2020-07-22T04:00:56.153" v="7989"/>
        <pc:sldMkLst>
          <pc:docMk/>
          <pc:sldMk cId="320754242" sldId="291"/>
        </pc:sldMkLst>
        <pc:spChg chg="add mod">
          <ac:chgData name="Mahi Uddin" userId="e12d8e31e8d791c6" providerId="LiveId" clId="{AFF7B189-EBC0-486A-B786-E09C3411E32D}" dt="2020-07-22T04:00:51.991" v="7988" actId="13822"/>
          <ac:spMkLst>
            <pc:docMk/>
            <pc:sldMk cId="320754242" sldId="291"/>
            <ac:spMk id="2" creationId="{88E79C2D-E8A8-44DE-A87F-8138EB68F58D}"/>
          </ac:spMkLst>
        </pc:spChg>
        <pc:spChg chg="del mod">
          <ac:chgData name="Mahi Uddin" userId="e12d8e31e8d791c6" providerId="LiveId" clId="{AFF7B189-EBC0-486A-B786-E09C3411E32D}" dt="2020-07-22T03:31:22.869" v="7093" actId="478"/>
          <ac:spMkLst>
            <pc:docMk/>
            <pc:sldMk cId="320754242" sldId="291"/>
            <ac:spMk id="2" creationId="{DD1E2045-FDD3-4FA6-98B2-7482382039C8}"/>
          </ac:spMkLst>
        </pc:spChg>
        <pc:spChg chg="add mod">
          <ac:chgData name="Mahi Uddin" userId="e12d8e31e8d791c6" providerId="LiveId" clId="{AFF7B189-EBC0-486A-B786-E09C3411E32D}" dt="2020-07-22T03:37:43.378" v="7171" actId="20577"/>
          <ac:spMkLst>
            <pc:docMk/>
            <pc:sldMk cId="320754242" sldId="291"/>
            <ac:spMk id="3" creationId="{530B2D10-66F1-4859-B24A-E63EA2D31C3D}"/>
          </ac:spMkLst>
        </pc:spChg>
      </pc:sldChg>
      <pc:sldChg chg="addSp delSp modSp new mod modAnim">
        <pc:chgData name="Mahi Uddin" userId="e12d8e31e8d791c6" providerId="LiveId" clId="{AFF7B189-EBC0-486A-B786-E09C3411E32D}" dt="2020-07-22T04:00:31.676" v="7985" actId="1076"/>
        <pc:sldMkLst>
          <pc:docMk/>
          <pc:sldMk cId="737979863" sldId="292"/>
        </pc:sldMkLst>
        <pc:spChg chg="del mod">
          <ac:chgData name="Mahi Uddin" userId="e12d8e31e8d791c6" providerId="LiveId" clId="{AFF7B189-EBC0-486A-B786-E09C3411E32D}" dt="2020-07-22T03:59:47.703" v="7976" actId="478"/>
          <ac:spMkLst>
            <pc:docMk/>
            <pc:sldMk cId="737979863" sldId="292"/>
            <ac:spMk id="2" creationId="{9B7E15B9-EC46-49DD-BB42-99F08FE36F77}"/>
          </ac:spMkLst>
        </pc:spChg>
        <pc:spChg chg="add mod">
          <ac:chgData name="Mahi Uddin" userId="e12d8e31e8d791c6" providerId="LiveId" clId="{AFF7B189-EBC0-486A-B786-E09C3411E32D}" dt="2020-07-22T04:00:31.676" v="7985" actId="1076"/>
          <ac:spMkLst>
            <pc:docMk/>
            <pc:sldMk cId="737979863" sldId="292"/>
            <ac:spMk id="3" creationId="{851F16CA-0F97-4C2C-B91F-A59F3AD11286}"/>
          </ac:spMkLst>
        </pc:spChg>
      </pc:sldChg>
      <pc:sldMasterChg chg="del delSldLayout">
        <pc:chgData name="Mahi Uddin" userId="e12d8e31e8d791c6" providerId="LiveId" clId="{AFF7B189-EBC0-486A-B786-E09C3411E32D}" dt="2020-07-18T13:33:37.377" v="19" actId="47"/>
        <pc:sldMasterMkLst>
          <pc:docMk/>
          <pc:sldMasterMk cId="1402654352" sldId="2147483738"/>
        </pc:sldMasterMkLst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1281620548" sldId="2147483739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196371111" sldId="2147483740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1921061234" sldId="2147483741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3727583387" sldId="2147483742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1425416877" sldId="2147483743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2052025371" sldId="2147483744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547503013" sldId="2147483745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2474747847" sldId="2147483746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211454771" sldId="2147483747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1969341886" sldId="2147483748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3056255597" sldId="2147483749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3689961136" sldId="2147483750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837165842" sldId="2147483751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1702304540" sldId="2147483752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694007238" sldId="2147483753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4193374827" sldId="2147483754"/>
          </pc:sldLayoutMkLst>
        </pc:sldLayoutChg>
        <pc:sldLayoutChg chg="del">
          <pc:chgData name="Mahi Uddin" userId="e12d8e31e8d791c6" providerId="LiveId" clId="{AFF7B189-EBC0-486A-B786-E09C3411E32D}" dt="2020-07-18T13:33:37.377" v="19" actId="47"/>
          <pc:sldLayoutMkLst>
            <pc:docMk/>
            <pc:sldMasterMk cId="1402654352" sldId="2147483738"/>
            <pc:sldLayoutMk cId="918676715" sldId="2147483755"/>
          </pc:sldLayoutMkLst>
        </pc:sldLayoutChg>
      </pc:sldMasterChg>
      <pc:sldMasterChg chg="del delSldLayout">
        <pc:chgData name="Mahi Uddin" userId="e12d8e31e8d791c6" providerId="LiveId" clId="{AFF7B189-EBC0-486A-B786-E09C3411E32D}" dt="2020-07-18T13:33:38.259" v="20" actId="47"/>
        <pc:sldMasterMkLst>
          <pc:docMk/>
          <pc:sldMasterMk cId="2389376997" sldId="2147483756"/>
        </pc:sldMasterMkLst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2991580370" sldId="2147483757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1064149420" sldId="2147483758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328874547" sldId="2147483759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4264953788" sldId="2147483760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2735614862" sldId="2147483761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4079133841" sldId="2147483762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295430760" sldId="2147483763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2654140351" sldId="2147483764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1909906201" sldId="2147483765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1503640218" sldId="2147483766"/>
          </pc:sldLayoutMkLst>
        </pc:sldLayoutChg>
        <pc:sldLayoutChg chg="del">
          <pc:chgData name="Mahi Uddin" userId="e12d8e31e8d791c6" providerId="LiveId" clId="{AFF7B189-EBC0-486A-B786-E09C3411E32D}" dt="2020-07-18T13:33:38.259" v="20" actId="47"/>
          <pc:sldLayoutMkLst>
            <pc:docMk/>
            <pc:sldMasterMk cId="2389376997" sldId="2147483756"/>
            <pc:sldLayoutMk cId="2670179890" sldId="2147483767"/>
          </pc:sldLayoutMkLst>
        </pc:sldLayoutChg>
      </pc:sldMasterChg>
      <pc:sldMasterChg chg="del delSldLayout">
        <pc:chgData name="Mahi Uddin" userId="e12d8e31e8d791c6" providerId="LiveId" clId="{AFF7B189-EBC0-486A-B786-E09C3411E32D}" dt="2020-07-18T13:33:40.448" v="21" actId="47"/>
        <pc:sldMasterMkLst>
          <pc:docMk/>
          <pc:sldMasterMk cId="3423404994" sldId="2147483768"/>
        </pc:sldMasterMkLst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1378549397" sldId="2147483769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3984727011" sldId="2147483770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3064846112" sldId="2147483771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2575074405" sldId="2147483772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4149538619" sldId="2147483773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1657396283" sldId="2147483774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985775552" sldId="2147483775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3202196161" sldId="2147483776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2449135029" sldId="2147483777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3473241647" sldId="2147483778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1278839314" sldId="2147483779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2942773266" sldId="2147483780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3157795712" sldId="2147483781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1139933669" sldId="2147483782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2673265512" sldId="2147483783"/>
          </pc:sldLayoutMkLst>
        </pc:sldLayoutChg>
        <pc:sldLayoutChg chg="del">
          <pc:chgData name="Mahi Uddin" userId="e12d8e31e8d791c6" providerId="LiveId" clId="{AFF7B189-EBC0-486A-B786-E09C3411E32D}" dt="2020-07-18T13:33:40.448" v="21" actId="47"/>
          <pc:sldLayoutMkLst>
            <pc:docMk/>
            <pc:sldMasterMk cId="3423404994" sldId="2147483768"/>
            <pc:sldLayoutMk cId="916933407" sldId="2147483784"/>
          </pc:sldLayoutMkLst>
        </pc:sldLayoutChg>
      </pc:sldMasterChg>
      <pc:sldMasterChg chg="del delSldLayout">
        <pc:chgData name="Mahi Uddin" userId="e12d8e31e8d791c6" providerId="LiveId" clId="{AFF7B189-EBC0-486A-B786-E09C3411E32D}" dt="2020-07-22T00:38:01.727" v="6691" actId="47"/>
        <pc:sldMasterMkLst>
          <pc:docMk/>
          <pc:sldMasterMk cId="3573788497" sldId="2147483797"/>
        </pc:sldMasterMkLst>
        <pc:sldLayoutChg chg="del">
          <pc:chgData name="Mahi Uddin" userId="e12d8e31e8d791c6" providerId="LiveId" clId="{AFF7B189-EBC0-486A-B786-E09C3411E32D}" dt="2020-07-22T00:38:01.727" v="6691" actId="47"/>
          <pc:sldLayoutMkLst>
            <pc:docMk/>
            <pc:sldMasterMk cId="3573788497" sldId="2147483797"/>
            <pc:sldLayoutMk cId="713529373" sldId="2147483798"/>
          </pc:sldLayoutMkLst>
        </pc:sldLayoutChg>
        <pc:sldLayoutChg chg="del">
          <pc:chgData name="Mahi Uddin" userId="e12d8e31e8d791c6" providerId="LiveId" clId="{AFF7B189-EBC0-486A-B786-E09C3411E32D}" dt="2020-07-22T00:38:01.727" v="6691" actId="47"/>
          <pc:sldLayoutMkLst>
            <pc:docMk/>
            <pc:sldMasterMk cId="3573788497" sldId="2147483797"/>
            <pc:sldLayoutMk cId="2798514139" sldId="2147483799"/>
          </pc:sldLayoutMkLst>
        </pc:sldLayoutChg>
        <pc:sldLayoutChg chg="del">
          <pc:chgData name="Mahi Uddin" userId="e12d8e31e8d791c6" providerId="LiveId" clId="{AFF7B189-EBC0-486A-B786-E09C3411E32D}" dt="2020-07-22T00:38:01.727" v="6691" actId="47"/>
          <pc:sldLayoutMkLst>
            <pc:docMk/>
            <pc:sldMasterMk cId="3573788497" sldId="2147483797"/>
            <pc:sldLayoutMk cId="2331675136" sldId="2147483800"/>
          </pc:sldLayoutMkLst>
        </pc:sldLayoutChg>
        <pc:sldLayoutChg chg="del">
          <pc:chgData name="Mahi Uddin" userId="e12d8e31e8d791c6" providerId="LiveId" clId="{AFF7B189-EBC0-486A-B786-E09C3411E32D}" dt="2020-07-22T00:38:01.727" v="6691" actId="47"/>
          <pc:sldLayoutMkLst>
            <pc:docMk/>
            <pc:sldMasterMk cId="3573788497" sldId="2147483797"/>
            <pc:sldLayoutMk cId="3225961522" sldId="2147483801"/>
          </pc:sldLayoutMkLst>
        </pc:sldLayoutChg>
        <pc:sldLayoutChg chg="del">
          <pc:chgData name="Mahi Uddin" userId="e12d8e31e8d791c6" providerId="LiveId" clId="{AFF7B189-EBC0-486A-B786-E09C3411E32D}" dt="2020-07-22T00:38:01.727" v="6691" actId="47"/>
          <pc:sldLayoutMkLst>
            <pc:docMk/>
            <pc:sldMasterMk cId="3573788497" sldId="2147483797"/>
            <pc:sldLayoutMk cId="2821669956" sldId="2147483802"/>
          </pc:sldLayoutMkLst>
        </pc:sldLayoutChg>
        <pc:sldLayoutChg chg="del">
          <pc:chgData name="Mahi Uddin" userId="e12d8e31e8d791c6" providerId="LiveId" clId="{AFF7B189-EBC0-486A-B786-E09C3411E32D}" dt="2020-07-22T00:38:01.727" v="6691" actId="47"/>
          <pc:sldLayoutMkLst>
            <pc:docMk/>
            <pc:sldMasterMk cId="3573788497" sldId="2147483797"/>
            <pc:sldLayoutMk cId="2484766982" sldId="2147483803"/>
          </pc:sldLayoutMkLst>
        </pc:sldLayoutChg>
        <pc:sldLayoutChg chg="del">
          <pc:chgData name="Mahi Uddin" userId="e12d8e31e8d791c6" providerId="LiveId" clId="{AFF7B189-EBC0-486A-B786-E09C3411E32D}" dt="2020-07-22T00:38:01.727" v="6691" actId="47"/>
          <pc:sldLayoutMkLst>
            <pc:docMk/>
            <pc:sldMasterMk cId="3573788497" sldId="2147483797"/>
            <pc:sldLayoutMk cId="3486740399" sldId="2147483804"/>
          </pc:sldLayoutMkLst>
        </pc:sldLayoutChg>
        <pc:sldLayoutChg chg="del">
          <pc:chgData name="Mahi Uddin" userId="e12d8e31e8d791c6" providerId="LiveId" clId="{AFF7B189-EBC0-486A-B786-E09C3411E32D}" dt="2020-07-22T00:38:01.727" v="6691" actId="47"/>
          <pc:sldLayoutMkLst>
            <pc:docMk/>
            <pc:sldMasterMk cId="3573788497" sldId="2147483797"/>
            <pc:sldLayoutMk cId="3607293463" sldId="2147483805"/>
          </pc:sldLayoutMkLst>
        </pc:sldLayoutChg>
        <pc:sldLayoutChg chg="del">
          <pc:chgData name="Mahi Uddin" userId="e12d8e31e8d791c6" providerId="LiveId" clId="{AFF7B189-EBC0-486A-B786-E09C3411E32D}" dt="2020-07-22T00:38:01.727" v="6691" actId="47"/>
          <pc:sldLayoutMkLst>
            <pc:docMk/>
            <pc:sldMasterMk cId="3573788497" sldId="2147483797"/>
            <pc:sldLayoutMk cId="2322921901" sldId="2147483806"/>
          </pc:sldLayoutMkLst>
        </pc:sldLayoutChg>
        <pc:sldLayoutChg chg="del">
          <pc:chgData name="Mahi Uddin" userId="e12d8e31e8d791c6" providerId="LiveId" clId="{AFF7B189-EBC0-486A-B786-E09C3411E32D}" dt="2020-07-22T00:38:01.727" v="6691" actId="47"/>
          <pc:sldLayoutMkLst>
            <pc:docMk/>
            <pc:sldMasterMk cId="3573788497" sldId="2147483797"/>
            <pc:sldLayoutMk cId="4019998250" sldId="2147483807"/>
          </pc:sldLayoutMkLst>
        </pc:sldLayoutChg>
        <pc:sldLayoutChg chg="del">
          <pc:chgData name="Mahi Uddin" userId="e12d8e31e8d791c6" providerId="LiveId" clId="{AFF7B189-EBC0-486A-B786-E09C3411E32D}" dt="2020-07-22T00:38:01.727" v="6691" actId="47"/>
          <pc:sldLayoutMkLst>
            <pc:docMk/>
            <pc:sldMasterMk cId="3573788497" sldId="2147483797"/>
            <pc:sldLayoutMk cId="3067588670" sldId="2147483808"/>
          </pc:sldLayoutMkLst>
        </pc:sldLayoutChg>
      </pc:sldMasterChg>
      <pc:sldMasterChg chg="del delSldLayout">
        <pc:chgData name="Mahi Uddin" userId="e12d8e31e8d791c6" providerId="LiveId" clId="{AFF7B189-EBC0-486A-B786-E09C3411E32D}" dt="2020-07-18T14:22:18.231" v="786" actId="47"/>
        <pc:sldMasterMkLst>
          <pc:docMk/>
          <pc:sldMasterMk cId="4254690025" sldId="2147483905"/>
        </pc:sldMasterMkLst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194988488" sldId="2147483906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1298896830" sldId="2147483907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228786006" sldId="2147483908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218513758" sldId="2147483909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130138932" sldId="2147483910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931454629" sldId="2147483911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4001062732" sldId="2147483912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2263609718" sldId="2147483913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813784157" sldId="2147483914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669263638" sldId="2147483915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764202079" sldId="2147483916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2857449461" sldId="2147483917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725609875" sldId="2147483918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242803795" sldId="2147483919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343173140" sldId="2147483920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1805733885" sldId="2147483921"/>
          </pc:sldLayoutMkLst>
        </pc:sldLayoutChg>
        <pc:sldLayoutChg chg="del">
          <pc:chgData name="Mahi Uddin" userId="e12d8e31e8d791c6" providerId="LiveId" clId="{AFF7B189-EBC0-486A-B786-E09C3411E32D}" dt="2020-07-18T14:22:18.231" v="786" actId="47"/>
          <pc:sldLayoutMkLst>
            <pc:docMk/>
            <pc:sldMasterMk cId="4254690025" sldId="2147483905"/>
            <pc:sldLayoutMk cId="309315237" sldId="2147483922"/>
          </pc:sldLayoutMkLst>
        </pc:sldLayoutChg>
      </pc:sldMasterChg>
      <pc:sldMasterChg chg="del delSldLayout">
        <pc:chgData name="Mahi Uddin" userId="e12d8e31e8d791c6" providerId="LiveId" clId="{AFF7B189-EBC0-486A-B786-E09C3411E32D}" dt="2020-07-18T14:22:19.741" v="787" actId="47"/>
        <pc:sldMasterMkLst>
          <pc:docMk/>
          <pc:sldMasterMk cId="1166803266" sldId="2147483941"/>
        </pc:sldMasterMkLst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3388355406" sldId="2147483942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835278597" sldId="2147483943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204797271" sldId="2147483944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4196888578" sldId="2147483945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677766862" sldId="2147483946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1348655727" sldId="2147483947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253448000" sldId="2147483948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4168963805" sldId="2147483949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2405759677" sldId="2147483950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4260773384" sldId="2147483951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1083993240" sldId="2147483952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3066321194" sldId="2147483953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2932755850" sldId="2147483954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577280435" sldId="2147483955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2068259039" sldId="2147483956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3619660133" sldId="2147483957"/>
          </pc:sldLayoutMkLst>
        </pc:sldLayoutChg>
        <pc:sldLayoutChg chg="del">
          <pc:chgData name="Mahi Uddin" userId="e12d8e31e8d791c6" providerId="LiveId" clId="{AFF7B189-EBC0-486A-B786-E09C3411E32D}" dt="2020-07-18T14:22:19.741" v="787" actId="47"/>
          <pc:sldLayoutMkLst>
            <pc:docMk/>
            <pc:sldMasterMk cId="1166803266" sldId="2147483941"/>
            <pc:sldLayoutMk cId="1381237468" sldId="2147483958"/>
          </pc:sldLayoutMkLst>
        </pc:sldLayoutChg>
      </pc:sldMasterChg>
      <pc:sldMasterChg chg="del delSldLayout">
        <pc:chgData name="Mahi Uddin" userId="e12d8e31e8d791c6" providerId="LiveId" clId="{AFF7B189-EBC0-486A-B786-E09C3411E32D}" dt="2020-07-18T14:22:22.340" v="789" actId="47"/>
        <pc:sldMasterMkLst>
          <pc:docMk/>
          <pc:sldMasterMk cId="63803758" sldId="2147483959"/>
        </pc:sldMasterMkLst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2105132719" sldId="2147483960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1937233246" sldId="2147483961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391627158" sldId="2147483962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1773142538" sldId="2147483963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40136870" sldId="2147483964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138325552" sldId="2147483965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3878363024" sldId="2147483966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2544867317" sldId="2147483967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2786227798" sldId="2147483968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1396735509" sldId="2147483969"/>
          </pc:sldLayoutMkLst>
        </pc:sldLayoutChg>
        <pc:sldLayoutChg chg="del">
          <pc:chgData name="Mahi Uddin" userId="e12d8e31e8d791c6" providerId="LiveId" clId="{AFF7B189-EBC0-486A-B786-E09C3411E32D}" dt="2020-07-18T14:22:22.340" v="789" actId="47"/>
          <pc:sldLayoutMkLst>
            <pc:docMk/>
            <pc:sldMasterMk cId="63803758" sldId="2147483959"/>
            <pc:sldLayoutMk cId="3330088382" sldId="2147483970"/>
          </pc:sldLayoutMkLst>
        </pc:sldLayoutChg>
      </pc:sldMasterChg>
      <pc:sldMasterChg chg="del delSldLayout">
        <pc:chgData name="Mahi Uddin" userId="e12d8e31e8d791c6" providerId="LiveId" clId="{AFF7B189-EBC0-486A-B786-E09C3411E32D}" dt="2020-07-21T15:41:35.490" v="6672" actId="47"/>
        <pc:sldMasterMkLst>
          <pc:docMk/>
          <pc:sldMasterMk cId="2173637047" sldId="2147484037"/>
        </pc:sldMasterMkLst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870859432" sldId="2147484038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890085487" sldId="2147484039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2928041198" sldId="2147484040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2816795901" sldId="2147484041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4256996330" sldId="2147484042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952075470" sldId="2147484043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3327814625" sldId="2147484044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2723437448" sldId="2147484045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4202620689" sldId="2147484046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2941151860" sldId="2147484047"/>
          </pc:sldLayoutMkLst>
        </pc:sldLayoutChg>
        <pc:sldLayoutChg chg="del">
          <pc:chgData name="Mahi Uddin" userId="e12d8e31e8d791c6" providerId="LiveId" clId="{AFF7B189-EBC0-486A-B786-E09C3411E32D}" dt="2020-07-21T15:41:35.490" v="6672" actId="47"/>
          <pc:sldLayoutMkLst>
            <pc:docMk/>
            <pc:sldMasterMk cId="2173637047" sldId="2147484037"/>
            <pc:sldLayoutMk cId="1660213789" sldId="2147484048"/>
          </pc:sldLayoutMkLst>
        </pc:sldLayoutChg>
      </pc:sldMasterChg>
      <pc:sldMasterChg chg="del delSldLayout">
        <pc:chgData name="Mahi Uddin" userId="e12d8e31e8d791c6" providerId="LiveId" clId="{AFF7B189-EBC0-486A-B786-E09C3411E32D}" dt="2020-07-22T00:52:24.459" v="7066" actId="47"/>
        <pc:sldMasterMkLst>
          <pc:docMk/>
          <pc:sldMasterMk cId="3014876044" sldId="2147484199"/>
        </pc:sldMasterMkLst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3927360993" sldId="2147484200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4082042795" sldId="2147484201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1576126935" sldId="2147484202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931952790" sldId="2147484203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1760664512" sldId="2147484204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2138770792" sldId="2147484205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1455346905" sldId="2147484206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2719535606" sldId="2147484207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408342229" sldId="2147484208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2924259881" sldId="2147484209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112187634" sldId="2147484210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2316847813" sldId="2147484211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4215148324" sldId="2147484212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1926145639" sldId="2147484213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2667255539" sldId="2147484214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904085803" sldId="2147484215"/>
          </pc:sldLayoutMkLst>
        </pc:sldLayoutChg>
        <pc:sldLayoutChg chg="del">
          <pc:chgData name="Mahi Uddin" userId="e12d8e31e8d791c6" providerId="LiveId" clId="{AFF7B189-EBC0-486A-B786-E09C3411E32D}" dt="2020-07-22T00:52:24.459" v="7066" actId="47"/>
          <pc:sldLayoutMkLst>
            <pc:docMk/>
            <pc:sldMasterMk cId="3014876044" sldId="2147484199"/>
            <pc:sldLayoutMk cId="1866010281" sldId="2147484216"/>
          </pc:sldLayoutMkLst>
        </pc:sldLayoutChg>
      </pc:sldMasterChg>
      <pc:sldMasterChg chg="del delSldLayout">
        <pc:chgData name="Mahi Uddin" userId="e12d8e31e8d791c6" providerId="LiveId" clId="{AFF7B189-EBC0-486A-B786-E09C3411E32D}" dt="2020-07-22T00:52:25.886" v="7067" actId="47"/>
        <pc:sldMasterMkLst>
          <pc:docMk/>
          <pc:sldMasterMk cId="253177138" sldId="2147484229"/>
        </pc:sldMasterMkLst>
        <pc:sldLayoutChg chg="del">
          <pc:chgData name="Mahi Uddin" userId="e12d8e31e8d791c6" providerId="LiveId" clId="{AFF7B189-EBC0-486A-B786-E09C3411E32D}" dt="2020-07-22T00:52:25.886" v="7067" actId="47"/>
          <pc:sldLayoutMkLst>
            <pc:docMk/>
            <pc:sldMasterMk cId="253177138" sldId="2147484229"/>
            <pc:sldLayoutMk cId="696445040" sldId="2147484230"/>
          </pc:sldLayoutMkLst>
        </pc:sldLayoutChg>
        <pc:sldLayoutChg chg="del">
          <pc:chgData name="Mahi Uddin" userId="e12d8e31e8d791c6" providerId="LiveId" clId="{AFF7B189-EBC0-486A-B786-E09C3411E32D}" dt="2020-07-22T00:52:25.886" v="7067" actId="47"/>
          <pc:sldLayoutMkLst>
            <pc:docMk/>
            <pc:sldMasterMk cId="253177138" sldId="2147484229"/>
            <pc:sldLayoutMk cId="165596713" sldId="2147484231"/>
          </pc:sldLayoutMkLst>
        </pc:sldLayoutChg>
        <pc:sldLayoutChg chg="del">
          <pc:chgData name="Mahi Uddin" userId="e12d8e31e8d791c6" providerId="LiveId" clId="{AFF7B189-EBC0-486A-B786-E09C3411E32D}" dt="2020-07-22T00:52:25.886" v="7067" actId="47"/>
          <pc:sldLayoutMkLst>
            <pc:docMk/>
            <pc:sldMasterMk cId="253177138" sldId="2147484229"/>
            <pc:sldLayoutMk cId="165187197" sldId="2147484232"/>
          </pc:sldLayoutMkLst>
        </pc:sldLayoutChg>
        <pc:sldLayoutChg chg="del">
          <pc:chgData name="Mahi Uddin" userId="e12d8e31e8d791c6" providerId="LiveId" clId="{AFF7B189-EBC0-486A-B786-E09C3411E32D}" dt="2020-07-22T00:52:25.886" v="7067" actId="47"/>
          <pc:sldLayoutMkLst>
            <pc:docMk/>
            <pc:sldMasterMk cId="253177138" sldId="2147484229"/>
            <pc:sldLayoutMk cId="2859968925" sldId="2147484233"/>
          </pc:sldLayoutMkLst>
        </pc:sldLayoutChg>
        <pc:sldLayoutChg chg="del">
          <pc:chgData name="Mahi Uddin" userId="e12d8e31e8d791c6" providerId="LiveId" clId="{AFF7B189-EBC0-486A-B786-E09C3411E32D}" dt="2020-07-22T00:52:25.886" v="7067" actId="47"/>
          <pc:sldLayoutMkLst>
            <pc:docMk/>
            <pc:sldMasterMk cId="253177138" sldId="2147484229"/>
            <pc:sldLayoutMk cId="1713652697" sldId="2147484234"/>
          </pc:sldLayoutMkLst>
        </pc:sldLayoutChg>
        <pc:sldLayoutChg chg="del">
          <pc:chgData name="Mahi Uddin" userId="e12d8e31e8d791c6" providerId="LiveId" clId="{AFF7B189-EBC0-486A-B786-E09C3411E32D}" dt="2020-07-22T00:52:25.886" v="7067" actId="47"/>
          <pc:sldLayoutMkLst>
            <pc:docMk/>
            <pc:sldMasterMk cId="253177138" sldId="2147484229"/>
            <pc:sldLayoutMk cId="3899693457" sldId="2147484235"/>
          </pc:sldLayoutMkLst>
        </pc:sldLayoutChg>
        <pc:sldLayoutChg chg="del">
          <pc:chgData name="Mahi Uddin" userId="e12d8e31e8d791c6" providerId="LiveId" clId="{AFF7B189-EBC0-486A-B786-E09C3411E32D}" dt="2020-07-22T00:52:25.886" v="7067" actId="47"/>
          <pc:sldLayoutMkLst>
            <pc:docMk/>
            <pc:sldMasterMk cId="253177138" sldId="2147484229"/>
            <pc:sldLayoutMk cId="720912036" sldId="2147484236"/>
          </pc:sldLayoutMkLst>
        </pc:sldLayoutChg>
        <pc:sldLayoutChg chg="del">
          <pc:chgData name="Mahi Uddin" userId="e12d8e31e8d791c6" providerId="LiveId" clId="{AFF7B189-EBC0-486A-B786-E09C3411E32D}" dt="2020-07-22T00:52:25.886" v="7067" actId="47"/>
          <pc:sldLayoutMkLst>
            <pc:docMk/>
            <pc:sldMasterMk cId="253177138" sldId="2147484229"/>
            <pc:sldLayoutMk cId="2397374223" sldId="2147484237"/>
          </pc:sldLayoutMkLst>
        </pc:sldLayoutChg>
        <pc:sldLayoutChg chg="del">
          <pc:chgData name="Mahi Uddin" userId="e12d8e31e8d791c6" providerId="LiveId" clId="{AFF7B189-EBC0-486A-B786-E09C3411E32D}" dt="2020-07-22T00:52:25.886" v="7067" actId="47"/>
          <pc:sldLayoutMkLst>
            <pc:docMk/>
            <pc:sldMasterMk cId="253177138" sldId="2147484229"/>
            <pc:sldLayoutMk cId="1341481631" sldId="2147484238"/>
          </pc:sldLayoutMkLst>
        </pc:sldLayoutChg>
        <pc:sldLayoutChg chg="del">
          <pc:chgData name="Mahi Uddin" userId="e12d8e31e8d791c6" providerId="LiveId" clId="{AFF7B189-EBC0-486A-B786-E09C3411E32D}" dt="2020-07-22T00:52:25.886" v="7067" actId="47"/>
          <pc:sldLayoutMkLst>
            <pc:docMk/>
            <pc:sldMasterMk cId="253177138" sldId="2147484229"/>
            <pc:sldLayoutMk cId="2079822045" sldId="2147484239"/>
          </pc:sldLayoutMkLst>
        </pc:sldLayoutChg>
        <pc:sldLayoutChg chg="del">
          <pc:chgData name="Mahi Uddin" userId="e12d8e31e8d791c6" providerId="LiveId" clId="{AFF7B189-EBC0-486A-B786-E09C3411E32D}" dt="2020-07-22T00:52:25.886" v="7067" actId="47"/>
          <pc:sldLayoutMkLst>
            <pc:docMk/>
            <pc:sldMasterMk cId="253177138" sldId="2147484229"/>
            <pc:sldLayoutMk cId="386434828" sldId="2147484240"/>
          </pc:sldLayoutMkLst>
        </pc:sldLayoutChg>
      </pc:sldMasterChg>
      <pc:sldMasterChg chg="del delSldLayout">
        <pc:chgData name="Mahi Uddin" userId="e12d8e31e8d791c6" providerId="LiveId" clId="{AFF7B189-EBC0-486A-B786-E09C3411E32D}" dt="2020-07-22T00:53:40.692" v="7081" actId="47"/>
        <pc:sldMasterMkLst>
          <pc:docMk/>
          <pc:sldMasterMk cId="2132380041" sldId="2147484301"/>
        </pc:sldMasterMkLst>
        <pc:sldLayoutChg chg="del">
          <pc:chgData name="Mahi Uddin" userId="e12d8e31e8d791c6" providerId="LiveId" clId="{AFF7B189-EBC0-486A-B786-E09C3411E32D}" dt="2020-07-22T00:53:40.692" v="7081" actId="47"/>
          <pc:sldLayoutMkLst>
            <pc:docMk/>
            <pc:sldMasterMk cId="2132380041" sldId="2147484301"/>
            <pc:sldLayoutMk cId="2066791951" sldId="2147484302"/>
          </pc:sldLayoutMkLst>
        </pc:sldLayoutChg>
        <pc:sldLayoutChg chg="del">
          <pc:chgData name="Mahi Uddin" userId="e12d8e31e8d791c6" providerId="LiveId" clId="{AFF7B189-EBC0-486A-B786-E09C3411E32D}" dt="2020-07-22T00:53:40.692" v="7081" actId="47"/>
          <pc:sldLayoutMkLst>
            <pc:docMk/>
            <pc:sldMasterMk cId="2132380041" sldId="2147484301"/>
            <pc:sldLayoutMk cId="1236401172" sldId="2147484303"/>
          </pc:sldLayoutMkLst>
        </pc:sldLayoutChg>
        <pc:sldLayoutChg chg="del">
          <pc:chgData name="Mahi Uddin" userId="e12d8e31e8d791c6" providerId="LiveId" clId="{AFF7B189-EBC0-486A-B786-E09C3411E32D}" dt="2020-07-22T00:53:40.692" v="7081" actId="47"/>
          <pc:sldLayoutMkLst>
            <pc:docMk/>
            <pc:sldMasterMk cId="2132380041" sldId="2147484301"/>
            <pc:sldLayoutMk cId="3294453157" sldId="2147484304"/>
          </pc:sldLayoutMkLst>
        </pc:sldLayoutChg>
        <pc:sldLayoutChg chg="del">
          <pc:chgData name="Mahi Uddin" userId="e12d8e31e8d791c6" providerId="LiveId" clId="{AFF7B189-EBC0-486A-B786-E09C3411E32D}" dt="2020-07-22T00:53:40.692" v="7081" actId="47"/>
          <pc:sldLayoutMkLst>
            <pc:docMk/>
            <pc:sldMasterMk cId="2132380041" sldId="2147484301"/>
            <pc:sldLayoutMk cId="2839969747" sldId="2147484305"/>
          </pc:sldLayoutMkLst>
        </pc:sldLayoutChg>
        <pc:sldLayoutChg chg="del">
          <pc:chgData name="Mahi Uddin" userId="e12d8e31e8d791c6" providerId="LiveId" clId="{AFF7B189-EBC0-486A-B786-E09C3411E32D}" dt="2020-07-22T00:53:40.692" v="7081" actId="47"/>
          <pc:sldLayoutMkLst>
            <pc:docMk/>
            <pc:sldMasterMk cId="2132380041" sldId="2147484301"/>
            <pc:sldLayoutMk cId="1234927468" sldId="2147484306"/>
          </pc:sldLayoutMkLst>
        </pc:sldLayoutChg>
        <pc:sldLayoutChg chg="del">
          <pc:chgData name="Mahi Uddin" userId="e12d8e31e8d791c6" providerId="LiveId" clId="{AFF7B189-EBC0-486A-B786-E09C3411E32D}" dt="2020-07-22T00:53:40.692" v="7081" actId="47"/>
          <pc:sldLayoutMkLst>
            <pc:docMk/>
            <pc:sldMasterMk cId="2132380041" sldId="2147484301"/>
            <pc:sldLayoutMk cId="2824411582" sldId="2147484307"/>
          </pc:sldLayoutMkLst>
        </pc:sldLayoutChg>
        <pc:sldLayoutChg chg="del">
          <pc:chgData name="Mahi Uddin" userId="e12d8e31e8d791c6" providerId="LiveId" clId="{AFF7B189-EBC0-486A-B786-E09C3411E32D}" dt="2020-07-22T00:53:40.692" v="7081" actId="47"/>
          <pc:sldLayoutMkLst>
            <pc:docMk/>
            <pc:sldMasterMk cId="2132380041" sldId="2147484301"/>
            <pc:sldLayoutMk cId="2592754827" sldId="2147484308"/>
          </pc:sldLayoutMkLst>
        </pc:sldLayoutChg>
        <pc:sldLayoutChg chg="del">
          <pc:chgData name="Mahi Uddin" userId="e12d8e31e8d791c6" providerId="LiveId" clId="{AFF7B189-EBC0-486A-B786-E09C3411E32D}" dt="2020-07-22T00:53:40.692" v="7081" actId="47"/>
          <pc:sldLayoutMkLst>
            <pc:docMk/>
            <pc:sldMasterMk cId="2132380041" sldId="2147484301"/>
            <pc:sldLayoutMk cId="1544780951" sldId="2147484309"/>
          </pc:sldLayoutMkLst>
        </pc:sldLayoutChg>
        <pc:sldLayoutChg chg="del">
          <pc:chgData name="Mahi Uddin" userId="e12d8e31e8d791c6" providerId="LiveId" clId="{AFF7B189-EBC0-486A-B786-E09C3411E32D}" dt="2020-07-22T00:53:40.692" v="7081" actId="47"/>
          <pc:sldLayoutMkLst>
            <pc:docMk/>
            <pc:sldMasterMk cId="2132380041" sldId="2147484301"/>
            <pc:sldLayoutMk cId="4257016453" sldId="2147484310"/>
          </pc:sldLayoutMkLst>
        </pc:sldLayoutChg>
        <pc:sldLayoutChg chg="del">
          <pc:chgData name="Mahi Uddin" userId="e12d8e31e8d791c6" providerId="LiveId" clId="{AFF7B189-EBC0-486A-B786-E09C3411E32D}" dt="2020-07-22T00:53:40.692" v="7081" actId="47"/>
          <pc:sldLayoutMkLst>
            <pc:docMk/>
            <pc:sldMasterMk cId="2132380041" sldId="2147484301"/>
            <pc:sldLayoutMk cId="2891930622" sldId="2147484311"/>
          </pc:sldLayoutMkLst>
        </pc:sldLayoutChg>
        <pc:sldLayoutChg chg="del">
          <pc:chgData name="Mahi Uddin" userId="e12d8e31e8d791c6" providerId="LiveId" clId="{AFF7B189-EBC0-486A-B786-E09C3411E32D}" dt="2020-07-22T00:53:40.692" v="7081" actId="47"/>
          <pc:sldLayoutMkLst>
            <pc:docMk/>
            <pc:sldMasterMk cId="2132380041" sldId="2147484301"/>
            <pc:sldLayoutMk cId="1806116050" sldId="2147484312"/>
          </pc:sldLayoutMkLst>
        </pc:sldLayoutChg>
      </pc:sldMasterChg>
    </pc:docChg>
  </pc:docChgLst>
  <pc:docChgLst>
    <pc:chgData name="Mahi Uddin" userId="e12d8e31e8d791c6" providerId="LiveId" clId="{0E9B98BA-FB62-4EB7-884E-BF6E765A2B89}"/>
    <pc:docChg chg="undo custSel addSld modSld">
      <pc:chgData name="Mahi Uddin" userId="e12d8e31e8d791c6" providerId="LiveId" clId="{0E9B98BA-FB62-4EB7-884E-BF6E765A2B89}" dt="2020-07-23T11:15:59.211" v="715"/>
      <pc:docMkLst>
        <pc:docMk/>
      </pc:docMkLst>
      <pc:sldChg chg="modAnim">
        <pc:chgData name="Mahi Uddin" userId="e12d8e31e8d791c6" providerId="LiveId" clId="{0E9B98BA-FB62-4EB7-884E-BF6E765A2B89}" dt="2020-07-23T11:15:03.386" v="714"/>
        <pc:sldMkLst>
          <pc:docMk/>
          <pc:sldMk cId="1038076223" sldId="262"/>
        </pc:sldMkLst>
      </pc:sldChg>
      <pc:sldChg chg="addSp delSp modSp mod modTransition delAnim modAnim">
        <pc:chgData name="Mahi Uddin" userId="e12d8e31e8d791c6" providerId="LiveId" clId="{0E9B98BA-FB62-4EB7-884E-BF6E765A2B89}" dt="2020-07-23T11:06:39.658" v="497"/>
        <pc:sldMkLst>
          <pc:docMk/>
          <pc:sldMk cId="2717881505" sldId="273"/>
        </pc:sldMkLst>
        <pc:spChg chg="mod">
          <ac:chgData name="Mahi Uddin" userId="e12d8e31e8d791c6" providerId="LiveId" clId="{0E9B98BA-FB62-4EB7-884E-BF6E765A2B89}" dt="2020-07-23T11:06:23.265" v="493" actId="20577"/>
          <ac:spMkLst>
            <pc:docMk/>
            <pc:sldMk cId="2717881505" sldId="273"/>
            <ac:spMk id="5" creationId="{23B87150-C055-4202-BAA7-9D83B1C38571}"/>
          </ac:spMkLst>
        </pc:spChg>
        <pc:picChg chg="del">
          <ac:chgData name="Mahi Uddin" userId="e12d8e31e8d791c6" providerId="LiveId" clId="{0E9B98BA-FB62-4EB7-884E-BF6E765A2B89}" dt="2020-07-23T11:04:42.480" v="475" actId="478"/>
          <ac:picMkLst>
            <pc:docMk/>
            <pc:sldMk cId="2717881505" sldId="273"/>
            <ac:picMk id="2" creationId="{00000000-0000-0000-0000-000000000000}"/>
          </ac:picMkLst>
        </pc:picChg>
        <pc:picChg chg="add mod">
          <ac:chgData name="Mahi Uddin" userId="e12d8e31e8d791c6" providerId="LiveId" clId="{0E9B98BA-FB62-4EB7-884E-BF6E765A2B89}" dt="2020-07-23T11:06:05.127" v="482" actId="1076"/>
          <ac:picMkLst>
            <pc:docMk/>
            <pc:sldMk cId="2717881505" sldId="273"/>
            <ac:picMk id="4" creationId="{C6C27151-5DE9-4DF4-912E-13BDE162AD51}"/>
          </ac:picMkLst>
        </pc:picChg>
      </pc:sldChg>
      <pc:sldChg chg="modSp">
        <pc:chgData name="Mahi Uddin" userId="e12d8e31e8d791c6" providerId="LiveId" clId="{0E9B98BA-FB62-4EB7-884E-BF6E765A2B89}" dt="2020-07-23T11:08:05.039" v="586" actId="20577"/>
        <pc:sldMkLst>
          <pc:docMk/>
          <pc:sldMk cId="2493723779" sldId="274"/>
        </pc:sldMkLst>
        <pc:spChg chg="mod">
          <ac:chgData name="Mahi Uddin" userId="e12d8e31e8d791c6" providerId="LiveId" clId="{0E9B98BA-FB62-4EB7-884E-BF6E765A2B89}" dt="2020-07-23T11:07:28.408" v="580" actId="20577"/>
          <ac:spMkLst>
            <pc:docMk/>
            <pc:sldMk cId="2493723779" sldId="274"/>
            <ac:spMk id="11" creationId="{0351CE29-F704-4E4A-83F9-AE116A910A25}"/>
          </ac:spMkLst>
        </pc:spChg>
        <pc:spChg chg="mod">
          <ac:chgData name="Mahi Uddin" userId="e12d8e31e8d791c6" providerId="LiveId" clId="{0E9B98BA-FB62-4EB7-884E-BF6E765A2B89}" dt="2020-07-23T11:08:05.039" v="586" actId="20577"/>
          <ac:spMkLst>
            <pc:docMk/>
            <pc:sldMk cId="2493723779" sldId="274"/>
            <ac:spMk id="13" creationId="{D5CDAD05-7B88-49CA-AE61-752212414BC3}"/>
          </ac:spMkLst>
        </pc:spChg>
      </pc:sldChg>
      <pc:sldChg chg="addSp delSp modSp mod">
        <pc:chgData name="Mahi Uddin" userId="e12d8e31e8d791c6" providerId="LiveId" clId="{0E9B98BA-FB62-4EB7-884E-BF6E765A2B89}" dt="2020-07-23T11:11:41.653" v="680" actId="14100"/>
        <pc:sldMkLst>
          <pc:docMk/>
          <pc:sldMk cId="4282922368" sldId="276"/>
        </pc:sldMkLst>
        <pc:picChg chg="add mod">
          <ac:chgData name="Mahi Uddin" userId="e12d8e31e8d791c6" providerId="LiveId" clId="{0E9B98BA-FB62-4EB7-884E-BF6E765A2B89}" dt="2020-07-23T11:11:41.653" v="680" actId="14100"/>
          <ac:picMkLst>
            <pc:docMk/>
            <pc:sldMk cId="4282922368" sldId="276"/>
            <ac:picMk id="3" creationId="{88379E9A-6D68-41BA-AB65-F8FD13737E2F}"/>
          </ac:picMkLst>
        </pc:picChg>
        <pc:picChg chg="del">
          <ac:chgData name="Mahi Uddin" userId="e12d8e31e8d791c6" providerId="LiveId" clId="{0E9B98BA-FB62-4EB7-884E-BF6E765A2B89}" dt="2020-07-23T11:10:52.803" v="675" actId="478"/>
          <ac:picMkLst>
            <pc:docMk/>
            <pc:sldMk cId="4282922368" sldId="276"/>
            <ac:picMk id="4" creationId="{AF49C57F-70CB-4AD6-805C-B0E8EDFD2C92}"/>
          </ac:picMkLst>
        </pc:picChg>
      </pc:sldChg>
      <pc:sldChg chg="addSp delSp modSp mod delAnim modAnim">
        <pc:chgData name="Mahi Uddin" userId="e12d8e31e8d791c6" providerId="LiveId" clId="{0E9B98BA-FB62-4EB7-884E-BF6E765A2B89}" dt="2020-07-23T11:13:13.559" v="710" actId="20577"/>
        <pc:sldMkLst>
          <pc:docMk/>
          <pc:sldMk cId="3293423451" sldId="289"/>
        </pc:sldMkLst>
        <pc:spChg chg="mod">
          <ac:chgData name="Mahi Uddin" userId="e12d8e31e8d791c6" providerId="LiveId" clId="{0E9B98BA-FB62-4EB7-884E-BF6E765A2B89}" dt="2020-07-23T11:10:27.543" v="664" actId="20577"/>
          <ac:spMkLst>
            <pc:docMk/>
            <pc:sldMk cId="3293423451" sldId="289"/>
            <ac:spMk id="3" creationId="{D16823E5-2E85-426C-822A-271C71B0B34E}"/>
          </ac:spMkLst>
        </pc:spChg>
        <pc:spChg chg="add mod">
          <ac:chgData name="Mahi Uddin" userId="e12d8e31e8d791c6" providerId="LiveId" clId="{0E9B98BA-FB62-4EB7-884E-BF6E765A2B89}" dt="2020-07-23T11:10:48.227" v="674" actId="20577"/>
          <ac:spMkLst>
            <pc:docMk/>
            <pc:sldMk cId="3293423451" sldId="289"/>
            <ac:spMk id="14" creationId="{A5DA5D30-4E03-48D5-92CB-071F76B2B041}"/>
          </ac:spMkLst>
        </pc:spChg>
        <pc:spChg chg="add mod">
          <ac:chgData name="Mahi Uddin" userId="e12d8e31e8d791c6" providerId="LiveId" clId="{0E9B98BA-FB62-4EB7-884E-BF6E765A2B89}" dt="2020-07-23T11:12:34.800" v="686" actId="20577"/>
          <ac:spMkLst>
            <pc:docMk/>
            <pc:sldMk cId="3293423451" sldId="289"/>
            <ac:spMk id="15" creationId="{3322A240-4F1D-4914-AD8F-7EF289417F59}"/>
          </ac:spMkLst>
        </pc:spChg>
        <pc:spChg chg="del">
          <ac:chgData name="Mahi Uddin" userId="e12d8e31e8d791c6" providerId="LiveId" clId="{0E9B98BA-FB62-4EB7-884E-BF6E765A2B89}" dt="2020-07-23T11:08:54.414" v="587" actId="478"/>
          <ac:spMkLst>
            <pc:docMk/>
            <pc:sldMk cId="3293423451" sldId="289"/>
            <ac:spMk id="16" creationId="{00000000-0000-0000-0000-000000000000}"/>
          </ac:spMkLst>
        </pc:spChg>
        <pc:spChg chg="del">
          <ac:chgData name="Mahi Uddin" userId="e12d8e31e8d791c6" providerId="LiveId" clId="{0E9B98BA-FB62-4EB7-884E-BF6E765A2B89}" dt="2020-07-23T11:08:54.414" v="587" actId="478"/>
          <ac:spMkLst>
            <pc:docMk/>
            <pc:sldMk cId="3293423451" sldId="289"/>
            <ac:spMk id="17" creationId="{00000000-0000-0000-0000-000000000000}"/>
          </ac:spMkLst>
        </pc:spChg>
        <pc:spChg chg="del">
          <ac:chgData name="Mahi Uddin" userId="e12d8e31e8d791c6" providerId="LiveId" clId="{0E9B98BA-FB62-4EB7-884E-BF6E765A2B89}" dt="2020-07-23T11:08:54.414" v="587" actId="478"/>
          <ac:spMkLst>
            <pc:docMk/>
            <pc:sldMk cId="3293423451" sldId="289"/>
            <ac:spMk id="18" creationId="{00000000-0000-0000-0000-000000000000}"/>
          </ac:spMkLst>
        </pc:spChg>
        <pc:spChg chg="add mod">
          <ac:chgData name="Mahi Uddin" userId="e12d8e31e8d791c6" providerId="LiveId" clId="{0E9B98BA-FB62-4EB7-884E-BF6E765A2B89}" dt="2020-07-23T11:12:41.351" v="690" actId="20577"/>
          <ac:spMkLst>
            <pc:docMk/>
            <pc:sldMk cId="3293423451" sldId="289"/>
            <ac:spMk id="19" creationId="{BBBEC87E-6FDA-45F8-A2D0-91058CD29B74}"/>
          </ac:spMkLst>
        </pc:spChg>
        <pc:spChg chg="del">
          <ac:chgData name="Mahi Uddin" userId="e12d8e31e8d791c6" providerId="LiveId" clId="{0E9B98BA-FB62-4EB7-884E-BF6E765A2B89}" dt="2020-07-23T11:08:54.414" v="587" actId="478"/>
          <ac:spMkLst>
            <pc:docMk/>
            <pc:sldMk cId="3293423451" sldId="289"/>
            <ac:spMk id="20" creationId="{00000000-0000-0000-0000-000000000000}"/>
          </ac:spMkLst>
        </pc:spChg>
        <pc:spChg chg="del">
          <ac:chgData name="Mahi Uddin" userId="e12d8e31e8d791c6" providerId="LiveId" clId="{0E9B98BA-FB62-4EB7-884E-BF6E765A2B89}" dt="2020-07-23T11:08:54.414" v="587" actId="478"/>
          <ac:spMkLst>
            <pc:docMk/>
            <pc:sldMk cId="3293423451" sldId="289"/>
            <ac:spMk id="21" creationId="{00000000-0000-0000-0000-000000000000}"/>
          </ac:spMkLst>
        </pc:spChg>
        <pc:spChg chg="add mod">
          <ac:chgData name="Mahi Uddin" userId="e12d8e31e8d791c6" providerId="LiveId" clId="{0E9B98BA-FB62-4EB7-884E-BF6E765A2B89}" dt="2020-07-23T11:12:49.528" v="695" actId="14100"/>
          <ac:spMkLst>
            <pc:docMk/>
            <pc:sldMk cId="3293423451" sldId="289"/>
            <ac:spMk id="22" creationId="{F9E43D9D-0269-4319-8BF3-5D4416BF5F72}"/>
          </ac:spMkLst>
        </pc:spChg>
        <pc:spChg chg="del">
          <ac:chgData name="Mahi Uddin" userId="e12d8e31e8d791c6" providerId="LiveId" clId="{0E9B98BA-FB62-4EB7-884E-BF6E765A2B89}" dt="2020-07-23T11:08:54.414" v="587" actId="478"/>
          <ac:spMkLst>
            <pc:docMk/>
            <pc:sldMk cId="3293423451" sldId="289"/>
            <ac:spMk id="23" creationId="{00000000-0000-0000-0000-000000000000}"/>
          </ac:spMkLst>
        </pc:spChg>
        <pc:spChg chg="add mod">
          <ac:chgData name="Mahi Uddin" userId="e12d8e31e8d791c6" providerId="LiveId" clId="{0E9B98BA-FB62-4EB7-884E-BF6E765A2B89}" dt="2020-07-23T11:12:56.394" v="699" actId="20577"/>
          <ac:spMkLst>
            <pc:docMk/>
            <pc:sldMk cId="3293423451" sldId="289"/>
            <ac:spMk id="24" creationId="{41C58A9A-64BC-4ED1-B047-290C0DB95CEB}"/>
          </ac:spMkLst>
        </pc:spChg>
        <pc:spChg chg="del">
          <ac:chgData name="Mahi Uddin" userId="e12d8e31e8d791c6" providerId="LiveId" clId="{0E9B98BA-FB62-4EB7-884E-BF6E765A2B89}" dt="2020-07-23T11:08:54.414" v="587" actId="478"/>
          <ac:spMkLst>
            <pc:docMk/>
            <pc:sldMk cId="3293423451" sldId="289"/>
            <ac:spMk id="25" creationId="{00000000-0000-0000-0000-000000000000}"/>
          </ac:spMkLst>
        </pc:spChg>
        <pc:spChg chg="del">
          <ac:chgData name="Mahi Uddin" userId="e12d8e31e8d791c6" providerId="LiveId" clId="{0E9B98BA-FB62-4EB7-884E-BF6E765A2B89}" dt="2020-07-23T11:08:54.414" v="587" actId="478"/>
          <ac:spMkLst>
            <pc:docMk/>
            <pc:sldMk cId="3293423451" sldId="289"/>
            <ac:spMk id="26" creationId="{00000000-0000-0000-0000-000000000000}"/>
          </ac:spMkLst>
        </pc:spChg>
        <pc:spChg chg="del">
          <ac:chgData name="Mahi Uddin" userId="e12d8e31e8d791c6" providerId="LiveId" clId="{0E9B98BA-FB62-4EB7-884E-BF6E765A2B89}" dt="2020-07-23T11:08:54.414" v="587" actId="478"/>
          <ac:spMkLst>
            <pc:docMk/>
            <pc:sldMk cId="3293423451" sldId="289"/>
            <ac:spMk id="27" creationId="{00000000-0000-0000-0000-000000000000}"/>
          </ac:spMkLst>
        </pc:spChg>
        <pc:spChg chg="mod">
          <ac:chgData name="Mahi Uddin" userId="e12d8e31e8d791c6" providerId="LiveId" clId="{0E9B98BA-FB62-4EB7-884E-BF6E765A2B89}" dt="2020-07-23T11:09:41.001" v="640" actId="20577"/>
          <ac:spMkLst>
            <pc:docMk/>
            <pc:sldMk cId="3293423451" sldId="289"/>
            <ac:spMk id="28" creationId="{00000000-0000-0000-0000-000000000000}"/>
          </ac:spMkLst>
        </pc:spChg>
        <pc:spChg chg="add mod">
          <ac:chgData name="Mahi Uddin" userId="e12d8e31e8d791c6" providerId="LiveId" clId="{0E9B98BA-FB62-4EB7-884E-BF6E765A2B89}" dt="2020-07-23T11:13:02.145" v="703" actId="20577"/>
          <ac:spMkLst>
            <pc:docMk/>
            <pc:sldMk cId="3293423451" sldId="289"/>
            <ac:spMk id="29" creationId="{9B8595A9-59EE-4F83-A5F1-7C10B29C6580}"/>
          </ac:spMkLst>
        </pc:spChg>
        <pc:spChg chg="add mod">
          <ac:chgData name="Mahi Uddin" userId="e12d8e31e8d791c6" providerId="LiveId" clId="{0E9B98BA-FB62-4EB7-884E-BF6E765A2B89}" dt="2020-07-23T11:13:07.665" v="707" actId="20577"/>
          <ac:spMkLst>
            <pc:docMk/>
            <pc:sldMk cId="3293423451" sldId="289"/>
            <ac:spMk id="30" creationId="{5D393C82-60B4-4528-8F7B-33C8E15F3F9F}"/>
          </ac:spMkLst>
        </pc:spChg>
        <pc:spChg chg="add mod">
          <ac:chgData name="Mahi Uddin" userId="e12d8e31e8d791c6" providerId="LiveId" clId="{0E9B98BA-FB62-4EB7-884E-BF6E765A2B89}" dt="2020-07-23T11:13:13.559" v="710" actId="20577"/>
          <ac:spMkLst>
            <pc:docMk/>
            <pc:sldMk cId="3293423451" sldId="289"/>
            <ac:spMk id="31" creationId="{3342937F-2D01-454A-8E71-AE1E2117F1E8}"/>
          </ac:spMkLst>
        </pc:spChg>
      </pc:sldChg>
      <pc:sldChg chg="modTransition modAnim">
        <pc:chgData name="Mahi Uddin" userId="e12d8e31e8d791c6" providerId="LiveId" clId="{0E9B98BA-FB62-4EB7-884E-BF6E765A2B89}" dt="2020-07-23T11:14:05.645" v="713"/>
        <pc:sldMkLst>
          <pc:docMk/>
          <pc:sldMk cId="738217138" sldId="300"/>
        </pc:sldMkLst>
      </pc:sldChg>
      <pc:sldChg chg="modTransition modAnim">
        <pc:chgData name="Mahi Uddin" userId="e12d8e31e8d791c6" providerId="LiveId" clId="{0E9B98BA-FB62-4EB7-884E-BF6E765A2B89}" dt="2020-07-23T11:15:59.211" v="715"/>
        <pc:sldMkLst>
          <pc:docMk/>
          <pc:sldMk cId="3973827389" sldId="301"/>
        </pc:sldMkLst>
      </pc:sldChg>
      <pc:sldChg chg="addSp modSp mod modTransition modAnim">
        <pc:chgData name="Mahi Uddin" userId="e12d8e31e8d791c6" providerId="LiveId" clId="{0E9B98BA-FB62-4EB7-884E-BF6E765A2B89}" dt="2020-07-23T11:02:35.666" v="375"/>
        <pc:sldMkLst>
          <pc:docMk/>
          <pc:sldMk cId="3072333600" sldId="302"/>
        </pc:sldMkLst>
        <pc:spChg chg="add mod">
          <ac:chgData name="Mahi Uddin" userId="e12d8e31e8d791c6" providerId="LiveId" clId="{0E9B98BA-FB62-4EB7-884E-BF6E765A2B89}" dt="2020-07-23T10:51:47.526" v="49" actId="255"/>
          <ac:spMkLst>
            <pc:docMk/>
            <pc:sldMk cId="3072333600" sldId="302"/>
            <ac:spMk id="2" creationId="{BA87A1A4-7D5E-4028-A588-841D1C54398B}"/>
          </ac:spMkLst>
        </pc:spChg>
        <pc:spChg chg="add mod">
          <ac:chgData name="Mahi Uddin" userId="e12d8e31e8d791c6" providerId="LiveId" clId="{0E9B98BA-FB62-4EB7-884E-BF6E765A2B89}" dt="2020-07-23T10:50:47.757" v="9" actId="20577"/>
          <ac:spMkLst>
            <pc:docMk/>
            <pc:sldMk cId="3072333600" sldId="302"/>
            <ac:spMk id="3" creationId="{EE02D4A9-2476-4D52-8CF3-A5C998CEE4B9}"/>
          </ac:spMkLst>
        </pc:spChg>
        <pc:spChg chg="add mod">
          <ac:chgData name="Mahi Uddin" userId="e12d8e31e8d791c6" providerId="LiveId" clId="{0E9B98BA-FB62-4EB7-884E-BF6E765A2B89}" dt="2020-07-23T11:02:19.376" v="339" actId="1035"/>
          <ac:spMkLst>
            <pc:docMk/>
            <pc:sldMk cId="3072333600" sldId="302"/>
            <ac:spMk id="4" creationId="{8B6DB30E-848C-46D1-808D-1FC125BA6D1E}"/>
          </ac:spMkLst>
        </pc:spChg>
        <pc:spChg chg="add mod">
          <ac:chgData name="Mahi Uddin" userId="e12d8e31e8d791c6" providerId="LiveId" clId="{0E9B98BA-FB62-4EB7-884E-BF6E765A2B89}" dt="2020-07-23T11:02:25.808" v="361" actId="1035"/>
          <ac:spMkLst>
            <pc:docMk/>
            <pc:sldMk cId="3072333600" sldId="302"/>
            <ac:spMk id="6" creationId="{E151DDFD-30A3-44AA-AAAF-685A1CB4383E}"/>
          </ac:spMkLst>
        </pc:spChg>
        <pc:graphicFrameChg chg="add mod modGraphic">
          <ac:chgData name="Mahi Uddin" userId="e12d8e31e8d791c6" providerId="LiveId" clId="{0E9B98BA-FB62-4EB7-884E-BF6E765A2B89}" dt="2020-07-23T11:02:23.469" v="350" actId="1035"/>
          <ac:graphicFrameMkLst>
            <pc:docMk/>
            <pc:sldMk cId="3072333600" sldId="302"/>
            <ac:graphicFrameMk id="5" creationId="{98766BD8-04F8-445A-A85E-D0C4275DBDA1}"/>
          </ac:graphicFrameMkLst>
        </pc:graphicFrameChg>
        <pc:graphicFrameChg chg="add mod modGraphic">
          <ac:chgData name="Mahi Uddin" userId="e12d8e31e8d791c6" providerId="LiveId" clId="{0E9B98BA-FB62-4EB7-884E-BF6E765A2B89}" dt="2020-07-23T11:02:29.242" v="374" actId="1035"/>
          <ac:graphicFrameMkLst>
            <pc:docMk/>
            <pc:sldMk cId="3072333600" sldId="302"/>
            <ac:graphicFrameMk id="7" creationId="{FA97DFDE-A940-4E9A-87AC-2C12DC3677CA}"/>
          </ac:graphicFrameMkLst>
        </pc:graphicFrameChg>
      </pc:sldChg>
      <pc:sldChg chg="addSp delSp modSp new mod modTransition modAnim">
        <pc:chgData name="Mahi Uddin" userId="e12d8e31e8d791c6" providerId="LiveId" clId="{0E9B98BA-FB62-4EB7-884E-BF6E765A2B89}" dt="2020-07-23T11:03:35.590" v="380" actId="1076"/>
        <pc:sldMkLst>
          <pc:docMk/>
          <pc:sldMk cId="1106945482" sldId="303"/>
        </pc:sldMkLst>
        <pc:spChg chg="del">
          <ac:chgData name="Mahi Uddin" userId="e12d8e31e8d791c6" providerId="LiveId" clId="{0E9B98BA-FB62-4EB7-884E-BF6E765A2B89}" dt="2020-07-23T10:58:44.299" v="262" actId="478"/>
          <ac:spMkLst>
            <pc:docMk/>
            <pc:sldMk cId="1106945482" sldId="303"/>
            <ac:spMk id="2" creationId="{AA34B25D-F1AE-4A8C-992F-17650BE154A3}"/>
          </ac:spMkLst>
        </pc:spChg>
        <pc:spChg chg="add mod">
          <ac:chgData name="Mahi Uddin" userId="e12d8e31e8d791c6" providerId="LiveId" clId="{0E9B98BA-FB62-4EB7-884E-BF6E765A2B89}" dt="2020-07-23T11:03:25.455" v="377" actId="1076"/>
          <ac:spMkLst>
            <pc:docMk/>
            <pc:sldMk cId="1106945482" sldId="303"/>
            <ac:spMk id="3" creationId="{046EC821-86D3-4D5C-AE10-1AF206A86E62}"/>
          </ac:spMkLst>
        </pc:spChg>
        <pc:spChg chg="add mod">
          <ac:chgData name="Mahi Uddin" userId="e12d8e31e8d791c6" providerId="LiveId" clId="{0E9B98BA-FB62-4EB7-884E-BF6E765A2B89}" dt="2020-07-23T11:03:32.087" v="379" actId="1076"/>
          <ac:spMkLst>
            <pc:docMk/>
            <pc:sldMk cId="1106945482" sldId="303"/>
            <ac:spMk id="5" creationId="{75F376CB-DB56-4031-85E7-008B3245B3E1}"/>
          </ac:spMkLst>
        </pc:spChg>
        <pc:graphicFrameChg chg="add mod modGraphic">
          <ac:chgData name="Mahi Uddin" userId="e12d8e31e8d791c6" providerId="LiveId" clId="{0E9B98BA-FB62-4EB7-884E-BF6E765A2B89}" dt="2020-07-23T11:03:29.701" v="378" actId="1076"/>
          <ac:graphicFrameMkLst>
            <pc:docMk/>
            <pc:sldMk cId="1106945482" sldId="303"/>
            <ac:graphicFrameMk id="4" creationId="{E185F389-5A89-43A3-98B6-24543743882F}"/>
          </ac:graphicFrameMkLst>
        </pc:graphicFrameChg>
        <pc:graphicFrameChg chg="add mod modGraphic">
          <ac:chgData name="Mahi Uddin" userId="e12d8e31e8d791c6" providerId="LiveId" clId="{0E9B98BA-FB62-4EB7-884E-BF6E765A2B89}" dt="2020-07-23T11:03:35.590" v="380" actId="1076"/>
          <ac:graphicFrameMkLst>
            <pc:docMk/>
            <pc:sldMk cId="1106945482" sldId="303"/>
            <ac:graphicFrameMk id="6" creationId="{50B18D8B-4015-4319-A281-1AA001C13B6F}"/>
          </ac:graphicFrameMkLst>
        </pc:graphicFrameChg>
      </pc:sldChg>
    </pc:docChg>
  </pc:docChgLst>
  <pc:docChgLst>
    <pc:chgData name="Mahi Uddin" userId="e12d8e31e8d791c6" providerId="LiveId" clId="{3168D704-5A68-4F44-8D5C-B9052B517B88}"/>
    <pc:docChg chg="undo custSel addSld modSld">
      <pc:chgData name="Mahi Uddin" userId="e12d8e31e8d791c6" providerId="LiveId" clId="{3168D704-5A68-4F44-8D5C-B9052B517B88}" dt="2020-07-18T10:54:52.422" v="1580" actId="20577"/>
      <pc:docMkLst>
        <pc:docMk/>
      </pc:docMkLst>
      <pc:sldChg chg="addSp delSp modSp new mod modTransition">
        <pc:chgData name="Mahi Uddin" userId="e12d8e31e8d791c6" providerId="LiveId" clId="{3168D704-5A68-4F44-8D5C-B9052B517B88}" dt="2020-07-18T02:26:11.459" v="29" actId="164"/>
        <pc:sldMkLst>
          <pc:docMk/>
          <pc:sldMk cId="3114972902" sldId="256"/>
        </pc:sldMkLst>
        <pc:spChg chg="del mod">
          <ac:chgData name="Mahi Uddin" userId="e12d8e31e8d791c6" providerId="LiveId" clId="{3168D704-5A68-4F44-8D5C-B9052B517B88}" dt="2020-07-18T00:14:54.700" v="2" actId="478"/>
          <ac:spMkLst>
            <pc:docMk/>
            <pc:sldMk cId="3114972902" sldId="256"/>
            <ac:spMk id="2" creationId="{79382D5E-1A90-420E-A872-0F2577503551}"/>
          </ac:spMkLst>
        </pc:spChg>
        <pc:spChg chg="del mod">
          <ac:chgData name="Mahi Uddin" userId="e12d8e31e8d791c6" providerId="LiveId" clId="{3168D704-5A68-4F44-8D5C-B9052B517B88}" dt="2020-07-18T00:14:55.888" v="3" actId="478"/>
          <ac:spMkLst>
            <pc:docMk/>
            <pc:sldMk cId="3114972902" sldId="256"/>
            <ac:spMk id="3" creationId="{5F40EAA8-16F5-4167-9AE7-CECCCA06E717}"/>
          </ac:spMkLst>
        </pc:spChg>
        <pc:grpChg chg="add mod">
          <ac:chgData name="Mahi Uddin" userId="e12d8e31e8d791c6" providerId="LiveId" clId="{3168D704-5A68-4F44-8D5C-B9052B517B88}" dt="2020-07-18T02:26:11.459" v="29" actId="164"/>
          <ac:grpSpMkLst>
            <pc:docMk/>
            <pc:sldMk cId="3114972902" sldId="256"/>
            <ac:grpSpMk id="2" creationId="{6C2F5CDC-531B-47D4-A96C-8DE107CD049D}"/>
          </ac:grpSpMkLst>
        </pc:grpChg>
        <pc:picChg chg="add mod modCrop">
          <ac:chgData name="Mahi Uddin" userId="e12d8e31e8d791c6" providerId="LiveId" clId="{3168D704-5A68-4F44-8D5C-B9052B517B88}" dt="2020-07-18T02:26:11.459" v="29" actId="164"/>
          <ac:picMkLst>
            <pc:docMk/>
            <pc:sldMk cId="3114972902" sldId="256"/>
            <ac:picMk id="5" creationId="{CC684B9F-D105-48F6-B854-DE61644D08C6}"/>
          </ac:picMkLst>
        </pc:picChg>
        <pc:picChg chg="add mod">
          <ac:chgData name="Mahi Uddin" userId="e12d8e31e8d791c6" providerId="LiveId" clId="{3168D704-5A68-4F44-8D5C-B9052B517B88}" dt="2020-07-18T02:26:11.459" v="29" actId="164"/>
          <ac:picMkLst>
            <pc:docMk/>
            <pc:sldMk cId="3114972902" sldId="256"/>
            <ac:picMk id="7" creationId="{A73F276E-D98E-4AA2-B509-7B03B2A17302}"/>
          </ac:picMkLst>
        </pc:picChg>
      </pc:sldChg>
      <pc:sldChg chg="addSp delSp modSp new mod modTransition modAnim">
        <pc:chgData name="Mahi Uddin" userId="e12d8e31e8d791c6" providerId="LiveId" clId="{3168D704-5A68-4F44-8D5C-B9052B517B88}" dt="2020-07-18T02:32:06.959" v="364"/>
        <pc:sldMkLst>
          <pc:docMk/>
          <pc:sldMk cId="3075834063" sldId="257"/>
        </pc:sldMkLst>
        <pc:spChg chg="add mod">
          <ac:chgData name="Mahi Uddin" userId="e12d8e31e8d791c6" providerId="LiveId" clId="{3168D704-5A68-4F44-8D5C-B9052B517B88}" dt="2020-07-18T02:28:47.786" v="135" actId="1076"/>
          <ac:spMkLst>
            <pc:docMk/>
            <pc:sldMk cId="3075834063" sldId="257"/>
            <ac:spMk id="2" creationId="{6A648956-456B-4861-86D7-D35DA701B997}"/>
          </ac:spMkLst>
        </pc:spChg>
        <pc:spChg chg="del mod">
          <ac:chgData name="Mahi Uddin" userId="e12d8e31e8d791c6" providerId="LiveId" clId="{3168D704-5A68-4F44-8D5C-B9052B517B88}" dt="2020-07-18T00:18:36.682" v="19" actId="478"/>
          <ac:spMkLst>
            <pc:docMk/>
            <pc:sldMk cId="3075834063" sldId="257"/>
            <ac:spMk id="2" creationId="{8BF633E5-49D6-4F9B-A62C-4CE3996CBF88}"/>
          </ac:spMkLst>
        </pc:spChg>
        <pc:spChg chg="add mod">
          <ac:chgData name="Mahi Uddin" userId="e12d8e31e8d791c6" providerId="LiveId" clId="{3168D704-5A68-4F44-8D5C-B9052B517B88}" dt="2020-07-18T02:31:39.455" v="360" actId="207"/>
          <ac:spMkLst>
            <pc:docMk/>
            <pc:sldMk cId="3075834063" sldId="257"/>
            <ac:spMk id="6" creationId="{B2AB7E50-1104-41B1-971F-FFBEB1BA4371}"/>
          </ac:spMkLst>
        </pc:spChg>
        <pc:picChg chg="add mod">
          <ac:chgData name="Mahi Uddin" userId="e12d8e31e8d791c6" providerId="LiveId" clId="{3168D704-5A68-4F44-8D5C-B9052B517B88}" dt="2020-07-18T02:29:35.897" v="139" actId="1076"/>
          <ac:picMkLst>
            <pc:docMk/>
            <pc:sldMk cId="3075834063" sldId="257"/>
            <ac:picMk id="4" creationId="{24B5B4DC-43F6-4C7F-B142-BD145AF61286}"/>
          </ac:picMkLst>
        </pc:picChg>
      </pc:sldChg>
      <pc:sldChg chg="addSp delSp modSp new mod modTransition modAnim">
        <pc:chgData name="Mahi Uddin" userId="e12d8e31e8d791c6" providerId="LiveId" clId="{3168D704-5A68-4F44-8D5C-B9052B517B88}" dt="2020-07-18T02:38:20.326" v="425"/>
        <pc:sldMkLst>
          <pc:docMk/>
          <pc:sldMk cId="3832477637" sldId="258"/>
        </pc:sldMkLst>
        <pc:spChg chg="del mod">
          <ac:chgData name="Mahi Uddin" userId="e12d8e31e8d791c6" providerId="LiveId" clId="{3168D704-5A68-4F44-8D5C-B9052B517B88}" dt="2020-07-18T02:34:55.142" v="368" actId="478"/>
          <ac:spMkLst>
            <pc:docMk/>
            <pc:sldMk cId="3832477637" sldId="258"/>
            <ac:spMk id="2" creationId="{FF1B5DE9-8357-4F82-9874-ADAFE2A6E237}"/>
          </ac:spMkLst>
        </pc:spChg>
        <pc:spChg chg="add mod">
          <ac:chgData name="Mahi Uddin" userId="e12d8e31e8d791c6" providerId="LiveId" clId="{3168D704-5A68-4F44-8D5C-B9052B517B88}" dt="2020-07-18T02:36:56.713" v="414" actId="1076"/>
          <ac:spMkLst>
            <pc:docMk/>
            <pc:sldMk cId="3832477637" sldId="258"/>
            <ac:spMk id="3" creationId="{65B77CFC-65E8-49BA-A835-6715EB94DD6B}"/>
          </ac:spMkLst>
        </pc:spChg>
        <pc:picChg chg="add mod modCrop">
          <ac:chgData name="Mahi Uddin" userId="e12d8e31e8d791c6" providerId="LiveId" clId="{3168D704-5A68-4F44-8D5C-B9052B517B88}" dt="2020-07-18T02:37:51.665" v="423" actId="14100"/>
          <ac:picMkLst>
            <pc:docMk/>
            <pc:sldMk cId="3832477637" sldId="258"/>
            <ac:picMk id="5" creationId="{DBDE93FA-C8E0-44F6-B1F4-5454BE57D1C6}"/>
          </ac:picMkLst>
        </pc:picChg>
      </pc:sldChg>
      <pc:sldChg chg="addSp delSp modSp new mod modTransition">
        <pc:chgData name="Mahi Uddin" userId="e12d8e31e8d791c6" providerId="LiveId" clId="{3168D704-5A68-4F44-8D5C-B9052B517B88}" dt="2020-07-18T02:55:15.167" v="438"/>
        <pc:sldMkLst>
          <pc:docMk/>
          <pc:sldMk cId="3869821482" sldId="259"/>
        </pc:sldMkLst>
        <pc:spChg chg="del mod">
          <ac:chgData name="Mahi Uddin" userId="e12d8e31e8d791c6" providerId="LiveId" clId="{3168D704-5A68-4F44-8D5C-B9052B517B88}" dt="2020-07-18T02:54:48.391" v="433" actId="478"/>
          <ac:spMkLst>
            <pc:docMk/>
            <pc:sldMk cId="3869821482" sldId="259"/>
            <ac:spMk id="2" creationId="{C15E2D6A-7C74-480C-91F4-084EE7B6ACB8}"/>
          </ac:spMkLst>
        </pc:spChg>
        <pc:picChg chg="add mod">
          <ac:chgData name="Mahi Uddin" userId="e12d8e31e8d791c6" providerId="LiveId" clId="{3168D704-5A68-4F44-8D5C-B9052B517B88}" dt="2020-07-18T02:55:03.954" v="437" actId="14100"/>
          <ac:picMkLst>
            <pc:docMk/>
            <pc:sldMk cId="3869821482" sldId="259"/>
            <ac:picMk id="4" creationId="{64D1B921-50AD-4962-89B6-4CFBD08FACED}"/>
          </ac:picMkLst>
        </pc:picChg>
      </pc:sldChg>
      <pc:sldChg chg="addSp delSp modSp new mod modTransition">
        <pc:chgData name="Mahi Uddin" userId="e12d8e31e8d791c6" providerId="LiveId" clId="{3168D704-5A68-4F44-8D5C-B9052B517B88}" dt="2020-07-18T02:56:18.894" v="444"/>
        <pc:sldMkLst>
          <pc:docMk/>
          <pc:sldMk cId="1664305483" sldId="260"/>
        </pc:sldMkLst>
        <pc:spChg chg="del mod">
          <ac:chgData name="Mahi Uddin" userId="e12d8e31e8d791c6" providerId="LiveId" clId="{3168D704-5A68-4F44-8D5C-B9052B517B88}" dt="2020-07-18T02:55:29.893" v="439" actId="478"/>
          <ac:spMkLst>
            <pc:docMk/>
            <pc:sldMk cId="1664305483" sldId="260"/>
            <ac:spMk id="2" creationId="{1CFC3BF7-660F-45CF-913A-80E02DF01AEA}"/>
          </ac:spMkLst>
        </pc:spChg>
        <pc:picChg chg="add mod">
          <ac:chgData name="Mahi Uddin" userId="e12d8e31e8d791c6" providerId="LiveId" clId="{3168D704-5A68-4F44-8D5C-B9052B517B88}" dt="2020-07-18T02:56:09.826" v="443" actId="14100"/>
          <ac:picMkLst>
            <pc:docMk/>
            <pc:sldMk cId="1664305483" sldId="260"/>
            <ac:picMk id="4" creationId="{4AF78AF8-9CAD-4F75-B34B-830C4110B82C}"/>
          </ac:picMkLst>
        </pc:picChg>
      </pc:sldChg>
      <pc:sldChg chg="addSp delSp modSp new mod modTransition">
        <pc:chgData name="Mahi Uddin" userId="e12d8e31e8d791c6" providerId="LiveId" clId="{3168D704-5A68-4F44-8D5C-B9052B517B88}" dt="2020-07-18T02:58:47.951" v="452"/>
        <pc:sldMkLst>
          <pc:docMk/>
          <pc:sldMk cId="1963134375" sldId="261"/>
        </pc:sldMkLst>
        <pc:spChg chg="del mod">
          <ac:chgData name="Mahi Uddin" userId="e12d8e31e8d791c6" providerId="LiveId" clId="{3168D704-5A68-4F44-8D5C-B9052B517B88}" dt="2020-07-18T02:58:20.832" v="446" actId="478"/>
          <ac:spMkLst>
            <pc:docMk/>
            <pc:sldMk cId="1963134375" sldId="261"/>
            <ac:spMk id="2" creationId="{CFE60FBE-C0A0-4355-BC8D-74F2E41BE74F}"/>
          </ac:spMkLst>
        </pc:spChg>
        <pc:picChg chg="add mod">
          <ac:chgData name="Mahi Uddin" userId="e12d8e31e8d791c6" providerId="LiveId" clId="{3168D704-5A68-4F44-8D5C-B9052B517B88}" dt="2020-07-18T02:58:41.978" v="451" actId="14100"/>
          <ac:picMkLst>
            <pc:docMk/>
            <pc:sldMk cId="1963134375" sldId="261"/>
            <ac:picMk id="4" creationId="{AC7B945D-610A-43EF-815A-1D4FBA0D5687}"/>
          </ac:picMkLst>
        </pc:picChg>
      </pc:sldChg>
      <pc:sldChg chg="addSp delSp modSp new mod modTransition modAnim">
        <pc:chgData name="Mahi Uddin" userId="e12d8e31e8d791c6" providerId="LiveId" clId="{3168D704-5A68-4F44-8D5C-B9052B517B88}" dt="2020-07-18T03:11:42.615" v="592"/>
        <pc:sldMkLst>
          <pc:docMk/>
          <pc:sldMk cId="1038076223" sldId="262"/>
        </pc:sldMkLst>
        <pc:spChg chg="del mod">
          <ac:chgData name="Mahi Uddin" userId="e12d8e31e8d791c6" providerId="LiveId" clId="{3168D704-5A68-4F44-8D5C-B9052B517B88}" dt="2020-07-18T02:59:19.307" v="455" actId="478"/>
          <ac:spMkLst>
            <pc:docMk/>
            <pc:sldMk cId="1038076223" sldId="262"/>
            <ac:spMk id="2" creationId="{54A8446D-F540-48BB-A5E7-E5B6C78140EB}"/>
          </ac:spMkLst>
        </pc:spChg>
        <pc:spChg chg="add mod">
          <ac:chgData name="Mahi Uddin" userId="e12d8e31e8d791c6" providerId="LiveId" clId="{3168D704-5A68-4F44-8D5C-B9052B517B88}" dt="2020-07-18T02:59:56.786" v="476" actId="1076"/>
          <ac:spMkLst>
            <pc:docMk/>
            <pc:sldMk cId="1038076223" sldId="262"/>
            <ac:spMk id="3" creationId="{89F9389D-3F47-4543-8D5C-C3A9CF840C18}"/>
          </ac:spMkLst>
        </pc:spChg>
        <pc:spChg chg="add mod">
          <ac:chgData name="Mahi Uddin" userId="e12d8e31e8d791c6" providerId="LiveId" clId="{3168D704-5A68-4F44-8D5C-B9052B517B88}" dt="2020-07-18T03:10:52.824" v="575" actId="122"/>
          <ac:spMkLst>
            <pc:docMk/>
            <pc:sldMk cId="1038076223" sldId="262"/>
            <ac:spMk id="8" creationId="{E6B3AD5B-6108-4DCC-AA0E-C5787473D2DD}"/>
          </ac:spMkLst>
        </pc:spChg>
        <pc:picChg chg="add mod modCrop">
          <ac:chgData name="Mahi Uddin" userId="e12d8e31e8d791c6" providerId="LiveId" clId="{3168D704-5A68-4F44-8D5C-B9052B517B88}" dt="2020-07-18T03:11:05.565" v="587" actId="1035"/>
          <ac:picMkLst>
            <pc:docMk/>
            <pc:sldMk cId="1038076223" sldId="262"/>
            <ac:picMk id="5" creationId="{662EF956-0CF1-4006-87C9-588570652CD5}"/>
          </ac:picMkLst>
        </pc:picChg>
        <pc:picChg chg="add mod modCrop">
          <ac:chgData name="Mahi Uddin" userId="e12d8e31e8d791c6" providerId="LiveId" clId="{3168D704-5A68-4F44-8D5C-B9052B517B88}" dt="2020-07-18T03:10:14.091" v="571" actId="1076"/>
          <ac:picMkLst>
            <pc:docMk/>
            <pc:sldMk cId="1038076223" sldId="262"/>
            <ac:picMk id="7" creationId="{C679339D-72FC-4BD1-9BA2-90A43743D905}"/>
          </ac:picMkLst>
        </pc:picChg>
      </pc:sldChg>
      <pc:sldChg chg="modSp mod">
        <pc:chgData name="Mahi Uddin" userId="e12d8e31e8d791c6" providerId="LiveId" clId="{3168D704-5A68-4F44-8D5C-B9052B517B88}" dt="2020-07-18T10:29:02.335" v="937" actId="20577"/>
        <pc:sldMkLst>
          <pc:docMk/>
          <pc:sldMk cId="2019859809" sldId="264"/>
        </pc:sldMkLst>
        <pc:spChg chg="mod">
          <ac:chgData name="Mahi Uddin" userId="e12d8e31e8d791c6" providerId="LiveId" clId="{3168D704-5A68-4F44-8D5C-B9052B517B88}" dt="2020-07-18T10:29:02.335" v="937" actId="20577"/>
          <ac:spMkLst>
            <pc:docMk/>
            <pc:sldMk cId="2019859809" sldId="264"/>
            <ac:spMk id="4" creationId="{A6A3B54C-9A12-4F26-98CE-15D177C79E09}"/>
          </ac:spMkLst>
        </pc:spChg>
      </pc:sldChg>
      <pc:sldChg chg="modSp mod">
        <pc:chgData name="Mahi Uddin" userId="e12d8e31e8d791c6" providerId="LiveId" clId="{3168D704-5A68-4F44-8D5C-B9052B517B88}" dt="2020-07-18T10:24:02.697" v="887"/>
        <pc:sldMkLst>
          <pc:docMk/>
          <pc:sldMk cId="296894030" sldId="270"/>
        </pc:sldMkLst>
        <pc:graphicFrameChg chg="mod modGraphic">
          <ac:chgData name="Mahi Uddin" userId="e12d8e31e8d791c6" providerId="LiveId" clId="{3168D704-5A68-4F44-8D5C-B9052B517B88}" dt="2020-07-18T10:24:02.697" v="887"/>
          <ac:graphicFrameMkLst>
            <pc:docMk/>
            <pc:sldMk cId="296894030" sldId="270"/>
            <ac:graphicFrameMk id="6" creationId="{B2B31818-4603-4482-9C9B-ED71581BCD38}"/>
          </ac:graphicFrameMkLst>
        </pc:graphicFrameChg>
      </pc:sldChg>
      <pc:sldChg chg="addSp modSp mod modTransition modAnim">
        <pc:chgData name="Mahi Uddin" userId="e12d8e31e8d791c6" providerId="LiveId" clId="{3168D704-5A68-4F44-8D5C-B9052B517B88}" dt="2020-07-18T10:24:49.787" v="888"/>
        <pc:sldMkLst>
          <pc:docMk/>
          <pc:sldMk cId="52611000" sldId="271"/>
        </pc:sldMkLst>
        <pc:spChg chg="mod">
          <ac:chgData name="Mahi Uddin" userId="e12d8e31e8d791c6" providerId="LiveId" clId="{3168D704-5A68-4F44-8D5C-B9052B517B88}" dt="2020-07-18T10:23:29.217" v="885" actId="1076"/>
          <ac:spMkLst>
            <pc:docMk/>
            <pc:sldMk cId="52611000" sldId="271"/>
            <ac:spMk id="3" creationId="{3AB257EF-24B4-4183-9B8A-A56625FC5E0B}"/>
          </ac:spMkLst>
        </pc:spChg>
        <pc:spChg chg="add mod">
          <ac:chgData name="Mahi Uddin" userId="e12d8e31e8d791c6" providerId="LiveId" clId="{3168D704-5A68-4F44-8D5C-B9052B517B88}" dt="2020-07-18T10:23:19.122" v="883" actId="1076"/>
          <ac:spMkLst>
            <pc:docMk/>
            <pc:sldMk cId="52611000" sldId="271"/>
            <ac:spMk id="5" creationId="{A6CE6FAC-DE7E-4EE4-834F-1726CA90686C}"/>
          </ac:spMkLst>
        </pc:spChg>
        <pc:spChg chg="add mod">
          <ac:chgData name="Mahi Uddin" userId="e12d8e31e8d791c6" providerId="LiveId" clId="{3168D704-5A68-4F44-8D5C-B9052B517B88}" dt="2020-07-18T10:23:11.001" v="881" actId="1076"/>
          <ac:spMkLst>
            <pc:docMk/>
            <pc:sldMk cId="52611000" sldId="271"/>
            <ac:spMk id="7" creationId="{652AF35E-E605-42B2-923E-B766FC8C68F7}"/>
          </ac:spMkLst>
        </pc:spChg>
        <pc:graphicFrameChg chg="mod modGraphic">
          <ac:chgData name="Mahi Uddin" userId="e12d8e31e8d791c6" providerId="LiveId" clId="{3168D704-5A68-4F44-8D5C-B9052B517B88}" dt="2020-07-18T10:23:23.330" v="884" actId="1076"/>
          <ac:graphicFrameMkLst>
            <pc:docMk/>
            <pc:sldMk cId="52611000" sldId="271"/>
            <ac:graphicFrameMk id="4" creationId="{D9611541-6822-469C-8559-33F598723F70}"/>
          </ac:graphicFrameMkLst>
        </pc:graphicFrameChg>
        <pc:graphicFrameChg chg="add mod modGraphic">
          <ac:chgData name="Mahi Uddin" userId="e12d8e31e8d791c6" providerId="LiveId" clId="{3168D704-5A68-4F44-8D5C-B9052B517B88}" dt="2020-07-18T10:23:14.026" v="882" actId="1076"/>
          <ac:graphicFrameMkLst>
            <pc:docMk/>
            <pc:sldMk cId="52611000" sldId="271"/>
            <ac:graphicFrameMk id="6" creationId="{F667783A-B566-4EC8-A41F-85A56D5240EF}"/>
          </ac:graphicFrameMkLst>
        </pc:graphicFrameChg>
        <pc:graphicFrameChg chg="add mod modGraphic">
          <ac:chgData name="Mahi Uddin" userId="e12d8e31e8d791c6" providerId="LiveId" clId="{3168D704-5A68-4F44-8D5C-B9052B517B88}" dt="2020-07-18T10:22:59.900" v="879" actId="20577"/>
          <ac:graphicFrameMkLst>
            <pc:docMk/>
            <pc:sldMk cId="52611000" sldId="271"/>
            <ac:graphicFrameMk id="8" creationId="{30D28181-C07C-4475-9F58-1F929E46C2C2}"/>
          </ac:graphicFrameMkLst>
        </pc:graphicFrameChg>
      </pc:sldChg>
      <pc:sldChg chg="addSp delSp modSp new mod modTransition modAnim">
        <pc:chgData name="Mahi Uddin" userId="e12d8e31e8d791c6" providerId="LiveId" clId="{3168D704-5A68-4F44-8D5C-B9052B517B88}" dt="2020-07-18T10:30:39.342" v="1044"/>
        <pc:sldMkLst>
          <pc:docMk/>
          <pc:sldMk cId="3063859542" sldId="272"/>
        </pc:sldMkLst>
        <pc:spChg chg="del mod">
          <ac:chgData name="Mahi Uddin" userId="e12d8e31e8d791c6" providerId="LiveId" clId="{3168D704-5A68-4F44-8D5C-B9052B517B88}" dt="2020-07-18T10:26:03.768" v="894" actId="478"/>
          <ac:spMkLst>
            <pc:docMk/>
            <pc:sldMk cId="3063859542" sldId="272"/>
            <ac:spMk id="2" creationId="{7FBBCC21-E449-46A4-AED8-517F728222F1}"/>
          </ac:spMkLst>
        </pc:spChg>
        <pc:spChg chg="add mod">
          <ac:chgData name="Mahi Uddin" userId="e12d8e31e8d791c6" providerId="LiveId" clId="{3168D704-5A68-4F44-8D5C-B9052B517B88}" dt="2020-07-18T10:30:09.642" v="1038" actId="1076"/>
          <ac:spMkLst>
            <pc:docMk/>
            <pc:sldMk cId="3063859542" sldId="272"/>
            <ac:spMk id="3" creationId="{CEECD1C8-5509-42DC-A969-7D24474B13CA}"/>
          </ac:spMkLst>
        </pc:spChg>
        <pc:spChg chg="add mod">
          <ac:chgData name="Mahi Uddin" userId="e12d8e31e8d791c6" providerId="LiveId" clId="{3168D704-5A68-4F44-8D5C-B9052B517B88}" dt="2020-07-18T10:30:38.202" v="1043" actId="1076"/>
          <ac:spMkLst>
            <pc:docMk/>
            <pc:sldMk cId="3063859542" sldId="272"/>
            <ac:spMk id="7" creationId="{F4D994DD-AD68-4D16-8A26-8806687C3517}"/>
          </ac:spMkLst>
        </pc:spChg>
        <pc:picChg chg="add mod">
          <ac:chgData name="Mahi Uddin" userId="e12d8e31e8d791c6" providerId="LiveId" clId="{3168D704-5A68-4F44-8D5C-B9052B517B88}" dt="2020-07-18T10:30:32.314" v="1041" actId="1076"/>
          <ac:picMkLst>
            <pc:docMk/>
            <pc:sldMk cId="3063859542" sldId="272"/>
            <ac:picMk id="5" creationId="{4AE50853-364C-4764-A42F-7D492D75651A}"/>
          </ac:picMkLst>
        </pc:picChg>
      </pc:sldChg>
      <pc:sldChg chg="addSp delSp modSp new mod modTransition modAnim">
        <pc:chgData name="Mahi Uddin" userId="e12d8e31e8d791c6" providerId="LiveId" clId="{3168D704-5A68-4F44-8D5C-B9052B517B88}" dt="2020-07-18T10:33:33.166" v="1117"/>
        <pc:sldMkLst>
          <pc:docMk/>
          <pc:sldMk cId="2717881505" sldId="273"/>
        </pc:sldMkLst>
        <pc:spChg chg="del mod">
          <ac:chgData name="Mahi Uddin" userId="e12d8e31e8d791c6" providerId="LiveId" clId="{3168D704-5A68-4F44-8D5C-B9052B517B88}" dt="2020-07-18T10:31:10.707" v="1047" actId="478"/>
          <ac:spMkLst>
            <pc:docMk/>
            <pc:sldMk cId="2717881505" sldId="273"/>
            <ac:spMk id="2" creationId="{7BF5A6EF-A8AD-42A3-BDB6-85F13BBE20AD}"/>
          </ac:spMkLst>
        </pc:spChg>
        <pc:spChg chg="add mod">
          <ac:chgData name="Mahi Uddin" userId="e12d8e31e8d791c6" providerId="LiveId" clId="{3168D704-5A68-4F44-8D5C-B9052B517B88}" dt="2020-07-18T10:33:15.162" v="1114" actId="1076"/>
          <ac:spMkLst>
            <pc:docMk/>
            <pc:sldMk cId="2717881505" sldId="273"/>
            <ac:spMk id="5" creationId="{23B87150-C055-4202-BAA7-9D83B1C38571}"/>
          </ac:spMkLst>
        </pc:spChg>
        <pc:picChg chg="add mod">
          <ac:chgData name="Mahi Uddin" userId="e12d8e31e8d791c6" providerId="LiveId" clId="{3168D704-5A68-4F44-8D5C-B9052B517B88}" dt="2020-07-18T10:31:38.690" v="1049" actId="14100"/>
          <ac:picMkLst>
            <pc:docMk/>
            <pc:sldMk cId="2717881505" sldId="273"/>
            <ac:picMk id="4" creationId="{48414D13-D383-4A8F-8C78-731834DA96A2}"/>
          </ac:picMkLst>
        </pc:picChg>
      </pc:sldChg>
      <pc:sldChg chg="addSp delSp modSp new mod modTransition modAnim">
        <pc:chgData name="Mahi Uddin" userId="e12d8e31e8d791c6" providerId="LiveId" clId="{3168D704-5A68-4F44-8D5C-B9052B517B88}" dt="2020-07-18T10:41:28.699" v="1338"/>
        <pc:sldMkLst>
          <pc:docMk/>
          <pc:sldMk cId="2493723779" sldId="274"/>
        </pc:sldMkLst>
        <pc:spChg chg="del">
          <ac:chgData name="Mahi Uddin" userId="e12d8e31e8d791c6" providerId="LiveId" clId="{3168D704-5A68-4F44-8D5C-B9052B517B88}" dt="2020-07-18T10:33:38.021" v="1118" actId="478"/>
          <ac:spMkLst>
            <pc:docMk/>
            <pc:sldMk cId="2493723779" sldId="274"/>
            <ac:spMk id="2" creationId="{20B8AA71-3AF3-47E5-AACE-3AA0EB9A0E52}"/>
          </ac:spMkLst>
        </pc:spChg>
        <pc:spChg chg="add mod">
          <ac:chgData name="Mahi Uddin" userId="e12d8e31e8d791c6" providerId="LiveId" clId="{3168D704-5A68-4F44-8D5C-B9052B517B88}" dt="2020-07-18T10:36:46.962" v="1149" actId="1076"/>
          <ac:spMkLst>
            <pc:docMk/>
            <pc:sldMk cId="2493723779" sldId="274"/>
            <ac:spMk id="5" creationId="{EBBF0E3F-A4DA-49E1-8D3F-9EF2B3F69AE0}"/>
          </ac:spMkLst>
        </pc:spChg>
        <pc:spChg chg="add mod">
          <ac:chgData name="Mahi Uddin" userId="e12d8e31e8d791c6" providerId="LiveId" clId="{3168D704-5A68-4F44-8D5C-B9052B517B88}" dt="2020-07-18T10:39:12.628" v="1261" actId="255"/>
          <ac:spMkLst>
            <pc:docMk/>
            <pc:sldMk cId="2493723779" sldId="274"/>
            <ac:spMk id="7" creationId="{08915B96-C9D9-40FC-9787-6EB1CE85D4D3}"/>
          </ac:spMkLst>
        </pc:spChg>
        <pc:spChg chg="add mod">
          <ac:chgData name="Mahi Uddin" userId="e12d8e31e8d791c6" providerId="LiveId" clId="{3168D704-5A68-4F44-8D5C-B9052B517B88}" dt="2020-07-18T10:39:12.628" v="1261" actId="255"/>
          <ac:spMkLst>
            <pc:docMk/>
            <pc:sldMk cId="2493723779" sldId="274"/>
            <ac:spMk id="9" creationId="{51D1B69D-AF68-4B6C-926C-854EAEF11924}"/>
          </ac:spMkLst>
        </pc:spChg>
        <pc:spChg chg="add mod">
          <ac:chgData name="Mahi Uddin" userId="e12d8e31e8d791c6" providerId="LiveId" clId="{3168D704-5A68-4F44-8D5C-B9052B517B88}" dt="2020-07-18T10:39:12.628" v="1261" actId="255"/>
          <ac:spMkLst>
            <pc:docMk/>
            <pc:sldMk cId="2493723779" sldId="274"/>
            <ac:spMk id="11" creationId="{0351CE29-F704-4E4A-83F9-AE116A910A25}"/>
          </ac:spMkLst>
        </pc:spChg>
        <pc:spChg chg="add mod">
          <ac:chgData name="Mahi Uddin" userId="e12d8e31e8d791c6" providerId="LiveId" clId="{3168D704-5A68-4F44-8D5C-B9052B517B88}" dt="2020-07-18T10:40:44.488" v="1328" actId="1037"/>
          <ac:spMkLst>
            <pc:docMk/>
            <pc:sldMk cId="2493723779" sldId="274"/>
            <ac:spMk id="13" creationId="{D5CDAD05-7B88-49CA-AE61-752212414BC3}"/>
          </ac:spMkLst>
        </pc:spChg>
        <pc:spChg chg="add mod">
          <ac:chgData name="Mahi Uddin" userId="e12d8e31e8d791c6" providerId="LiveId" clId="{3168D704-5A68-4F44-8D5C-B9052B517B88}" dt="2020-07-18T10:40:24.302" v="1281" actId="13822"/>
          <ac:spMkLst>
            <pc:docMk/>
            <pc:sldMk cId="2493723779" sldId="274"/>
            <ac:spMk id="14" creationId="{1CBC7FB0-8F18-45B4-8EC8-B4992C1A3FD9}"/>
          </ac:spMkLst>
        </pc:spChg>
        <pc:spChg chg="add mod">
          <ac:chgData name="Mahi Uddin" userId="e12d8e31e8d791c6" providerId="LiveId" clId="{3168D704-5A68-4F44-8D5C-B9052B517B88}" dt="2020-07-18T10:40:51.214" v="1329" actId="13822"/>
          <ac:spMkLst>
            <pc:docMk/>
            <pc:sldMk cId="2493723779" sldId="274"/>
            <ac:spMk id="16" creationId="{5A95F7B3-5BEE-4D94-A7D5-77E63F0870A0}"/>
          </ac:spMkLst>
        </pc:spChg>
        <pc:picChg chg="add mod">
          <ac:chgData name="Mahi Uddin" userId="e12d8e31e8d791c6" providerId="LiveId" clId="{3168D704-5A68-4F44-8D5C-B9052B517B88}" dt="2020-07-18T10:36:44.674" v="1148" actId="14100"/>
          <ac:picMkLst>
            <pc:docMk/>
            <pc:sldMk cId="2493723779" sldId="274"/>
            <ac:picMk id="4" creationId="{441067AA-23F3-4ADF-B748-8F921EBB8D27}"/>
          </ac:picMkLst>
        </pc:picChg>
      </pc:sldChg>
      <pc:sldChg chg="modSp add mod modTransition">
        <pc:chgData name="Mahi Uddin" userId="e12d8e31e8d791c6" providerId="LiveId" clId="{3168D704-5A68-4F44-8D5C-B9052B517B88}" dt="2020-07-18T10:54:52.422" v="1580" actId="20577"/>
        <pc:sldMkLst>
          <pc:docMk/>
          <pc:sldMk cId="3013780834" sldId="275"/>
        </pc:sldMkLst>
        <pc:spChg chg="mod">
          <ac:chgData name="Mahi Uddin" userId="e12d8e31e8d791c6" providerId="LiveId" clId="{3168D704-5A68-4F44-8D5C-B9052B517B88}" dt="2020-07-18T10:42:22.342" v="1379" actId="20577"/>
          <ac:spMkLst>
            <pc:docMk/>
            <pc:sldMk cId="3013780834" sldId="275"/>
            <ac:spMk id="4" creationId="{B7661BFC-E992-4A49-933A-C860D6AB8B72}"/>
          </ac:spMkLst>
        </pc:spChg>
        <pc:spChg chg="mod">
          <ac:chgData name="Mahi Uddin" userId="e12d8e31e8d791c6" providerId="LiveId" clId="{3168D704-5A68-4F44-8D5C-B9052B517B88}" dt="2020-07-18T10:42:43.630" v="1403" actId="13822"/>
          <ac:spMkLst>
            <pc:docMk/>
            <pc:sldMk cId="3013780834" sldId="275"/>
            <ac:spMk id="6" creationId="{4E4A3056-A005-431F-87B8-39ABF60FB066}"/>
          </ac:spMkLst>
        </pc:spChg>
        <pc:spChg chg="mod">
          <ac:chgData name="Mahi Uddin" userId="e12d8e31e8d791c6" providerId="LiveId" clId="{3168D704-5A68-4F44-8D5C-B9052B517B88}" dt="2020-07-18T10:54:28.748" v="1567" actId="20577"/>
          <ac:spMkLst>
            <pc:docMk/>
            <pc:sldMk cId="3013780834" sldId="275"/>
            <ac:spMk id="8" creationId="{71CC898E-CE80-4426-AF20-7A42308B3666}"/>
          </ac:spMkLst>
        </pc:spChg>
        <pc:spChg chg="mod">
          <ac:chgData name="Mahi Uddin" userId="e12d8e31e8d791c6" providerId="LiveId" clId="{3168D704-5A68-4F44-8D5C-B9052B517B88}" dt="2020-07-18T10:43:20.118" v="1428" actId="20577"/>
          <ac:spMkLst>
            <pc:docMk/>
            <pc:sldMk cId="3013780834" sldId="275"/>
            <ac:spMk id="10" creationId="{A06394BA-780F-490F-AE31-C059CEC5295C}"/>
          </ac:spMkLst>
        </pc:spChg>
        <pc:spChg chg="mod">
          <ac:chgData name="Mahi Uddin" userId="e12d8e31e8d791c6" providerId="LiveId" clId="{3168D704-5A68-4F44-8D5C-B9052B517B88}" dt="2020-07-18T10:45:09.027" v="1519" actId="14100"/>
          <ac:spMkLst>
            <pc:docMk/>
            <pc:sldMk cId="3013780834" sldId="275"/>
            <ac:spMk id="14" creationId="{7F55EEFC-3872-44BD-80A9-FF47C82A07C7}"/>
          </ac:spMkLst>
        </pc:spChg>
        <pc:spChg chg="mod">
          <ac:chgData name="Mahi Uddin" userId="e12d8e31e8d791c6" providerId="LiveId" clId="{3168D704-5A68-4F44-8D5C-B9052B517B88}" dt="2020-07-18T10:45:06.092" v="1518" actId="14100"/>
          <ac:spMkLst>
            <pc:docMk/>
            <pc:sldMk cId="3013780834" sldId="275"/>
            <ac:spMk id="16" creationId="{56C3EC97-185F-4AE6-A959-F7803CCC49B4}"/>
          </ac:spMkLst>
        </pc:spChg>
        <pc:spChg chg="mod">
          <ac:chgData name="Mahi Uddin" userId="e12d8e31e8d791c6" providerId="LiveId" clId="{3168D704-5A68-4F44-8D5C-B9052B517B88}" dt="2020-07-18T10:45:03.133" v="1517" actId="14100"/>
          <ac:spMkLst>
            <pc:docMk/>
            <pc:sldMk cId="3013780834" sldId="275"/>
            <ac:spMk id="18" creationId="{F7B3893D-CD77-4F02-96B7-C40941EBE554}"/>
          </ac:spMkLst>
        </pc:spChg>
        <pc:spChg chg="mod">
          <ac:chgData name="Mahi Uddin" userId="e12d8e31e8d791c6" providerId="LiveId" clId="{3168D704-5A68-4F44-8D5C-B9052B517B88}" dt="2020-07-18T10:45:32.002" v="1530" actId="20577"/>
          <ac:spMkLst>
            <pc:docMk/>
            <pc:sldMk cId="3013780834" sldId="275"/>
            <ac:spMk id="20" creationId="{48C830A9-0DF0-44E9-B77C-6896C78513C8}"/>
          </ac:spMkLst>
        </pc:spChg>
        <pc:spChg chg="mod">
          <ac:chgData name="Mahi Uddin" userId="e12d8e31e8d791c6" providerId="LiveId" clId="{3168D704-5A68-4F44-8D5C-B9052B517B88}" dt="2020-07-18T10:54:52.422" v="1580" actId="20577"/>
          <ac:spMkLst>
            <pc:docMk/>
            <pc:sldMk cId="3013780834" sldId="275"/>
            <ac:spMk id="24" creationId="{DE4C56C1-3C93-4B4A-B46C-B6235C3F8ACD}"/>
          </ac:spMkLst>
        </pc:spChg>
      </pc:sldChg>
      <pc:sldChg chg="addSp delSp modSp new mod modTransition">
        <pc:chgData name="Mahi Uddin" userId="e12d8e31e8d791c6" providerId="LiveId" clId="{3168D704-5A68-4F44-8D5C-B9052B517B88}" dt="2020-07-18T10:52:43.200" v="1542" actId="1076"/>
        <pc:sldMkLst>
          <pc:docMk/>
          <pc:sldMk cId="4282922368" sldId="276"/>
        </pc:sldMkLst>
        <pc:spChg chg="del mod">
          <ac:chgData name="Mahi Uddin" userId="e12d8e31e8d791c6" providerId="LiveId" clId="{3168D704-5A68-4F44-8D5C-B9052B517B88}" dt="2020-07-18T10:45:58.813" v="1534" actId="478"/>
          <ac:spMkLst>
            <pc:docMk/>
            <pc:sldMk cId="4282922368" sldId="276"/>
            <ac:spMk id="2" creationId="{1D712D54-9636-4734-B420-E03145B69A48}"/>
          </ac:spMkLst>
        </pc:spChg>
        <pc:picChg chg="add mod">
          <ac:chgData name="Mahi Uddin" userId="e12d8e31e8d791c6" providerId="LiveId" clId="{3168D704-5A68-4F44-8D5C-B9052B517B88}" dt="2020-07-18T10:52:43.200" v="1542" actId="1076"/>
          <ac:picMkLst>
            <pc:docMk/>
            <pc:sldMk cId="4282922368" sldId="276"/>
            <ac:picMk id="4" creationId="{AF49C57F-70CB-4AD6-805C-B0E8EDFD2C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80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55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82055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669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03100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08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17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059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456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3892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495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773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40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94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57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646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59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57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072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383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2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71944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82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728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001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6667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313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909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485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836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567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505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38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657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07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5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58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400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78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16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378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78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036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0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18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717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649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67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10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977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850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590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92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796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77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275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363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918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362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4055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952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71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342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5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24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098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279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12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176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17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340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5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28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13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7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502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259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775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9739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619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27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2072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8225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87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728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349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238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61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07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2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9007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6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340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245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64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1226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7190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4182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8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511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02139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8280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35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0710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81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967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16693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4056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83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9942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74483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5066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67543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204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14461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48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3088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23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111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6133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1976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976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0989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7174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1754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197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4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191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2813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5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6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70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532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92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855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9868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630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10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83914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279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9441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7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28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3626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1320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1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421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0931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75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06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2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99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0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88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665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1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65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49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86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3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61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4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5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3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3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A2659-52DF-4968-BA0B-760114BE3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B49A90-9E6A-4D07-ABBA-8328A6E1C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B4A538-C742-41EB-8E8B-F35B50F5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CE5266-7023-4D07-8481-0B3B2013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760536-AAAA-4156-886E-1A8418C3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86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5B5C5-AFDF-431A-BFEB-CFE72E5A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DC32F2-20DF-4834-BDAB-CD8E374F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5568F9-AA87-41D4-B847-D0FE72F1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5F61F4-2EC6-4F04-8AD7-24F48E01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6C6BCF-FDFF-40F3-BB9E-AA6CB694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4DA13-5747-4211-B135-FE9A9AC5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EEDFBB-F8AA-4E8E-A962-71BE84EA1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7A7636-34A5-40EF-990A-FB622B31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38F53B-4D4B-4C4D-8B47-80A098BB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A26E4E-D76C-4FDA-A452-D967EC3E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52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FEB0A1-1200-4098-89E2-A9C9E601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EF59E0-4159-4D1F-AC35-41CE956B1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E799C1-FFD5-4828-8A21-AE6030964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D5BB69-759B-43C3-914C-86637F39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E7651D-7CCD-425F-8750-7E2546FC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7029F9-7F66-4BCF-9928-2A475929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84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A4DDF5-BAE7-46A5-8A1F-07F35FC2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2476B6-CD23-4284-B7EA-0AC4DC67B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98B4A-735A-46C6-B959-F159B2FD6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6A5B7CF-550E-429B-92C1-3C070E31C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2E8A13-7CC3-4F68-87E5-3FB6E6203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3176ED-7358-4B06-A90C-C70D450A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E98FC7-416C-4849-A2CC-A98C3EA7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87A083-BB67-4980-AC8B-73A885A5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8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83EA6-281F-46CC-98BC-8900712F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6C3AA1-71EC-49D1-8C46-2004EE6E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33AB35-3506-4DDA-ACED-9C90084B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9411E5-6A0D-42A6-A620-0A4D12C7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0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A3D989-E173-48BA-BE00-5EDC6638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7AF742-817B-4DD3-8D69-32F82503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FEE5E0-3DC9-44C7-B57F-E9E027CB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67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D35CE-3201-4DE0-BA6F-695BB06E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92956-399C-4327-AE1C-07B7FAE9E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021BC9-A731-46A8-A036-6BD3B26BB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E8BEA3-7817-41EB-85AC-636911F9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98FFE0-7308-414B-A33F-D7A9F38E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DD9AA6-51E7-4CEF-9A33-009DB5BE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17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BEB0D-BE00-44CB-ACCA-49E4299E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AEB4B4-2526-4FBB-BBC8-99039686C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751BE1-07CC-4608-9F33-D09543396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5DC198-6C68-42F2-BBA0-76134584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393B6C-F385-41B6-95D1-0D9A0342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B09C84-F172-4D6E-B497-54B8CD7D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63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143C7-DDB9-4787-AC6F-0218C893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A52469-C2F5-4CD7-A4B6-F9009F7BC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090A24-2696-41C7-B03D-041FAC9E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686E5B-939A-4CD8-889B-B943A321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3FC063-3C3E-4C3C-B1B6-819AA553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0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9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7F77A1-8F7D-4342-A925-5955409F0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566DC2-0032-4CD6-8373-ACC121C6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218F02-41A6-4D79-8C7A-949D5866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2007DF-5125-4197-ABD2-398B7012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EC1EBF-C3FA-41A0-990D-ADB8B8E6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88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265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9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232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83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78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027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79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7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6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54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62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53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13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07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5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594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49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740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399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8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51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6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68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22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20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3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00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245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307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211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0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91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121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4059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33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975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2966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44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843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05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23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5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851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048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3443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39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876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816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3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99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6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4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28" r:id="rId13"/>
    <p:sldLayoutId id="2147484429" r:id="rId14"/>
    <p:sldLayoutId id="2147484430" r:id="rId15"/>
    <p:sldLayoutId id="2147484431" r:id="rId16"/>
    <p:sldLayoutId id="214748443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9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  <p:sldLayoutId id="2147484464" r:id="rId13"/>
    <p:sldLayoutId id="2147484465" r:id="rId14"/>
    <p:sldLayoutId id="2147484466" r:id="rId15"/>
    <p:sldLayoutId id="2147484467" r:id="rId16"/>
    <p:sldLayoutId id="21474844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71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23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6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29" r:id="rId12"/>
    <p:sldLayoutId id="2147484530" r:id="rId13"/>
    <p:sldLayoutId id="2147484531" r:id="rId14"/>
    <p:sldLayoutId id="2147484532" r:id="rId15"/>
    <p:sldLayoutId id="2147484533" r:id="rId16"/>
    <p:sldLayoutId id="21474845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52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4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2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9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99077E-1F2C-4A2F-A43E-CF9B73FA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AB0794-7EC5-49E9-907D-D5860F2D9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F5241D-9C20-41D6-B145-CFB871F15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6A82C1-D461-4716-B114-C19D24D53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3D9E7D-0583-4AFD-B988-B88F1762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1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8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  <p:sldLayoutId id="2147484362" r:id="rId13"/>
    <p:sldLayoutId id="2147484363" r:id="rId14"/>
    <p:sldLayoutId id="2147484364" r:id="rId15"/>
    <p:sldLayoutId id="2147484365" r:id="rId16"/>
    <p:sldLayoutId id="21474843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0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017B95-718C-4544-80DD-AED29517ED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82BC50-BCF6-4CA2-98BC-F1CCAA50E0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242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0"/>
            <a:ext cx="11003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0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9389D-3F47-4543-8D5C-C3A9CF840C18}"/>
              </a:ext>
            </a:extLst>
          </p:cNvPr>
          <p:cNvSpPr txBox="1"/>
          <p:nvPr/>
        </p:nvSpPr>
        <p:spPr>
          <a:xfrm>
            <a:off x="4763157" y="887278"/>
            <a:ext cx="2159566" cy="646331"/>
          </a:xfrm>
          <a:prstGeom prst="rect">
            <a:avLst/>
          </a:prstGeom>
          <a:ln w="5715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79339D-72FC-4BD1-9BA2-90A43743D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5" t="36384" r="10932" b="31073"/>
          <a:stretch/>
        </p:blipFill>
        <p:spPr>
          <a:xfrm>
            <a:off x="502026" y="2366578"/>
            <a:ext cx="9236990" cy="2231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B3AD5B-6108-4DCC-AA0E-C5787473D2DD}"/>
              </a:ext>
            </a:extLst>
          </p:cNvPr>
          <p:cNvSpPr txBox="1"/>
          <p:nvPr/>
        </p:nvSpPr>
        <p:spPr>
          <a:xfrm>
            <a:off x="10355462" y="2366578"/>
            <a:ext cx="1020294" cy="22159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</a:p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t="28350" r="21445" b="53872"/>
          <a:stretch/>
        </p:blipFill>
        <p:spPr>
          <a:xfrm>
            <a:off x="463220" y="4760895"/>
            <a:ext cx="10912536" cy="20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8313FB-8E8A-41C6-B660-5ACE97BEE531}"/>
              </a:ext>
            </a:extLst>
          </p:cNvPr>
          <p:cNvSpPr txBox="1"/>
          <p:nvPr/>
        </p:nvSpPr>
        <p:spPr>
          <a:xfrm>
            <a:off x="4726606" y="900873"/>
            <a:ext cx="147829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C1856C-EAAC-4587-B374-E9DDC493870F}"/>
              </a:ext>
            </a:extLst>
          </p:cNvPr>
          <p:cNvSpPr txBox="1"/>
          <p:nvPr/>
        </p:nvSpPr>
        <p:spPr>
          <a:xfrm>
            <a:off x="1215082" y="2286244"/>
            <a:ext cx="467467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একজন শিক্ষার্থী.........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1215082" y="3989886"/>
            <a:ext cx="54505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খরচসমূহের বিশ্লেষণ করতে পারবে।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28DF75-4CCD-42EC-A4A0-DC3A405F41C0}"/>
              </a:ext>
            </a:extLst>
          </p:cNvPr>
          <p:cNvSpPr txBox="1"/>
          <p:nvPr/>
        </p:nvSpPr>
        <p:spPr>
          <a:xfrm>
            <a:off x="1215082" y="4879835"/>
            <a:ext cx="67153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</a:t>
            </a:r>
            <a:r>
              <a:rPr lang="bn-IN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E8F04A-2D00-44CE-8753-11C10B7EE16C}"/>
              </a:ext>
            </a:extLst>
          </p:cNvPr>
          <p:cNvSpPr txBox="1"/>
          <p:nvPr/>
        </p:nvSpPr>
        <p:spPr>
          <a:xfrm>
            <a:off x="1215082" y="5844438"/>
            <a:ext cx="48830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 বই প্রস্তুত করতে পারবে।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1215082" y="3067326"/>
            <a:ext cx="54216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</a:t>
            </a:r>
            <a:r>
              <a:rPr lang="bn-IN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সংজ্ঞা বলতে পারবে।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  <p:bldP spid="1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0B2D10-66F1-4859-B24A-E63EA2D31C3D}"/>
              </a:ext>
            </a:extLst>
          </p:cNvPr>
          <p:cNvSpPr txBox="1"/>
          <p:nvPr/>
        </p:nvSpPr>
        <p:spPr>
          <a:xfrm>
            <a:off x="4486243" y="532108"/>
            <a:ext cx="26693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</a:t>
            </a:r>
            <a:r>
              <a:rPr lang="bn-IN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বইঃ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E79C2D-E8A8-44DE-A87F-8138EB68F58D}"/>
              </a:ext>
            </a:extLst>
          </p:cNvPr>
          <p:cNvSpPr txBox="1"/>
          <p:nvPr/>
        </p:nvSpPr>
        <p:spPr>
          <a:xfrm>
            <a:off x="635434" y="3328516"/>
            <a:ext cx="1111228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বইতে কোন প্রতিষ্ঠানের ছোট- খাট খুচরা লেনদেন সমূহ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হিসাবভুক্ত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করা হয় তাকে খুচরা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বই বলা হয়। সাধারণত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বৃহদায়তন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ব্যবসায় প্রতিষ্ঠান সমূহে ক্ষুদ্র লেনদেন হিসাব করার জন্য এই ধরনের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বই প্রস্তুত করা হয়। এ ধরনের লেনদেনের উদাহরণ হচ্ছে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রিক্সা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ভাড়া, বাস ভাড়া, কুলির মজুরি, ছাপা ও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মনিহারি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বহন খরচ, আপ্যায়ন খরচ ইত্যাদি।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4369762" y="256086"/>
            <a:ext cx="404790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খরচসমূহের </a:t>
            </a:r>
            <a:r>
              <a:rPr lang="bn-IN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বিশ্লেষণঃ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300682" y="1322886"/>
            <a:ext cx="211307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ছাপা ও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মনিহারিঃ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2556203" y="1322886"/>
            <a:ext cx="930051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খাতা, কাগজ, কলম, কালি, ছাপা খরচ,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ফটোকপি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পেন্সিল, আলপিন,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স্টাপলার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মেশিন,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স্টাপলার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পিন, কার্বন কাগজ ইত্যাদি।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746526" y="2465886"/>
            <a:ext cx="161935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 ও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তারঃ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2556203" y="2470736"/>
            <a:ext cx="930051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 ক্রয়, ডাক টিকিট, ডাক খরচ, মোবাইল বিল, টেলিফোন বিল, ফ্যাক্স, ই-মেইল, ইন্টারনেট ব্যয় ইত্যাদি।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475666" y="3538455"/>
            <a:ext cx="187583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খরচঃ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2556203" y="3538455"/>
            <a:ext cx="35245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 ভাড়া,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রিক্সা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ভাড়া ইত্যাদি।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969391" y="4226102"/>
            <a:ext cx="13821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খরচঃ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2556203" y="4226102"/>
            <a:ext cx="623727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 খরচ, ভ্যান ভাড়া, কুলি খরচ, কুলির মজুরি ইত্যাদি।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499663" y="4932473"/>
            <a:ext cx="18662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আপ্যায়ন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খরচঃ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2556202" y="4932473"/>
            <a:ext cx="908715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মেহমান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আপ্যায়ন, চা-নাস্তা ও বিস্কুট, ঠাণ্ডা পানীয়, কোমল পানীয়,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কোকাকলা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ক্রয় ইত্যাদি।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801077" y="5993496"/>
            <a:ext cx="15504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বিবিধ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খরচঃ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933901-ECED-4961-9AA1-767A49FFC689}"/>
              </a:ext>
            </a:extLst>
          </p:cNvPr>
          <p:cNvSpPr txBox="1"/>
          <p:nvPr/>
        </p:nvSpPr>
        <p:spPr>
          <a:xfrm>
            <a:off x="2556202" y="6000192"/>
            <a:ext cx="896523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প্যাকিং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খরচ,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পিয়নকে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বকশিস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পিয়নকে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নাস্তা,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খরচ  ইত্যাদি।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10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28DF75-4CCD-42EC-A4A0-DC3A405F41C0}"/>
              </a:ext>
            </a:extLst>
          </p:cNvPr>
          <p:cNvSpPr txBox="1"/>
          <p:nvPr/>
        </p:nvSpPr>
        <p:spPr>
          <a:xfrm>
            <a:off x="3897322" y="418453"/>
            <a:ext cx="48638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</a:t>
            </a:r>
            <a:r>
              <a:rPr lang="bn-IN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756164" y="1787761"/>
            <a:ext cx="2681206" cy="9144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বই 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625505" y="2702161"/>
            <a:ext cx="8942521" cy="1259963"/>
            <a:chOff x="1857975" y="1865246"/>
            <a:chExt cx="8942521" cy="1259963"/>
          </a:xfrm>
        </p:grpSpPr>
        <p:sp>
          <p:nvSpPr>
            <p:cNvPr id="5" name="Flowchart: Process 4"/>
            <p:cNvSpPr/>
            <p:nvPr/>
          </p:nvSpPr>
          <p:spPr>
            <a:xfrm>
              <a:off x="2028457" y="1865246"/>
              <a:ext cx="8601559" cy="505995"/>
            </a:xfrm>
            <a:prstGeom prst="flowChartProcess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1857975" y="2293751"/>
              <a:ext cx="714743" cy="831458"/>
            </a:xfrm>
            <a:prstGeom prst="downArrow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5971864" y="2252703"/>
              <a:ext cx="714743" cy="831458"/>
            </a:xfrm>
            <a:prstGeom prst="downArrow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10085753" y="2293751"/>
              <a:ext cx="714743" cy="831458"/>
            </a:xfrm>
            <a:prstGeom prst="downArrow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28DF75-4CCD-42EC-A4A0-DC3A405F41C0}"/>
              </a:ext>
            </a:extLst>
          </p:cNvPr>
          <p:cNvSpPr txBox="1"/>
          <p:nvPr/>
        </p:nvSpPr>
        <p:spPr>
          <a:xfrm>
            <a:off x="552837" y="4084833"/>
            <a:ext cx="286007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খুচরা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28DF75-4CCD-42EC-A4A0-DC3A405F41C0}"/>
              </a:ext>
            </a:extLst>
          </p:cNvPr>
          <p:cNvSpPr txBox="1"/>
          <p:nvPr/>
        </p:nvSpPr>
        <p:spPr>
          <a:xfrm>
            <a:off x="4667060" y="4077928"/>
            <a:ext cx="27703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বহুঘরা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খুচরা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28DF75-4CCD-42EC-A4A0-DC3A405F41C0}"/>
              </a:ext>
            </a:extLst>
          </p:cNvPr>
          <p:cNvSpPr txBox="1"/>
          <p:nvPr/>
        </p:nvSpPr>
        <p:spPr>
          <a:xfrm>
            <a:off x="8792150" y="4129019"/>
            <a:ext cx="278794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অগ্রদত্ত খুচরা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E8F04A-2D00-44CE-8753-11C10B7EE16C}"/>
              </a:ext>
            </a:extLst>
          </p:cNvPr>
          <p:cNvSpPr txBox="1"/>
          <p:nvPr/>
        </p:nvSpPr>
        <p:spPr>
          <a:xfrm>
            <a:off x="4283748" y="140341"/>
            <a:ext cx="35173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 বই </a:t>
            </a:r>
            <a:r>
              <a:rPr lang="bn-IN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প্রস্তুতঃ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977" y="123750"/>
            <a:ext cx="14526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 ০৭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5752" y="233328"/>
            <a:ext cx="28568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বোর্ড ২০১৭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E8F04A-2D00-44CE-8753-11C10B7EE16C}"/>
              </a:ext>
            </a:extLst>
          </p:cNvPr>
          <p:cNvSpPr txBox="1"/>
          <p:nvPr/>
        </p:nvSpPr>
        <p:spPr>
          <a:xfrm>
            <a:off x="371961" y="972647"/>
            <a:ext cx="1131376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অগ্রদত্ত পদ্ধতিতে খুচরা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 সংরক্ষণ করে। ২০১৬ সালের এপ্রিল মাসে তার ব্যবসায়ের সম্পাদিত লেনদেন সমূহ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E8F04A-2D00-44CE-8753-11C10B7EE16C}"/>
              </a:ext>
            </a:extLst>
          </p:cNvPr>
          <p:cNvSpPr txBox="1"/>
          <p:nvPr/>
        </p:nvSpPr>
        <p:spPr>
          <a:xfrm>
            <a:off x="371960" y="1988745"/>
            <a:ext cx="67727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০১		প্রধান </a:t>
            </a:r>
            <a:r>
              <a:rPr lang="bn-IN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ক্যাশিয়ারের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নিকট থেকে প্রাপ্তি ৭০০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E8F04A-2D00-44CE-8753-11C10B7EE16C}"/>
              </a:ext>
            </a:extLst>
          </p:cNvPr>
          <p:cNvSpPr txBox="1"/>
          <p:nvPr/>
        </p:nvSpPr>
        <p:spPr>
          <a:xfrm>
            <a:off x="371960" y="2513640"/>
            <a:ext cx="36575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০৩	কাগজ ক্রয় ১০০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E8F04A-2D00-44CE-8753-11C10B7EE16C}"/>
              </a:ext>
            </a:extLst>
          </p:cNvPr>
          <p:cNvSpPr txBox="1"/>
          <p:nvPr/>
        </p:nvSpPr>
        <p:spPr>
          <a:xfrm>
            <a:off x="371961" y="3038535"/>
            <a:ext cx="34096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০৬	বাস ভাড়া ২০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E8F04A-2D00-44CE-8753-11C10B7EE16C}"/>
              </a:ext>
            </a:extLst>
          </p:cNvPr>
          <p:cNvSpPr txBox="1"/>
          <p:nvPr/>
        </p:nvSpPr>
        <p:spPr>
          <a:xfrm>
            <a:off x="375511" y="3563430"/>
            <a:ext cx="384002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১০		টেলিগ্রাম খরচ ২০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E8F04A-2D00-44CE-8753-11C10B7EE16C}"/>
              </a:ext>
            </a:extLst>
          </p:cNvPr>
          <p:cNvSpPr txBox="1"/>
          <p:nvPr/>
        </p:nvSpPr>
        <p:spPr>
          <a:xfrm>
            <a:off x="386811" y="4088325"/>
            <a:ext cx="50375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১৫		বাকিতে আসবাবপত্র ক্রয় ৬০০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E8F04A-2D00-44CE-8753-11C10B7EE16C}"/>
              </a:ext>
            </a:extLst>
          </p:cNvPr>
          <p:cNvSpPr txBox="1"/>
          <p:nvPr/>
        </p:nvSpPr>
        <p:spPr>
          <a:xfrm>
            <a:off x="387458" y="4613220"/>
            <a:ext cx="384002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২২		ডাক খরচ ১৪০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4E8F04A-2D00-44CE-8753-11C10B7EE16C}"/>
              </a:ext>
            </a:extLst>
          </p:cNvPr>
          <p:cNvSpPr txBox="1"/>
          <p:nvPr/>
        </p:nvSpPr>
        <p:spPr>
          <a:xfrm>
            <a:off x="386812" y="5138115"/>
            <a:ext cx="364274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২৪		নাস্তা খরচ ৬০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E8F04A-2D00-44CE-8753-11C10B7EE16C}"/>
              </a:ext>
            </a:extLst>
          </p:cNvPr>
          <p:cNvSpPr txBox="1"/>
          <p:nvPr/>
        </p:nvSpPr>
        <p:spPr>
          <a:xfrm>
            <a:off x="386811" y="5663010"/>
            <a:ext cx="56420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২৫		বিজ্ঞাপনের উদ্দেশ্যে পণ্য বিতরণ ২০০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4E8F04A-2D00-44CE-8753-11C10B7EE16C}"/>
              </a:ext>
            </a:extLst>
          </p:cNvPr>
          <p:cNvSpPr txBox="1"/>
          <p:nvPr/>
        </p:nvSpPr>
        <p:spPr>
          <a:xfrm>
            <a:off x="387458" y="6190749"/>
            <a:ext cx="53004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৩০	কাগজ ও কলম ক্রয় ৮০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453" y="340726"/>
            <a:ext cx="13756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করনীয়ঃ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190" y="340726"/>
            <a:ext cx="664316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ক. খুচরা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বহির্ভূত লেনদেনগুলোর পরিমাণ নির্ণয়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8190" y="987057"/>
            <a:ext cx="539602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খ. অগ্রদত্ত পদ্ধতিতে খুচরা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বই তৈরি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8190" y="1633388"/>
            <a:ext cx="59186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গ. খুচরা খরচগুলোর জন্য সংশ্লিষ্ট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তৈরি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5953" y="2895271"/>
            <a:ext cx="591540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বহির্ভূত লেনদেনগুলোর পরিমাণ </a:t>
            </a:r>
            <a:r>
              <a:rPr lang="bn-IN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403" y="2864493"/>
            <a:ext cx="16610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65122"/>
              </p:ext>
            </p:extLst>
          </p:nvPr>
        </p:nvGraphicFramePr>
        <p:xfrm>
          <a:off x="937186" y="4020954"/>
          <a:ext cx="9710148" cy="168750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03318">
                  <a:extLst>
                    <a:ext uri="{9D8B030D-6E8A-4147-A177-3AD203B41FA5}">
                      <a16:colId xmlns:a16="http://schemas.microsoft.com/office/drawing/2014/main" xmlns="" val="1540881625"/>
                    </a:ext>
                  </a:extLst>
                </a:gridCol>
                <a:gridCol w="5120047">
                  <a:extLst>
                    <a:ext uri="{9D8B030D-6E8A-4147-A177-3AD203B41FA5}">
                      <a16:colId xmlns:a16="http://schemas.microsoft.com/office/drawing/2014/main" xmlns="" val="458479752"/>
                    </a:ext>
                  </a:extLst>
                </a:gridCol>
                <a:gridCol w="1612967">
                  <a:extLst>
                    <a:ext uri="{9D8B030D-6E8A-4147-A177-3AD203B41FA5}">
                      <a16:colId xmlns:a16="http://schemas.microsoft.com/office/drawing/2014/main" xmlns="" val="4270252123"/>
                    </a:ext>
                  </a:extLst>
                </a:gridCol>
                <a:gridCol w="1673816">
                  <a:extLst>
                    <a:ext uri="{9D8B030D-6E8A-4147-A177-3AD203B41FA5}">
                      <a16:colId xmlns:a16="http://schemas.microsoft.com/office/drawing/2014/main" xmlns="" val="1264064537"/>
                    </a:ext>
                  </a:extLst>
                </a:gridCol>
              </a:tblGrid>
              <a:tr h="498789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বিস্তারিত</a:t>
                      </a:r>
                      <a:r>
                        <a:rPr lang="bn-IN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r>
                        <a:rPr lang="bn-IN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4312215"/>
                  </a:ext>
                </a:extLst>
              </a:tr>
              <a:tr h="1184376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২০১৬</a:t>
                      </a:r>
                    </a:p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১৫</a:t>
                      </a:r>
                    </a:p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২৫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বাকিতে আসবাবপত্র ক্রয় </a:t>
                      </a:r>
                    </a:p>
                    <a:p>
                      <a:pPr algn="l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বিজ্ঞাপনের উদ্দেশ্যে পণ্য বিতরণ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৬০০</a:t>
                      </a: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4806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2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0214" y="57158"/>
            <a:ext cx="627607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রবি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বই (অগ্রদত্ত পদ্ধতি)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574" y="454711"/>
            <a:ext cx="7617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874" y="8079"/>
            <a:ext cx="16145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39604" y="439949"/>
            <a:ext cx="89960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68518"/>
              </p:ext>
            </p:extLst>
          </p:nvPr>
        </p:nvGraphicFramePr>
        <p:xfrm>
          <a:off x="170484" y="949520"/>
          <a:ext cx="11928839" cy="5890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7432">
                  <a:extLst>
                    <a:ext uri="{9D8B030D-6E8A-4147-A177-3AD203B41FA5}">
                      <a16:colId xmlns:a16="http://schemas.microsoft.com/office/drawing/2014/main" xmlns="" val="1582731183"/>
                    </a:ext>
                  </a:extLst>
                </a:gridCol>
                <a:gridCol w="1226331">
                  <a:extLst>
                    <a:ext uri="{9D8B030D-6E8A-4147-A177-3AD203B41FA5}">
                      <a16:colId xmlns:a16="http://schemas.microsoft.com/office/drawing/2014/main" xmlns="" val="3672671870"/>
                    </a:ext>
                  </a:extLst>
                </a:gridCol>
                <a:gridCol w="3105640">
                  <a:extLst>
                    <a:ext uri="{9D8B030D-6E8A-4147-A177-3AD203B41FA5}">
                      <a16:colId xmlns:a16="http://schemas.microsoft.com/office/drawing/2014/main" xmlns="" val="1304598890"/>
                    </a:ext>
                  </a:extLst>
                </a:gridCol>
                <a:gridCol w="605201">
                  <a:extLst>
                    <a:ext uri="{9D8B030D-6E8A-4147-A177-3AD203B41FA5}">
                      <a16:colId xmlns:a16="http://schemas.microsoft.com/office/drawing/2014/main" xmlns="" val="1267260943"/>
                    </a:ext>
                  </a:extLst>
                </a:gridCol>
                <a:gridCol w="1162624">
                  <a:extLst>
                    <a:ext uri="{9D8B030D-6E8A-4147-A177-3AD203B41FA5}">
                      <a16:colId xmlns:a16="http://schemas.microsoft.com/office/drawing/2014/main" xmlns="" val="2007323584"/>
                    </a:ext>
                  </a:extLst>
                </a:gridCol>
                <a:gridCol w="1051139">
                  <a:extLst>
                    <a:ext uri="{9D8B030D-6E8A-4147-A177-3AD203B41FA5}">
                      <a16:colId xmlns:a16="http://schemas.microsoft.com/office/drawing/2014/main" xmlns="" val="430747006"/>
                    </a:ext>
                  </a:extLst>
                </a:gridCol>
                <a:gridCol w="1098918">
                  <a:extLst>
                    <a:ext uri="{9D8B030D-6E8A-4147-A177-3AD203B41FA5}">
                      <a16:colId xmlns:a16="http://schemas.microsoft.com/office/drawing/2014/main" xmlns="" val="2129792443"/>
                    </a:ext>
                  </a:extLst>
                </a:gridCol>
                <a:gridCol w="1592635">
                  <a:extLst>
                    <a:ext uri="{9D8B030D-6E8A-4147-A177-3AD203B41FA5}">
                      <a16:colId xmlns:a16="http://schemas.microsoft.com/office/drawing/2014/main" xmlns="" val="3839028926"/>
                    </a:ext>
                  </a:extLst>
                </a:gridCol>
                <a:gridCol w="1098919">
                  <a:extLst>
                    <a:ext uri="{9D8B030D-6E8A-4147-A177-3AD203B41FA5}">
                      <a16:colId xmlns:a16="http://schemas.microsoft.com/office/drawing/2014/main" xmlns="" val="1868138836"/>
                    </a:ext>
                  </a:extLst>
                </a:gridCol>
              </a:tblGrid>
              <a:tr h="362644">
                <a:tc rowSpan="2">
                  <a:txBody>
                    <a:bodyPr/>
                    <a:lstStyle/>
                    <a:p>
                      <a:pPr algn="ctr"/>
                      <a:r>
                        <a:rPr lang="bn-IN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</a:p>
                    <a:p>
                      <a:pPr algn="ctr"/>
                      <a:r>
                        <a:rPr lang="bn-IN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ভাঃ</a:t>
                      </a:r>
                      <a:endParaRPr lang="bn-IN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bn-IN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 খরচ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bn-IN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খুচরা</a:t>
                      </a:r>
                      <a:r>
                        <a:rPr lang="bn-IN" sz="20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খরচের বিশ্লেষণ(টাকা)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9357660"/>
                  </a:ext>
                </a:extLst>
              </a:tr>
              <a:tr h="362644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</a:t>
                      </a:r>
                      <a:r>
                        <a:rPr lang="bn-IN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তার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1886491"/>
                  </a:ext>
                </a:extLst>
              </a:tr>
              <a:tr h="2315341">
                <a:tc rowSpan="3">
                  <a:txBody>
                    <a:bodyPr/>
                    <a:lstStyle/>
                    <a:p>
                      <a:pPr algn="ct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৭০০</a:t>
                      </a: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২০১৬</a:t>
                      </a:r>
                    </a:p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০১</a:t>
                      </a:r>
                    </a:p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</a:t>
                      </a:r>
                      <a:r>
                        <a:rPr lang="bn-IN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০৩</a:t>
                      </a:r>
                    </a:p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০৬</a:t>
                      </a:r>
                    </a:p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১০</a:t>
                      </a:r>
                    </a:p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২২</a:t>
                      </a:r>
                    </a:p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২৪</a:t>
                      </a:r>
                    </a:p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৩০</a:t>
                      </a:r>
                    </a:p>
                    <a:p>
                      <a:pPr algn="ct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৩১</a:t>
                      </a:r>
                    </a:p>
                    <a:p>
                      <a:pPr algn="ct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 ০১</a:t>
                      </a:r>
                    </a:p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 ০১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bn-IN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bn-IN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</a:t>
                      </a:r>
                    </a:p>
                    <a:p>
                      <a:pPr algn="l"/>
                      <a:r>
                        <a:rPr lang="bn-IN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 ক্রয়</a:t>
                      </a:r>
                    </a:p>
                    <a:p>
                      <a:pPr algn="l"/>
                      <a:r>
                        <a:rPr lang="bn-IN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 ভাড়া</a:t>
                      </a:r>
                    </a:p>
                    <a:p>
                      <a:pPr algn="l"/>
                      <a:r>
                        <a:rPr lang="bn-IN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টেলিগ্রাম খরচ</a:t>
                      </a:r>
                    </a:p>
                    <a:p>
                      <a:pPr algn="l"/>
                      <a:r>
                        <a:rPr lang="bn-IN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 খরচ</a:t>
                      </a:r>
                    </a:p>
                    <a:p>
                      <a:pPr algn="l"/>
                      <a:r>
                        <a:rPr lang="bn-IN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নাস্তা খরচ</a:t>
                      </a:r>
                    </a:p>
                    <a:p>
                      <a:pPr algn="l"/>
                      <a:r>
                        <a:rPr lang="bn-IN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 ও কলম ক্রয়</a:t>
                      </a:r>
                    </a:p>
                    <a:p>
                      <a:pPr algn="l"/>
                      <a:endParaRPr lang="bn-IN" sz="20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endParaRPr lang="bn-IN" sz="20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bn-IN" sz="2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bn-IN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bn-IN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/ডি</a:t>
                      </a:r>
                    </a:p>
                    <a:p>
                      <a:pPr algn="l"/>
                      <a:endParaRPr lang="bn-IN" sz="20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endParaRPr lang="bn-IN" sz="20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bn-IN" sz="2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bn-IN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বি/ডি </a:t>
                      </a:r>
                    </a:p>
                    <a:p>
                      <a:pPr algn="l"/>
                      <a:r>
                        <a:rPr lang="bn-IN" sz="2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bn-IN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১৪০</a:t>
                      </a: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2045278"/>
                  </a:ext>
                </a:extLst>
              </a:tr>
              <a:tr h="362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৪৫০</a:t>
                      </a:r>
                    </a:p>
                    <a:p>
                      <a:pPr algn="r"/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5240559"/>
                  </a:ext>
                </a:extLst>
              </a:tr>
              <a:tr h="557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bn-IN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খঃ পৃঃ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খঃ পৃঃ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bn-IN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পৃঃ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5660157"/>
                  </a:ext>
                </a:extLst>
              </a:tr>
              <a:tr h="362644">
                <a:tc rowSpan="2">
                  <a:txBody>
                    <a:bodyPr/>
                    <a:lstStyle/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722161"/>
                  </a:ext>
                </a:extLst>
              </a:tr>
              <a:tr h="160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9712418"/>
                  </a:ext>
                </a:extLst>
              </a:tr>
              <a:tr h="920557">
                <a:tc>
                  <a:txBody>
                    <a:bodyPr/>
                    <a:lstStyle/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২৫০</a:t>
                      </a:r>
                    </a:p>
                    <a:p>
                      <a:pPr algn="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৪৫০</a:t>
                      </a: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45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8273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87A1A4-7D5E-4028-A588-841D1C54398B}"/>
              </a:ext>
            </a:extLst>
          </p:cNvPr>
          <p:cNvSpPr txBox="1"/>
          <p:nvPr/>
        </p:nvSpPr>
        <p:spPr>
          <a:xfrm>
            <a:off x="3884497" y="76069"/>
            <a:ext cx="493596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খরচগুলোর জন্য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02D4A9-2476-4D52-8CF3-A5C998CEE4B9}"/>
              </a:ext>
            </a:extLst>
          </p:cNvPr>
          <p:cNvSpPr txBox="1"/>
          <p:nvPr/>
        </p:nvSpPr>
        <p:spPr>
          <a:xfrm>
            <a:off x="125656" y="14514"/>
            <a:ext cx="16033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6DB30E-848C-46D1-808D-1FC125BA6D1E}"/>
              </a:ext>
            </a:extLst>
          </p:cNvPr>
          <p:cNvSpPr txBox="1"/>
          <p:nvPr/>
        </p:nvSpPr>
        <p:spPr>
          <a:xfrm>
            <a:off x="5061191" y="840029"/>
            <a:ext cx="206498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মনিহারি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xmlns="" id="{98766BD8-04F8-445A-A85E-D0C4275DB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91607"/>
              </p:ext>
            </p:extLst>
          </p:nvPr>
        </p:nvGraphicFramePr>
        <p:xfrm>
          <a:off x="123987" y="1609666"/>
          <a:ext cx="12003435" cy="178179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02766">
                  <a:extLst>
                    <a:ext uri="{9D8B030D-6E8A-4147-A177-3AD203B41FA5}">
                      <a16:colId xmlns:a16="http://schemas.microsoft.com/office/drawing/2014/main" xmlns="" val="2348816805"/>
                    </a:ext>
                  </a:extLst>
                </a:gridCol>
                <a:gridCol w="3220646">
                  <a:extLst>
                    <a:ext uri="{9D8B030D-6E8A-4147-A177-3AD203B41FA5}">
                      <a16:colId xmlns:a16="http://schemas.microsoft.com/office/drawing/2014/main" xmlns="" val="4181949880"/>
                    </a:ext>
                  </a:extLst>
                </a:gridCol>
                <a:gridCol w="887797">
                  <a:extLst>
                    <a:ext uri="{9D8B030D-6E8A-4147-A177-3AD203B41FA5}">
                      <a16:colId xmlns:a16="http://schemas.microsoft.com/office/drawing/2014/main" xmlns="" val="2113139081"/>
                    </a:ext>
                  </a:extLst>
                </a:gridCol>
                <a:gridCol w="1682143">
                  <a:extLst>
                    <a:ext uri="{9D8B030D-6E8A-4147-A177-3AD203B41FA5}">
                      <a16:colId xmlns:a16="http://schemas.microsoft.com/office/drawing/2014/main" xmlns="" val="3611142132"/>
                    </a:ext>
                  </a:extLst>
                </a:gridCol>
                <a:gridCol w="1744445">
                  <a:extLst>
                    <a:ext uri="{9D8B030D-6E8A-4147-A177-3AD203B41FA5}">
                      <a16:colId xmlns:a16="http://schemas.microsoft.com/office/drawing/2014/main" xmlns="" val="3219127879"/>
                    </a:ext>
                  </a:extLst>
                </a:gridCol>
                <a:gridCol w="1682143">
                  <a:extLst>
                    <a:ext uri="{9D8B030D-6E8A-4147-A177-3AD203B41FA5}">
                      <a16:colId xmlns:a16="http://schemas.microsoft.com/office/drawing/2014/main" xmlns="" val="464686189"/>
                    </a:ext>
                  </a:extLst>
                </a:gridCol>
                <a:gridCol w="1583495">
                  <a:extLst>
                    <a:ext uri="{9D8B030D-6E8A-4147-A177-3AD203B41FA5}">
                      <a16:colId xmlns:a16="http://schemas.microsoft.com/office/drawing/2014/main" xmlns="" val="529923198"/>
                    </a:ext>
                  </a:extLst>
                </a:gridCol>
              </a:tblGrid>
              <a:tr h="339954"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</a:p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২০১৬ইং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1941790"/>
                  </a:ext>
                </a:extLst>
              </a:tr>
              <a:tr h="33995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5273949"/>
                  </a:ext>
                </a:extLst>
              </a:tr>
              <a:tr h="867394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০৩</a:t>
                      </a:r>
                    </a:p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৩০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খুচরা </a:t>
                      </a:r>
                      <a:r>
                        <a:rPr lang="bn-IN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</a:t>
                      </a:r>
                    </a:p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খুচরা </a:t>
                      </a:r>
                      <a:r>
                        <a:rPr lang="bn-IN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</a:p>
                    <a:p>
                      <a:pPr algn="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</a:p>
                    <a:p>
                      <a:pPr algn="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3493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51DDFD-30A3-44AA-AAAF-685A1CB4383E}"/>
              </a:ext>
            </a:extLst>
          </p:cNvPr>
          <p:cNvSpPr txBox="1"/>
          <p:nvPr/>
        </p:nvSpPr>
        <p:spPr>
          <a:xfrm>
            <a:off x="5100423" y="3875113"/>
            <a:ext cx="21387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যাতায়াত হিসাব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xmlns="" id="{FA97DFDE-A940-4E9A-87AC-2C12DC367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12666"/>
              </p:ext>
            </p:extLst>
          </p:nvPr>
        </p:nvGraphicFramePr>
        <p:xfrm>
          <a:off x="91699" y="4634815"/>
          <a:ext cx="12008601" cy="137762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2737">
                  <a:extLst>
                    <a:ext uri="{9D8B030D-6E8A-4147-A177-3AD203B41FA5}">
                      <a16:colId xmlns:a16="http://schemas.microsoft.com/office/drawing/2014/main" xmlns="" val="2348816805"/>
                    </a:ext>
                  </a:extLst>
                </a:gridCol>
                <a:gridCol w="3252579">
                  <a:extLst>
                    <a:ext uri="{9D8B030D-6E8A-4147-A177-3AD203B41FA5}">
                      <a16:colId xmlns:a16="http://schemas.microsoft.com/office/drawing/2014/main" xmlns="" val="4181949880"/>
                    </a:ext>
                  </a:extLst>
                </a:gridCol>
                <a:gridCol w="888179">
                  <a:extLst>
                    <a:ext uri="{9D8B030D-6E8A-4147-A177-3AD203B41FA5}">
                      <a16:colId xmlns:a16="http://schemas.microsoft.com/office/drawing/2014/main" xmlns="" val="2113139081"/>
                    </a:ext>
                  </a:extLst>
                </a:gridCol>
                <a:gridCol w="1682867">
                  <a:extLst>
                    <a:ext uri="{9D8B030D-6E8A-4147-A177-3AD203B41FA5}">
                      <a16:colId xmlns:a16="http://schemas.microsoft.com/office/drawing/2014/main" xmlns="" val="3611142132"/>
                    </a:ext>
                  </a:extLst>
                </a:gridCol>
                <a:gridCol w="1745196">
                  <a:extLst>
                    <a:ext uri="{9D8B030D-6E8A-4147-A177-3AD203B41FA5}">
                      <a16:colId xmlns:a16="http://schemas.microsoft.com/office/drawing/2014/main" xmlns="" val="3219127879"/>
                    </a:ext>
                  </a:extLst>
                </a:gridCol>
                <a:gridCol w="1682867">
                  <a:extLst>
                    <a:ext uri="{9D8B030D-6E8A-4147-A177-3AD203B41FA5}">
                      <a16:colId xmlns:a16="http://schemas.microsoft.com/office/drawing/2014/main" xmlns="" val="46468618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529923198"/>
                    </a:ext>
                  </a:extLst>
                </a:gridCol>
              </a:tblGrid>
              <a:tr h="334628"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</a:p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২০২০ইং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1941790"/>
                  </a:ext>
                </a:extLst>
              </a:tr>
              <a:tr h="33462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5273949"/>
                  </a:ext>
                </a:extLst>
              </a:tr>
              <a:tr h="463225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০৬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খুচরা </a:t>
                      </a:r>
                      <a:r>
                        <a:rPr lang="bn-IN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34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33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6EC821-86D3-4D5C-AE10-1AF206A86E62}"/>
              </a:ext>
            </a:extLst>
          </p:cNvPr>
          <p:cNvSpPr txBox="1"/>
          <p:nvPr/>
        </p:nvSpPr>
        <p:spPr>
          <a:xfrm>
            <a:off x="4912871" y="234194"/>
            <a:ext cx="25042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ডাক ও তার হিসাব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xmlns="" id="{E185F389-5A89-43A3-98B6-245437438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43589"/>
              </p:ext>
            </p:extLst>
          </p:nvPr>
        </p:nvGraphicFramePr>
        <p:xfrm>
          <a:off x="96865" y="1221437"/>
          <a:ext cx="12003435" cy="178179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02766">
                  <a:extLst>
                    <a:ext uri="{9D8B030D-6E8A-4147-A177-3AD203B41FA5}">
                      <a16:colId xmlns:a16="http://schemas.microsoft.com/office/drawing/2014/main" xmlns="" val="2348816805"/>
                    </a:ext>
                  </a:extLst>
                </a:gridCol>
                <a:gridCol w="3220646">
                  <a:extLst>
                    <a:ext uri="{9D8B030D-6E8A-4147-A177-3AD203B41FA5}">
                      <a16:colId xmlns:a16="http://schemas.microsoft.com/office/drawing/2014/main" xmlns="" val="4181949880"/>
                    </a:ext>
                  </a:extLst>
                </a:gridCol>
                <a:gridCol w="887797">
                  <a:extLst>
                    <a:ext uri="{9D8B030D-6E8A-4147-A177-3AD203B41FA5}">
                      <a16:colId xmlns:a16="http://schemas.microsoft.com/office/drawing/2014/main" xmlns="" val="2113139081"/>
                    </a:ext>
                  </a:extLst>
                </a:gridCol>
                <a:gridCol w="1682143">
                  <a:extLst>
                    <a:ext uri="{9D8B030D-6E8A-4147-A177-3AD203B41FA5}">
                      <a16:colId xmlns:a16="http://schemas.microsoft.com/office/drawing/2014/main" xmlns="" val="3611142132"/>
                    </a:ext>
                  </a:extLst>
                </a:gridCol>
                <a:gridCol w="1744445">
                  <a:extLst>
                    <a:ext uri="{9D8B030D-6E8A-4147-A177-3AD203B41FA5}">
                      <a16:colId xmlns:a16="http://schemas.microsoft.com/office/drawing/2014/main" xmlns="" val="3219127879"/>
                    </a:ext>
                  </a:extLst>
                </a:gridCol>
                <a:gridCol w="1682143">
                  <a:extLst>
                    <a:ext uri="{9D8B030D-6E8A-4147-A177-3AD203B41FA5}">
                      <a16:colId xmlns:a16="http://schemas.microsoft.com/office/drawing/2014/main" xmlns="" val="464686189"/>
                    </a:ext>
                  </a:extLst>
                </a:gridCol>
                <a:gridCol w="1583495">
                  <a:extLst>
                    <a:ext uri="{9D8B030D-6E8A-4147-A177-3AD203B41FA5}">
                      <a16:colId xmlns:a16="http://schemas.microsoft.com/office/drawing/2014/main" xmlns="" val="529923198"/>
                    </a:ext>
                  </a:extLst>
                </a:gridCol>
              </a:tblGrid>
              <a:tr h="339954"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</a:p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২০১৬ইং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1941790"/>
                  </a:ext>
                </a:extLst>
              </a:tr>
              <a:tr h="33995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5273949"/>
                  </a:ext>
                </a:extLst>
              </a:tr>
              <a:tr h="867394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১০</a:t>
                      </a:r>
                    </a:p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২২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খুচরা </a:t>
                      </a:r>
                      <a:r>
                        <a:rPr lang="bn-IN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</a:t>
                      </a:r>
                    </a:p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খুচরা </a:t>
                      </a:r>
                      <a:r>
                        <a:rPr lang="bn-IN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  <a:p>
                      <a:pPr algn="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  <a:p>
                      <a:pPr algn="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3493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F376CB-DB56-4031-85E7-008B3245B3E1}"/>
              </a:ext>
            </a:extLst>
          </p:cNvPr>
          <p:cNvSpPr txBox="1"/>
          <p:nvPr/>
        </p:nvSpPr>
        <p:spPr>
          <a:xfrm>
            <a:off x="5100422" y="3562382"/>
            <a:ext cx="212910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আপ্যায়ন হিসাব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xmlns="" id="{50B18D8B-4015-4319-A281-1AA001C13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89113"/>
              </p:ext>
            </p:extLst>
          </p:nvPr>
        </p:nvGraphicFramePr>
        <p:xfrm>
          <a:off x="91699" y="4402585"/>
          <a:ext cx="12008601" cy="137762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2737">
                  <a:extLst>
                    <a:ext uri="{9D8B030D-6E8A-4147-A177-3AD203B41FA5}">
                      <a16:colId xmlns:a16="http://schemas.microsoft.com/office/drawing/2014/main" xmlns="" val="2348816805"/>
                    </a:ext>
                  </a:extLst>
                </a:gridCol>
                <a:gridCol w="3252579">
                  <a:extLst>
                    <a:ext uri="{9D8B030D-6E8A-4147-A177-3AD203B41FA5}">
                      <a16:colId xmlns:a16="http://schemas.microsoft.com/office/drawing/2014/main" xmlns="" val="4181949880"/>
                    </a:ext>
                  </a:extLst>
                </a:gridCol>
                <a:gridCol w="888179">
                  <a:extLst>
                    <a:ext uri="{9D8B030D-6E8A-4147-A177-3AD203B41FA5}">
                      <a16:colId xmlns:a16="http://schemas.microsoft.com/office/drawing/2014/main" xmlns="" val="2113139081"/>
                    </a:ext>
                  </a:extLst>
                </a:gridCol>
                <a:gridCol w="1682867">
                  <a:extLst>
                    <a:ext uri="{9D8B030D-6E8A-4147-A177-3AD203B41FA5}">
                      <a16:colId xmlns:a16="http://schemas.microsoft.com/office/drawing/2014/main" xmlns="" val="3611142132"/>
                    </a:ext>
                  </a:extLst>
                </a:gridCol>
                <a:gridCol w="1745196">
                  <a:extLst>
                    <a:ext uri="{9D8B030D-6E8A-4147-A177-3AD203B41FA5}">
                      <a16:colId xmlns:a16="http://schemas.microsoft.com/office/drawing/2014/main" xmlns="" val="3219127879"/>
                    </a:ext>
                  </a:extLst>
                </a:gridCol>
                <a:gridCol w="1682867">
                  <a:extLst>
                    <a:ext uri="{9D8B030D-6E8A-4147-A177-3AD203B41FA5}">
                      <a16:colId xmlns:a16="http://schemas.microsoft.com/office/drawing/2014/main" xmlns="" val="46468618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529923198"/>
                    </a:ext>
                  </a:extLst>
                </a:gridCol>
              </a:tblGrid>
              <a:tr h="334628"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</a:p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২০২০ইং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1941790"/>
                  </a:ext>
                </a:extLst>
              </a:tr>
              <a:tr h="33462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5273949"/>
                  </a:ext>
                </a:extLst>
              </a:tr>
              <a:tr h="463225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 ২৪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খুচরা </a:t>
                      </a:r>
                      <a:r>
                        <a:rPr lang="bn-IN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34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648956-456B-4861-86D7-D35DA701B997}"/>
              </a:ext>
            </a:extLst>
          </p:cNvPr>
          <p:cNvSpPr txBox="1"/>
          <p:nvPr/>
        </p:nvSpPr>
        <p:spPr>
          <a:xfrm>
            <a:off x="4281639" y="863565"/>
            <a:ext cx="2452916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AB7E50-1104-41B1-971F-FFBEB1BA4371}"/>
              </a:ext>
            </a:extLst>
          </p:cNvPr>
          <p:cNvSpPr txBox="1"/>
          <p:nvPr/>
        </p:nvSpPr>
        <p:spPr>
          <a:xfrm>
            <a:off x="658906" y="3613751"/>
            <a:ext cx="5792104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MD.ATIQUL ISLAM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LECTURER</a:t>
            </a:r>
          </a:p>
          <a:p>
            <a:pPr algn="ctr"/>
            <a:r>
              <a:rPr lang="en-US" sz="32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DEPARTMENT OF ACCOUNTING</a:t>
            </a:r>
          </a:p>
          <a:p>
            <a:pPr algn="ctr"/>
            <a:r>
              <a:rPr lang="en-US" sz="32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SUCHIPARA DEGREE COLLEGE. CHANDPUR.</a:t>
            </a:r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00047" y="3415553"/>
            <a:ext cx="4706471" cy="3065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48" y="2882116"/>
            <a:ext cx="4706470" cy="37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3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ECD1C8-5509-42DC-A969-7D24474B13CA}"/>
              </a:ext>
            </a:extLst>
          </p:cNvPr>
          <p:cNvSpPr txBox="1"/>
          <p:nvPr/>
        </p:nvSpPr>
        <p:spPr>
          <a:xfrm>
            <a:off x="1532384" y="327604"/>
            <a:ext cx="17459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D994DD-AD68-4D16-8A26-8806687C3517}"/>
              </a:ext>
            </a:extLst>
          </p:cNvPr>
          <p:cNvSpPr txBox="1"/>
          <p:nvPr/>
        </p:nvSpPr>
        <p:spPr>
          <a:xfrm>
            <a:off x="5776358" y="2767750"/>
            <a:ext cx="44165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নগদান বই কত প্রকার ও কি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" y="1558710"/>
            <a:ext cx="457708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B87150-C055-4202-BAA7-9D83B1C38571}"/>
              </a:ext>
            </a:extLst>
          </p:cNvPr>
          <p:cNvSpPr txBox="1"/>
          <p:nvPr/>
        </p:nvSpPr>
        <p:spPr>
          <a:xfrm>
            <a:off x="863657" y="4964687"/>
            <a:ext cx="721864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জন্য কিছু বিবিধ খরচের নাম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ECD1C8-5509-42DC-A969-7D24474B13CA}"/>
              </a:ext>
            </a:extLst>
          </p:cNvPr>
          <p:cNvSpPr txBox="1"/>
          <p:nvPr/>
        </p:nvSpPr>
        <p:spPr>
          <a:xfrm>
            <a:off x="2233424" y="800044"/>
            <a:ext cx="20120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C27151-5DE9-4DF4-912E-13BDE162A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6" y="800044"/>
            <a:ext cx="5537200" cy="387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8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BF0E3F-A4DA-49E1-8D3F-9EF2B3F69AE0}"/>
              </a:ext>
            </a:extLst>
          </p:cNvPr>
          <p:cNvSpPr txBox="1"/>
          <p:nvPr/>
        </p:nvSpPr>
        <p:spPr>
          <a:xfrm>
            <a:off x="1906520" y="1217573"/>
            <a:ext cx="18742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915B96-C9D9-40FC-9787-6EB1CE85D4D3}"/>
              </a:ext>
            </a:extLst>
          </p:cNvPr>
          <p:cNvSpPr txBox="1"/>
          <p:nvPr/>
        </p:nvSpPr>
        <p:spPr>
          <a:xfrm>
            <a:off x="1564050" y="4374655"/>
            <a:ext cx="11047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D1B69D-AF68-4B6C-926C-854EAEF11924}"/>
              </a:ext>
            </a:extLst>
          </p:cNvPr>
          <p:cNvSpPr txBox="1"/>
          <p:nvPr/>
        </p:nvSpPr>
        <p:spPr>
          <a:xfrm>
            <a:off x="1609771" y="5655513"/>
            <a:ext cx="10583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খ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51CE29-F704-4E4A-83F9-AE116A910A25}"/>
              </a:ext>
            </a:extLst>
          </p:cNvPr>
          <p:cNvSpPr txBox="1"/>
          <p:nvPr/>
        </p:nvSpPr>
        <p:spPr>
          <a:xfrm>
            <a:off x="4058366" y="4374655"/>
            <a:ext cx="533190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</a:t>
            </a:r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 </a:t>
            </a:r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সুবিধা কি </a:t>
            </a:r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CDAD05-7B88-49CA-AE61-752212414BC3}"/>
              </a:ext>
            </a:extLst>
          </p:cNvPr>
          <p:cNvSpPr txBox="1"/>
          <p:nvPr/>
        </p:nvSpPr>
        <p:spPr>
          <a:xfrm>
            <a:off x="4139826" y="5595906"/>
            <a:ext cx="55771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</a:t>
            </a:r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 </a:t>
            </a:r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অসুবিধা কি </a:t>
            </a:r>
            <a:r>
              <a:rPr lang="bn-IN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1CBC7FB0-8F18-45B4-8EC8-B4992C1A3FD9}"/>
              </a:ext>
            </a:extLst>
          </p:cNvPr>
          <p:cNvSpPr/>
          <p:nvPr/>
        </p:nvSpPr>
        <p:spPr>
          <a:xfrm>
            <a:off x="2976145" y="4497988"/>
            <a:ext cx="774915" cy="33810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5A95F7B3-5BEE-4D94-A7D5-77E63F0870A0}"/>
              </a:ext>
            </a:extLst>
          </p:cNvPr>
          <p:cNvSpPr/>
          <p:nvPr/>
        </p:nvSpPr>
        <p:spPr>
          <a:xfrm>
            <a:off x="3065779" y="5734757"/>
            <a:ext cx="774915" cy="33810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29" y="647752"/>
            <a:ext cx="5505424" cy="30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237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313A2A-A246-4509-AA31-936F3BDD6A48}"/>
              </a:ext>
            </a:extLst>
          </p:cNvPr>
          <p:cNvSpPr txBox="1"/>
          <p:nvPr/>
        </p:nvSpPr>
        <p:spPr>
          <a:xfrm>
            <a:off x="4779046" y="51775"/>
            <a:ext cx="16369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6823E5-2E85-426C-822A-271C71B0B34E}"/>
              </a:ext>
            </a:extLst>
          </p:cNvPr>
          <p:cNvSpPr txBox="1"/>
          <p:nvPr/>
        </p:nvSpPr>
        <p:spPr>
          <a:xfrm>
            <a:off x="234840" y="51775"/>
            <a:ext cx="185018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 ০৭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812" y="5952457"/>
            <a:ext cx="516359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খুচরা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প্রস্তুত কর।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DA5D30-4E03-48D5-92CB-071F76B2B041}"/>
              </a:ext>
            </a:extLst>
          </p:cNvPr>
          <p:cNvSpPr txBox="1"/>
          <p:nvPr/>
        </p:nvSpPr>
        <p:spPr>
          <a:xfrm>
            <a:off x="371961" y="972647"/>
            <a:ext cx="1131376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অগ্রদত্ত পদ্ধতিতে খুচরা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 সংরক্ষণ করে। ২০১৮ সালের এপ্রিল মাসে তার ব্যবসায়ের সম্পাদিত লেনদেন সমূহ </a:t>
            </a:r>
            <a:r>
              <a:rPr lang="bn-IN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22A240-4F1D-4914-AD8F-7EF289417F59}"/>
              </a:ext>
            </a:extLst>
          </p:cNvPr>
          <p:cNvSpPr txBox="1"/>
          <p:nvPr/>
        </p:nvSpPr>
        <p:spPr>
          <a:xfrm>
            <a:off x="371960" y="1988745"/>
            <a:ext cx="67727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০১		প্রধান </a:t>
            </a:r>
            <a:r>
              <a:rPr lang="bn-IN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ক্যাশিয়ারের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নিকট থেকে প্রাপ্তি ৮০০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BBEC87E-6FDA-45F8-A2D0-91058CD29B74}"/>
              </a:ext>
            </a:extLst>
          </p:cNvPr>
          <p:cNvSpPr txBox="1"/>
          <p:nvPr/>
        </p:nvSpPr>
        <p:spPr>
          <a:xfrm>
            <a:off x="371960" y="2513640"/>
            <a:ext cx="36575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০৪		কাগজ ক্রয় ১২০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9E43D9D-0269-4319-8BF3-5D4416BF5F72}"/>
              </a:ext>
            </a:extLst>
          </p:cNvPr>
          <p:cNvSpPr txBox="1"/>
          <p:nvPr/>
        </p:nvSpPr>
        <p:spPr>
          <a:xfrm>
            <a:off x="371961" y="3038535"/>
            <a:ext cx="36575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০৭		বাস ভাড়া ৩০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1C58A9A-64BC-4ED1-B047-290C0DB95CEB}"/>
              </a:ext>
            </a:extLst>
          </p:cNvPr>
          <p:cNvSpPr txBox="1"/>
          <p:nvPr/>
        </p:nvSpPr>
        <p:spPr>
          <a:xfrm>
            <a:off x="375511" y="3563430"/>
            <a:ext cx="384002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১১		টেলিগ্রাম খরচ ২৫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B8595A9-59EE-4F83-A5F1-7C10B29C6580}"/>
              </a:ext>
            </a:extLst>
          </p:cNvPr>
          <p:cNvSpPr txBox="1"/>
          <p:nvPr/>
        </p:nvSpPr>
        <p:spPr>
          <a:xfrm>
            <a:off x="387458" y="4090705"/>
            <a:ext cx="384002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২০		ডাক খরচ ১৫০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D393C82-60B4-4528-8F7B-33C8E15F3F9F}"/>
              </a:ext>
            </a:extLst>
          </p:cNvPr>
          <p:cNvSpPr txBox="1"/>
          <p:nvPr/>
        </p:nvSpPr>
        <p:spPr>
          <a:xfrm>
            <a:off x="386812" y="4615600"/>
            <a:ext cx="364274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২৫		নাস্তা খরচ ৫০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342937F-2D01-454A-8E71-AE1E2117F1E8}"/>
              </a:ext>
            </a:extLst>
          </p:cNvPr>
          <p:cNvSpPr txBox="1"/>
          <p:nvPr/>
        </p:nvSpPr>
        <p:spPr>
          <a:xfrm>
            <a:off x="386812" y="5138115"/>
            <a:ext cx="53004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 ৩০	কাগজ ও কলম ক্রয় ৯০ টাকা।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14" grpId="0" animBg="1"/>
      <p:bldP spid="15" grpId="0" animBg="1"/>
      <p:bldP spid="19" grpId="0" animBg="1"/>
      <p:bldP spid="22" grpId="0" animBg="1"/>
      <p:bldP spid="24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379E9A-6D68-41BA-AB65-F8FD13737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275771"/>
            <a:ext cx="11713028" cy="62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B77CFC-65E8-49BA-A835-6715EB94DD6B}"/>
              </a:ext>
            </a:extLst>
          </p:cNvPr>
          <p:cNvSpPr txBox="1"/>
          <p:nvPr/>
        </p:nvSpPr>
        <p:spPr>
          <a:xfrm>
            <a:off x="4964637" y="488197"/>
            <a:ext cx="2045753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0"/>
          <a:stretch/>
        </p:blipFill>
        <p:spPr>
          <a:xfrm>
            <a:off x="1234440" y="2377440"/>
            <a:ext cx="10058400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83692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29" y="0"/>
            <a:ext cx="6236971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808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293370"/>
            <a:ext cx="6096000" cy="6275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274320"/>
            <a:ext cx="564388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" y="289560"/>
            <a:ext cx="5267960" cy="6294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289560"/>
            <a:ext cx="6370320" cy="6294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1"/>
            <a:ext cx="5242560" cy="6339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6858000" cy="6294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41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0" y="0"/>
            <a:ext cx="5989320" cy="6116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0" y="0"/>
            <a:ext cx="6202680" cy="61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02680" cy="6126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79" y="15240"/>
            <a:ext cx="5980545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6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10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1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12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13.xml><?xml version="1.0" encoding="utf-8"?>
<a:theme xmlns:a="http://schemas.openxmlformats.org/drawingml/2006/main" name="3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14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1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7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8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19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8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9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784</TotalTime>
  <Words>675</Words>
  <Application>Microsoft Office PowerPoint</Application>
  <PresentationFormat>Widescreen</PresentationFormat>
  <Paragraphs>261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24</vt:i4>
      </vt:variant>
    </vt:vector>
  </HeadingPairs>
  <TitlesOfParts>
    <vt:vector size="56" baseType="lpstr">
      <vt:lpstr>Arial</vt:lpstr>
      <vt:lpstr>Calibri</vt:lpstr>
      <vt:lpstr>Calibri Light</vt:lpstr>
      <vt:lpstr>Century Gothic</vt:lpstr>
      <vt:lpstr>Corbel</vt:lpstr>
      <vt:lpstr>Garamond</vt:lpstr>
      <vt:lpstr>Gill Sans MT</vt:lpstr>
      <vt:lpstr>Impact</vt:lpstr>
      <vt:lpstr>NikoshBAN</vt:lpstr>
      <vt:lpstr>Palatino Linotype</vt:lpstr>
      <vt:lpstr>Trebuchet MS</vt:lpstr>
      <vt:lpstr>Wingdings</vt:lpstr>
      <vt:lpstr>Wingdings 3</vt:lpstr>
      <vt:lpstr>1_Basis</vt:lpstr>
      <vt:lpstr>Main Event</vt:lpstr>
      <vt:lpstr>Office Theme</vt:lpstr>
      <vt:lpstr>1_Office Theme</vt:lpstr>
      <vt:lpstr>Basis</vt:lpstr>
      <vt:lpstr>1_Ion Boardroom</vt:lpstr>
      <vt:lpstr>Gallery</vt:lpstr>
      <vt:lpstr>2_Basis</vt:lpstr>
      <vt:lpstr>Badge</vt:lpstr>
      <vt:lpstr>Berlin</vt:lpstr>
      <vt:lpstr>Ion Boardroom</vt:lpstr>
      <vt:lpstr>1_Banded</vt:lpstr>
      <vt:lpstr>3_Basis</vt:lpstr>
      <vt:lpstr>Banded</vt:lpstr>
      <vt:lpstr>2_Office Theme</vt:lpstr>
      <vt:lpstr>Organic</vt:lpstr>
      <vt:lpstr>1_Gallery</vt:lpstr>
      <vt:lpstr>Retrospect</vt:lpstr>
      <vt:lpstr>1_Retrospect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Uddin</dc:creator>
  <cp:lastModifiedBy>User</cp:lastModifiedBy>
  <cp:revision>83</cp:revision>
  <dcterms:created xsi:type="dcterms:W3CDTF">2020-07-18T00:14:31Z</dcterms:created>
  <dcterms:modified xsi:type="dcterms:W3CDTF">2021-06-11T16:31:21Z</dcterms:modified>
</cp:coreProperties>
</file>