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19" r:id="rId2"/>
    <p:sldId id="420" r:id="rId3"/>
    <p:sldId id="421" r:id="rId4"/>
    <p:sldId id="423" r:id="rId5"/>
    <p:sldId id="424" r:id="rId6"/>
    <p:sldId id="425" r:id="rId7"/>
    <p:sldId id="426" r:id="rId8"/>
    <p:sldId id="410" r:id="rId9"/>
    <p:sldId id="397" r:id="rId10"/>
    <p:sldId id="398" r:id="rId11"/>
    <p:sldId id="417" r:id="rId12"/>
    <p:sldId id="399" r:id="rId13"/>
    <p:sldId id="404" r:id="rId14"/>
    <p:sldId id="400" r:id="rId15"/>
    <p:sldId id="344" r:id="rId16"/>
    <p:sldId id="345" r:id="rId17"/>
    <p:sldId id="335" r:id="rId18"/>
    <p:sldId id="429" r:id="rId19"/>
    <p:sldId id="43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BAC"/>
    <a:srgbClr val="0E7C7C"/>
    <a:srgbClr val="5B9BD5"/>
    <a:srgbClr val="CC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1562" autoAdjust="0"/>
  </p:normalViewPr>
  <p:slideViewPr>
    <p:cSldViewPr snapToGrid="0">
      <p:cViewPr varScale="1">
        <p:scale>
          <a:sx n="64" d="100"/>
          <a:sy n="64" d="100"/>
        </p:scale>
        <p:origin x="68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CA1DB-294D-4361-9A93-FC4926F35401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6F030A-B3CD-4DBD-8F9A-2609DAFA4D86}">
      <dgm:prSet phldrT="[Text]"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3200" dirty="0" smtClean="0">
              <a:solidFill>
                <a:schemeClr val="bg1"/>
              </a:solidFill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rPr>
            <a:t>লুপ কন্ট্রোল স্টেটমেন্ট ব্যবহার করে সি ভাষায় প্রোগ্রাম লিখতে  পারবে।</a:t>
          </a:r>
          <a:r>
            <a:rPr lang="en-US" sz="3200" dirty="0" smtClean="0">
              <a:solidFill>
                <a:schemeClr val="bg1"/>
              </a:solidFill>
            </a:rPr>
            <a:t>	</a:t>
          </a:r>
          <a:endParaRPr lang="en-US" sz="3200" dirty="0">
            <a:solidFill>
              <a:schemeClr val="bg1"/>
            </a:solidFill>
          </a:endParaRPr>
        </a:p>
      </dgm:t>
    </dgm:pt>
    <dgm:pt modelId="{2D13FB2C-5527-49A4-A9AC-6B121D4871D3}" type="parTrans" cxnId="{103E18C6-BC7D-42C8-941D-B4A74BB15F53}">
      <dgm:prSet/>
      <dgm:spPr/>
      <dgm:t>
        <a:bodyPr/>
        <a:lstStyle/>
        <a:p>
          <a:endParaRPr lang="en-US"/>
        </a:p>
      </dgm:t>
    </dgm:pt>
    <dgm:pt modelId="{275D551D-DB10-4959-ACC7-91583812D7FA}" type="sibTrans" cxnId="{103E18C6-BC7D-42C8-941D-B4A74BB15F53}">
      <dgm:prSet/>
      <dgm:spPr/>
      <dgm:t>
        <a:bodyPr/>
        <a:lstStyle/>
        <a:p>
          <a:endParaRPr lang="en-US"/>
        </a:p>
      </dgm:t>
    </dgm:pt>
    <dgm:pt modelId="{EAB3D572-A89C-43FC-ABF6-9836909451B7}">
      <dgm:prSet custT="1"/>
      <dgm:spPr>
        <a:solidFill>
          <a:srgbClr val="C00000"/>
        </a:solidFill>
      </dgm:spPr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rPr>
            <a:t>লুপ কন্ট্রোল স্টেটমেন্ট কি তা বলতে পারবে;</a:t>
          </a:r>
          <a:endParaRPr lang="en-US" sz="3200" dirty="0">
            <a:solidFill>
              <a:srgbClr val="FFFF00"/>
            </a:solidFill>
          </a:endParaRPr>
        </a:p>
      </dgm:t>
    </dgm:pt>
    <dgm:pt modelId="{A902FFBC-91AB-4A9D-B4FC-AE909EA731F9}" type="parTrans" cxnId="{8027DBE0-30D7-408A-9CCA-F37AB9DCAE9B}">
      <dgm:prSet/>
      <dgm:spPr/>
      <dgm:t>
        <a:bodyPr/>
        <a:lstStyle/>
        <a:p>
          <a:endParaRPr lang="en-US"/>
        </a:p>
      </dgm:t>
    </dgm:pt>
    <dgm:pt modelId="{183732CC-ED17-46A3-A25A-D9FC4B53A165}" type="sibTrans" cxnId="{8027DBE0-30D7-408A-9CCA-F37AB9DCAE9B}">
      <dgm:prSet/>
      <dgm:spPr/>
      <dgm:t>
        <a:bodyPr/>
        <a:lstStyle/>
        <a:p>
          <a:endParaRPr lang="en-US"/>
        </a:p>
      </dgm:t>
    </dgm:pt>
    <dgm:pt modelId="{269C7A64-7108-46A9-ACCF-5F70199A2920}">
      <dgm:prSet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solidFill>
                <a:schemeClr val="bg1"/>
              </a:solidFill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rPr>
            <a:t>লুপ কন্ট্রোল স্টেটমেন্টসমূহ ব্যাখ্যা করতে পারবে;</a:t>
          </a:r>
          <a:r>
            <a: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chemeClr val="bg1"/>
            </a:solidFill>
          </a:endParaRPr>
        </a:p>
      </dgm:t>
    </dgm:pt>
    <dgm:pt modelId="{392A9863-9214-4ABB-A986-2A52E488B405}" type="parTrans" cxnId="{48C606B4-3B32-498A-AA33-5B8B868B463D}">
      <dgm:prSet/>
      <dgm:spPr/>
      <dgm:t>
        <a:bodyPr/>
        <a:lstStyle/>
        <a:p>
          <a:endParaRPr lang="en-US"/>
        </a:p>
      </dgm:t>
    </dgm:pt>
    <dgm:pt modelId="{75F33EC9-FEA1-45BA-8405-4AAF55EE37C2}" type="sibTrans" cxnId="{48C606B4-3B32-498A-AA33-5B8B868B463D}">
      <dgm:prSet/>
      <dgm:spPr/>
      <dgm:t>
        <a:bodyPr/>
        <a:lstStyle/>
        <a:p>
          <a:endParaRPr lang="en-US"/>
        </a:p>
      </dgm:t>
    </dgm:pt>
    <dgm:pt modelId="{C2303126-619E-423D-A5B8-C5B5F7C6F9FC}">
      <dgm:prSet custT="1"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itchFamily="18" charset="0"/>
              <a:cs typeface="NikoshBAN" panose="02000000000000000000" pitchFamily="2" charset="0"/>
            </a:rPr>
            <a:t>লুপ কন্ট্রোল স্টেটমেন্ট-এর সিনট্যাক্স লিখতে ও প্রবাহচিত্র আঁকতে পারবে;</a:t>
          </a:r>
          <a:endParaRPr lang="en-US"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AEB394-D3C7-4288-A4C9-8C207AF9C564}" type="parTrans" cxnId="{F095837B-7968-4C68-9AE4-071972467216}">
      <dgm:prSet/>
      <dgm:spPr/>
      <dgm:t>
        <a:bodyPr/>
        <a:lstStyle/>
        <a:p>
          <a:endParaRPr lang="en-US"/>
        </a:p>
      </dgm:t>
    </dgm:pt>
    <dgm:pt modelId="{E58F9FBA-0C9F-4A9F-871D-75E851B1BC54}" type="sibTrans" cxnId="{F095837B-7968-4C68-9AE4-071972467216}">
      <dgm:prSet/>
      <dgm:spPr/>
      <dgm:t>
        <a:bodyPr/>
        <a:lstStyle/>
        <a:p>
          <a:endParaRPr lang="en-US"/>
        </a:p>
      </dgm:t>
    </dgm:pt>
    <dgm:pt modelId="{289D04FA-21F3-478C-878B-9EE1D4D39BEF}" type="pres">
      <dgm:prSet presAssocID="{615CA1DB-294D-4361-9A93-FC4926F354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81705ED-EDD3-4F2A-9BF8-8190F2D4EF30}" type="pres">
      <dgm:prSet presAssocID="{615CA1DB-294D-4361-9A93-FC4926F35401}" presName="Name1" presStyleCnt="0"/>
      <dgm:spPr/>
    </dgm:pt>
    <dgm:pt modelId="{7689648E-BE4D-4B0C-A04A-B478B39F460B}" type="pres">
      <dgm:prSet presAssocID="{615CA1DB-294D-4361-9A93-FC4926F35401}" presName="cycle" presStyleCnt="0"/>
      <dgm:spPr/>
    </dgm:pt>
    <dgm:pt modelId="{FD535E24-E860-4ED3-9030-2566CB9C23A6}" type="pres">
      <dgm:prSet presAssocID="{615CA1DB-294D-4361-9A93-FC4926F35401}" presName="srcNode" presStyleLbl="node1" presStyleIdx="0" presStyleCnt="4"/>
      <dgm:spPr/>
    </dgm:pt>
    <dgm:pt modelId="{35EA428D-7940-4FBE-824F-731814321054}" type="pres">
      <dgm:prSet presAssocID="{615CA1DB-294D-4361-9A93-FC4926F35401}" presName="conn" presStyleLbl="parChTrans1D2" presStyleIdx="0" presStyleCnt="1"/>
      <dgm:spPr/>
      <dgm:t>
        <a:bodyPr/>
        <a:lstStyle/>
        <a:p>
          <a:endParaRPr lang="en-US"/>
        </a:p>
      </dgm:t>
    </dgm:pt>
    <dgm:pt modelId="{72BE85CF-1187-429D-B0EC-B28E0F8F61F5}" type="pres">
      <dgm:prSet presAssocID="{615CA1DB-294D-4361-9A93-FC4926F35401}" presName="extraNode" presStyleLbl="node1" presStyleIdx="0" presStyleCnt="4"/>
      <dgm:spPr/>
    </dgm:pt>
    <dgm:pt modelId="{EFDDB84B-FE57-459E-90BC-045A09C79577}" type="pres">
      <dgm:prSet presAssocID="{615CA1DB-294D-4361-9A93-FC4926F35401}" presName="dstNode" presStyleLbl="node1" presStyleIdx="0" presStyleCnt="4"/>
      <dgm:spPr/>
    </dgm:pt>
    <dgm:pt modelId="{6E30F398-696D-4ED3-AD14-B4526C51AABA}" type="pres">
      <dgm:prSet presAssocID="{EAB3D572-A89C-43FC-ABF6-9836909451B7}" presName="text_1" presStyleLbl="node1" presStyleIdx="0" presStyleCnt="4" custScaleY="69130" custLinFactNeighborX="1800" custLinFactNeighborY="25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31121-B2A9-4AB2-9D5A-EFCA3BDC28B9}" type="pres">
      <dgm:prSet presAssocID="{EAB3D572-A89C-43FC-ABF6-9836909451B7}" presName="accent_1" presStyleCnt="0"/>
      <dgm:spPr/>
    </dgm:pt>
    <dgm:pt modelId="{85846EC7-9616-4A2D-B8BF-9C554C7B7509}" type="pres">
      <dgm:prSet presAssocID="{EAB3D572-A89C-43FC-ABF6-9836909451B7}" presName="accentRepeatNode" presStyleLbl="solidFgAcc1" presStyleIdx="0" presStyleCnt="4" custScaleX="74764" custScaleY="63277" custLinFactNeighborX="6583" custLinFactNeighborY="20649"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7B3E64B2-C189-4ECD-A68D-F48651595F77}" type="pres">
      <dgm:prSet presAssocID="{269C7A64-7108-46A9-ACCF-5F70199A2920}" presName="text_2" presStyleLbl="node1" presStyleIdx="1" presStyleCnt="4" custScaleX="103767" custScaleY="87446" custLinFactNeighborX="390" custLinFactNeighborY="-13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325B7-C047-484C-A361-77A6FF2F2CA1}" type="pres">
      <dgm:prSet presAssocID="{269C7A64-7108-46A9-ACCF-5F70199A2920}" presName="accent_2" presStyleCnt="0"/>
      <dgm:spPr/>
    </dgm:pt>
    <dgm:pt modelId="{8D796199-E961-43A7-9481-AD744BF69289}" type="pres">
      <dgm:prSet presAssocID="{269C7A64-7108-46A9-ACCF-5F70199A2920}" presName="accentRepeatNode" presStyleLbl="solidFgAcc1" presStyleIdx="1" presStyleCnt="4" custScaleX="70729" custScaleY="77854" custLinFactNeighborX="2949" custLinFactNeighborY="-9397"/>
      <dgm:spPr>
        <a:solidFill>
          <a:srgbClr val="0070C0"/>
        </a:solidFill>
      </dgm:spPr>
    </dgm:pt>
    <dgm:pt modelId="{A44D4B2E-088B-41B9-B861-03EBB53968CC}" type="pres">
      <dgm:prSet presAssocID="{C2303126-619E-423D-A5B8-C5B5F7C6F9FC}" presName="text_3" presStyleLbl="node1" presStyleIdx="2" presStyleCnt="4" custScaleX="101236" custScaleY="113520" custLinFactNeighborX="1465" custLinFactNeighborY="-19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5131C-0DCA-41B1-BA54-EC87C74C54EA}" type="pres">
      <dgm:prSet presAssocID="{C2303126-619E-423D-A5B8-C5B5F7C6F9FC}" presName="accent_3" presStyleCnt="0"/>
      <dgm:spPr/>
    </dgm:pt>
    <dgm:pt modelId="{0910FA38-AE33-4C9E-BCC7-B05B0E6E1B37}" type="pres">
      <dgm:prSet presAssocID="{C2303126-619E-423D-A5B8-C5B5F7C6F9FC}" presName="accentRepeatNode" presStyleLbl="solidFgAcc1" presStyleIdx="2" presStyleCnt="4" custScaleX="81180" custScaleY="90809" custLinFactNeighborX="6583" custLinFactNeighborY="-15288"/>
      <dgm:spPr>
        <a:solidFill>
          <a:schemeClr val="accent6"/>
        </a:solidFill>
      </dgm:spPr>
    </dgm:pt>
    <dgm:pt modelId="{9792D837-2444-40F3-B9D2-8A217ACB7C4C}" type="pres">
      <dgm:prSet presAssocID="{5C6F030A-B3CD-4DBD-8F9A-2609DAFA4D86}" presName="text_4" presStyleLbl="node1" presStyleIdx="3" presStyleCnt="4" custScaleX="104287" custScaleY="120617" custLinFactNeighborY="-3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2EEB7-4E5C-4D3E-8C4E-D1D64769C9A1}" type="pres">
      <dgm:prSet presAssocID="{5C6F030A-B3CD-4DBD-8F9A-2609DAFA4D86}" presName="accent_4" presStyleCnt="0"/>
      <dgm:spPr/>
    </dgm:pt>
    <dgm:pt modelId="{C3F66060-CE2B-49E9-85E1-299A978130FC}" type="pres">
      <dgm:prSet presAssocID="{5C6F030A-B3CD-4DBD-8F9A-2609DAFA4D86}" presName="accentRepeatNode" presStyleLbl="solidFgAcc1" presStyleIdx="3" presStyleCnt="4" custScaleX="70444" custScaleY="105024" custLinFactNeighborX="-12226" custLinFactNeighborY="-1577"/>
      <dgm:spPr>
        <a:solidFill>
          <a:srgbClr val="7030A0"/>
        </a:solidFill>
      </dgm:spPr>
    </dgm:pt>
  </dgm:ptLst>
  <dgm:cxnLst>
    <dgm:cxn modelId="{29E5EEC2-68C0-43B4-8AD8-EF8A3ADADB90}" type="presOf" srcId="{269C7A64-7108-46A9-ACCF-5F70199A2920}" destId="{7B3E64B2-C189-4ECD-A68D-F48651595F77}" srcOrd="0" destOrd="0" presId="urn:microsoft.com/office/officeart/2008/layout/VerticalCurvedList"/>
    <dgm:cxn modelId="{E3DD7562-44FE-43BE-ABDB-D94BA819B20C}" type="presOf" srcId="{C2303126-619E-423D-A5B8-C5B5F7C6F9FC}" destId="{A44D4B2E-088B-41B9-B861-03EBB53968CC}" srcOrd="0" destOrd="0" presId="urn:microsoft.com/office/officeart/2008/layout/VerticalCurvedList"/>
    <dgm:cxn modelId="{103E18C6-BC7D-42C8-941D-B4A74BB15F53}" srcId="{615CA1DB-294D-4361-9A93-FC4926F35401}" destId="{5C6F030A-B3CD-4DBD-8F9A-2609DAFA4D86}" srcOrd="3" destOrd="0" parTransId="{2D13FB2C-5527-49A4-A9AC-6B121D4871D3}" sibTransId="{275D551D-DB10-4959-ACC7-91583812D7FA}"/>
    <dgm:cxn modelId="{B0DEB3A1-C8D5-476D-8EB6-3BB603A98A7E}" type="presOf" srcId="{615CA1DB-294D-4361-9A93-FC4926F35401}" destId="{289D04FA-21F3-478C-878B-9EE1D4D39BEF}" srcOrd="0" destOrd="0" presId="urn:microsoft.com/office/officeart/2008/layout/VerticalCurvedList"/>
    <dgm:cxn modelId="{96842600-4031-47B9-BE93-50A31BC2026B}" type="presOf" srcId="{183732CC-ED17-46A3-A25A-D9FC4B53A165}" destId="{35EA428D-7940-4FBE-824F-731814321054}" srcOrd="0" destOrd="0" presId="urn:microsoft.com/office/officeart/2008/layout/VerticalCurvedList"/>
    <dgm:cxn modelId="{380D8557-A04E-48F3-9836-62D948782C26}" type="presOf" srcId="{5C6F030A-B3CD-4DBD-8F9A-2609DAFA4D86}" destId="{9792D837-2444-40F3-B9D2-8A217ACB7C4C}" srcOrd="0" destOrd="0" presId="urn:microsoft.com/office/officeart/2008/layout/VerticalCurvedList"/>
    <dgm:cxn modelId="{77BFE49E-328C-4ED3-86DB-A986F7EC0E72}" type="presOf" srcId="{EAB3D572-A89C-43FC-ABF6-9836909451B7}" destId="{6E30F398-696D-4ED3-AD14-B4526C51AABA}" srcOrd="0" destOrd="0" presId="urn:microsoft.com/office/officeart/2008/layout/VerticalCurvedList"/>
    <dgm:cxn modelId="{8027DBE0-30D7-408A-9CCA-F37AB9DCAE9B}" srcId="{615CA1DB-294D-4361-9A93-FC4926F35401}" destId="{EAB3D572-A89C-43FC-ABF6-9836909451B7}" srcOrd="0" destOrd="0" parTransId="{A902FFBC-91AB-4A9D-B4FC-AE909EA731F9}" sibTransId="{183732CC-ED17-46A3-A25A-D9FC4B53A165}"/>
    <dgm:cxn modelId="{48C606B4-3B32-498A-AA33-5B8B868B463D}" srcId="{615CA1DB-294D-4361-9A93-FC4926F35401}" destId="{269C7A64-7108-46A9-ACCF-5F70199A2920}" srcOrd="1" destOrd="0" parTransId="{392A9863-9214-4ABB-A986-2A52E488B405}" sibTransId="{75F33EC9-FEA1-45BA-8405-4AAF55EE37C2}"/>
    <dgm:cxn modelId="{F095837B-7968-4C68-9AE4-071972467216}" srcId="{615CA1DB-294D-4361-9A93-FC4926F35401}" destId="{C2303126-619E-423D-A5B8-C5B5F7C6F9FC}" srcOrd="2" destOrd="0" parTransId="{76AEB394-D3C7-4288-A4C9-8C207AF9C564}" sibTransId="{E58F9FBA-0C9F-4A9F-871D-75E851B1BC54}"/>
    <dgm:cxn modelId="{CBD20576-A597-446E-97F5-667BDADA079D}" type="presParOf" srcId="{289D04FA-21F3-478C-878B-9EE1D4D39BEF}" destId="{481705ED-EDD3-4F2A-9BF8-8190F2D4EF30}" srcOrd="0" destOrd="0" presId="urn:microsoft.com/office/officeart/2008/layout/VerticalCurvedList"/>
    <dgm:cxn modelId="{4578A405-E1A0-4C04-861C-676470BF4EAA}" type="presParOf" srcId="{481705ED-EDD3-4F2A-9BF8-8190F2D4EF30}" destId="{7689648E-BE4D-4B0C-A04A-B478B39F460B}" srcOrd="0" destOrd="0" presId="urn:microsoft.com/office/officeart/2008/layout/VerticalCurvedList"/>
    <dgm:cxn modelId="{FEF1E7B5-8057-4397-9B17-4B1CBD12E616}" type="presParOf" srcId="{7689648E-BE4D-4B0C-A04A-B478B39F460B}" destId="{FD535E24-E860-4ED3-9030-2566CB9C23A6}" srcOrd="0" destOrd="0" presId="urn:microsoft.com/office/officeart/2008/layout/VerticalCurvedList"/>
    <dgm:cxn modelId="{DD7841CE-2B20-4589-B9F9-2CC659A66779}" type="presParOf" srcId="{7689648E-BE4D-4B0C-A04A-B478B39F460B}" destId="{35EA428D-7940-4FBE-824F-731814321054}" srcOrd="1" destOrd="0" presId="urn:microsoft.com/office/officeart/2008/layout/VerticalCurvedList"/>
    <dgm:cxn modelId="{A4629092-B6CE-4B5C-9EA9-3D1D8104D182}" type="presParOf" srcId="{7689648E-BE4D-4B0C-A04A-B478B39F460B}" destId="{72BE85CF-1187-429D-B0EC-B28E0F8F61F5}" srcOrd="2" destOrd="0" presId="urn:microsoft.com/office/officeart/2008/layout/VerticalCurvedList"/>
    <dgm:cxn modelId="{673FD815-F337-4430-9907-86C8AFCB32F8}" type="presParOf" srcId="{7689648E-BE4D-4B0C-A04A-B478B39F460B}" destId="{EFDDB84B-FE57-459E-90BC-045A09C79577}" srcOrd="3" destOrd="0" presId="urn:microsoft.com/office/officeart/2008/layout/VerticalCurvedList"/>
    <dgm:cxn modelId="{AF8C563A-A040-4CDD-B3F8-1FAE1A4155BC}" type="presParOf" srcId="{481705ED-EDD3-4F2A-9BF8-8190F2D4EF30}" destId="{6E30F398-696D-4ED3-AD14-B4526C51AABA}" srcOrd="1" destOrd="0" presId="urn:microsoft.com/office/officeart/2008/layout/VerticalCurvedList"/>
    <dgm:cxn modelId="{8FAE94F7-093D-495F-BC79-E61C39D408A5}" type="presParOf" srcId="{481705ED-EDD3-4F2A-9BF8-8190F2D4EF30}" destId="{89331121-B2A9-4AB2-9D5A-EFCA3BDC28B9}" srcOrd="2" destOrd="0" presId="urn:microsoft.com/office/officeart/2008/layout/VerticalCurvedList"/>
    <dgm:cxn modelId="{DA056CDC-0423-4DDC-BBA9-BD6699FEFCB5}" type="presParOf" srcId="{89331121-B2A9-4AB2-9D5A-EFCA3BDC28B9}" destId="{85846EC7-9616-4A2D-B8BF-9C554C7B7509}" srcOrd="0" destOrd="0" presId="urn:microsoft.com/office/officeart/2008/layout/VerticalCurvedList"/>
    <dgm:cxn modelId="{4C67C78A-127B-44D5-9F8D-F27D1CEF092A}" type="presParOf" srcId="{481705ED-EDD3-4F2A-9BF8-8190F2D4EF30}" destId="{7B3E64B2-C189-4ECD-A68D-F48651595F77}" srcOrd="3" destOrd="0" presId="urn:microsoft.com/office/officeart/2008/layout/VerticalCurvedList"/>
    <dgm:cxn modelId="{29072085-9DA1-47F7-9EE0-4A028ECAEB00}" type="presParOf" srcId="{481705ED-EDD3-4F2A-9BF8-8190F2D4EF30}" destId="{5C3325B7-C047-484C-A361-77A6FF2F2CA1}" srcOrd="4" destOrd="0" presId="urn:microsoft.com/office/officeart/2008/layout/VerticalCurvedList"/>
    <dgm:cxn modelId="{D757E8A7-B079-467A-9E23-C6D6A6BB0A0A}" type="presParOf" srcId="{5C3325B7-C047-484C-A361-77A6FF2F2CA1}" destId="{8D796199-E961-43A7-9481-AD744BF69289}" srcOrd="0" destOrd="0" presId="urn:microsoft.com/office/officeart/2008/layout/VerticalCurvedList"/>
    <dgm:cxn modelId="{48C726A3-3323-452C-90F6-9DD07E7F5388}" type="presParOf" srcId="{481705ED-EDD3-4F2A-9BF8-8190F2D4EF30}" destId="{A44D4B2E-088B-41B9-B861-03EBB53968CC}" srcOrd="5" destOrd="0" presId="urn:microsoft.com/office/officeart/2008/layout/VerticalCurvedList"/>
    <dgm:cxn modelId="{A0B9E812-343F-40E0-AAEC-21AFD47BDFB8}" type="presParOf" srcId="{481705ED-EDD3-4F2A-9BF8-8190F2D4EF30}" destId="{16B5131C-0DCA-41B1-BA54-EC87C74C54EA}" srcOrd="6" destOrd="0" presId="urn:microsoft.com/office/officeart/2008/layout/VerticalCurvedList"/>
    <dgm:cxn modelId="{7B129FAE-487E-4508-A7EA-16E338AFE3BB}" type="presParOf" srcId="{16B5131C-0DCA-41B1-BA54-EC87C74C54EA}" destId="{0910FA38-AE33-4C9E-BCC7-B05B0E6E1B37}" srcOrd="0" destOrd="0" presId="urn:microsoft.com/office/officeart/2008/layout/VerticalCurvedList"/>
    <dgm:cxn modelId="{1A9544D5-D3A0-4F26-96F9-752D2A6E8707}" type="presParOf" srcId="{481705ED-EDD3-4F2A-9BF8-8190F2D4EF30}" destId="{9792D837-2444-40F3-B9D2-8A217ACB7C4C}" srcOrd="7" destOrd="0" presId="urn:microsoft.com/office/officeart/2008/layout/VerticalCurvedList"/>
    <dgm:cxn modelId="{75EDE4E4-C3D6-462B-9E99-29B67D51538D}" type="presParOf" srcId="{481705ED-EDD3-4F2A-9BF8-8190F2D4EF30}" destId="{F482EEB7-4E5C-4D3E-8C4E-D1D64769C9A1}" srcOrd="8" destOrd="0" presId="urn:microsoft.com/office/officeart/2008/layout/VerticalCurvedList"/>
    <dgm:cxn modelId="{8BC6EB8B-F34F-4204-BAD0-619E2F2EB81A}" type="presParOf" srcId="{F482EEB7-4E5C-4D3E-8C4E-D1D64769C9A1}" destId="{C3F66060-CE2B-49E9-85E1-299A978130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DDCDE-C0BE-46E3-A2FC-BD9497518637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6297A-E80F-4B60-9AE7-89E43C194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4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0B2-60CB-4371-A4EB-3FBED2B0DA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1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0B2-60CB-4371-A4EB-3FBED2B0DA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0B2-60CB-4371-A4EB-3FBED2B0DA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3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90B2-60CB-4371-A4EB-3FBED2B0DA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0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12DC-2DBC-4B79-8FFC-ECF959B0394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FAA6-36E1-48D8-83B1-5ECC7C9A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12DC-2DBC-4B79-8FFC-ECF959B0394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FAA6-36E1-48D8-83B1-5ECC7C9A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6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12DC-2DBC-4B79-8FFC-ECF959B0394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FAA6-36E1-48D8-83B1-5ECC7C9A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0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12DC-2DBC-4B79-8FFC-ECF959B0394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FAA6-36E1-48D8-83B1-5ECC7C9A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3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12DC-2DBC-4B79-8FFC-ECF959B0394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FAA6-36E1-48D8-83B1-5ECC7C9A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6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12DC-2DBC-4B79-8FFC-ECF959B0394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FAA6-36E1-48D8-83B1-5ECC7C9A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12DC-2DBC-4B79-8FFC-ECF959B0394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FAA6-36E1-48D8-83B1-5ECC7C9A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1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12DC-2DBC-4B79-8FFC-ECF959B0394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FAA6-36E1-48D8-83B1-5ECC7C9A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3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12DC-2DBC-4B79-8FFC-ECF959B0394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FAA6-36E1-48D8-83B1-5ECC7C9A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2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12DC-2DBC-4B79-8FFC-ECF959B0394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FAA6-36E1-48D8-83B1-5ECC7C9A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5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12DC-2DBC-4B79-8FFC-ECF959B0394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FAA6-36E1-48D8-83B1-5ECC7C9A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3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C12DC-2DBC-4B79-8FFC-ECF959B0394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AFAA6-36E1-48D8-83B1-5ECC7C9A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4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7108" y="3597638"/>
            <a:ext cx="7390151" cy="6295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threePt" dir="t"/>
          </a:scene3d>
          <a:sp3d extrusionH="76200">
            <a:extrusionClr>
              <a:srgbClr val="FF0000"/>
            </a:extrusion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07108" y="3822492"/>
            <a:ext cx="6265889" cy="509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44929" y="0"/>
            <a:ext cx="8147070" cy="6858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HSC ICT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Chapter : Five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Programming Language</a:t>
            </a:r>
          </a:p>
          <a:p>
            <a:pPr algn="ctr"/>
            <a:r>
              <a:rPr lang="bn-BD" sz="4800" dirty="0" smtClean="0">
                <a:solidFill>
                  <a:srgbClr val="C00000"/>
                </a:solidFill>
              </a:rPr>
              <a:t>(</a:t>
            </a:r>
            <a:r>
              <a:rPr lang="en-US" sz="4800" dirty="0" smtClean="0">
                <a:solidFill>
                  <a:srgbClr val="C00000"/>
                </a:solidFill>
              </a:rPr>
              <a:t>C Programming</a:t>
            </a:r>
            <a:r>
              <a:rPr lang="bn-BD" sz="4800" dirty="0" smtClean="0">
                <a:solidFill>
                  <a:srgbClr val="C00000"/>
                </a:solidFill>
              </a:rPr>
              <a:t>)</a:t>
            </a:r>
            <a:endParaRPr lang="en-US" sz="4800" dirty="0" smtClean="0">
              <a:solidFill>
                <a:srgbClr val="C0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Topic : Loop Control Statement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Biswajit Roy Chowdhury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Assistant Professor (ICT)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Rangunia</a:t>
            </a:r>
            <a:r>
              <a:rPr lang="en-US" sz="3600" dirty="0" smtClean="0">
                <a:solidFill>
                  <a:schemeClr val="bg1"/>
                </a:solidFill>
              </a:rPr>
              <a:t> Govt. College, </a:t>
            </a:r>
            <a:r>
              <a:rPr lang="en-US" sz="3600" dirty="0" err="1" smtClean="0">
                <a:solidFill>
                  <a:schemeClr val="bg1"/>
                </a:solidFill>
              </a:rPr>
              <a:t>Chattogram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Email: brchy2011@gmail.com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7" y="479235"/>
            <a:ext cx="3417190" cy="4377577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4044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961" y="1008640"/>
            <a:ext cx="7940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 প্রোগ্রামে সাধারণত তিন প্রকার লুপ স্টেটমেন্ট ব্যবহার করা হয়। যথা 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" y="6445771"/>
            <a:ext cx="12191998" cy="4122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961" y="3377826"/>
            <a:ext cx="64414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লুপ স্টেটমেন্টে নিম্নের তিনটি অংশ থাকবে। যথা-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960" y="1629498"/>
            <a:ext cx="17443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>
                <a:solidFill>
                  <a:srgbClr val="00B0F0"/>
                </a:solidFill>
                <a:cs typeface="Times New Roman" pitchFamily="18" charset="0"/>
              </a:rPr>
              <a:t>1. for </a:t>
            </a:r>
            <a:r>
              <a:rPr lang="en-US" sz="2800" b="1" dirty="0" smtClean="0">
                <a:solidFill>
                  <a:srgbClr val="00B0F0"/>
                </a:solidFill>
                <a:cs typeface="Times New Roman" pitchFamily="18" charset="0"/>
              </a:rPr>
              <a:t>loop</a:t>
            </a:r>
            <a:endParaRPr lang="en-US" sz="2800" b="1" dirty="0">
              <a:solidFill>
                <a:srgbClr val="E50BAC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013" y="2693068"/>
            <a:ext cx="26100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 smtClean="0">
                <a:solidFill>
                  <a:srgbClr val="E50BAC"/>
                </a:solidFill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E50BAC"/>
                </a:solidFill>
                <a:cs typeface="Times New Roman" pitchFamily="18" charset="0"/>
              </a:rPr>
              <a:t>. do-while loop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3960" y="2198692"/>
            <a:ext cx="219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2. while loop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13960" y="5260594"/>
            <a:ext cx="6708684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bn-IN" sz="3200" dirty="0">
                <a:solidFill>
                  <a:srgbClr val="E50B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কাউন্টার ভেরিয়েবলের মান বাড়ানো বা কমানো।</a:t>
            </a:r>
            <a:endParaRPr lang="en-US" sz="3200" b="1" dirty="0">
              <a:solidFill>
                <a:srgbClr val="E50BA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013" y="4028818"/>
            <a:ext cx="6096541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প্রারম্ভিক মানসহ কাউন্টার ভেরিয়েবল স্থাপন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033" y="4661006"/>
            <a:ext cx="2438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শর্ত পরীক্ষা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0950" y="133357"/>
            <a:ext cx="6822931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সি প্রোগ্রামের লুপ কন্ট্রোল স্টেটমেন্ট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6445771"/>
            <a:ext cx="12191998" cy="4122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Pic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011" y="2240770"/>
            <a:ext cx="3750505" cy="34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109679" y="5864368"/>
            <a:ext cx="320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: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NikoshBAN" panose="02000000000000000000" pitchFamily="2" charset="0"/>
              </a:rPr>
              <a:t>for loop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প্রবাহচিত্র </a:t>
            </a:r>
            <a:endParaRPr lang="en-US" sz="2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4846" y="1463599"/>
            <a:ext cx="4092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NikoshBAN" panose="02000000000000000000" pitchFamily="2" charset="0"/>
              </a:rPr>
              <a:t>for loop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প্রবাহচিত্র নিম্নরূপ :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145" y="1884305"/>
            <a:ext cx="6161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স্টেটমেন্টসমূহের মধ্যে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cs typeface="NikoshBAN" panose="02000000000000000000" pitchFamily="2" charset="0"/>
              </a:rPr>
              <a:t>for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অধিক ব্যবহৃত হয়। </a:t>
            </a:r>
            <a:endPara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এন্ট্রি কন্ট্রোল লুপ।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145" y="1242541"/>
            <a:ext cx="2064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for loop </a:t>
            </a:r>
            <a:r>
              <a:rPr lang="en-US" sz="3600" b="1" dirty="0">
                <a:solidFill>
                  <a:srgbClr val="FF0000"/>
                </a:solidFill>
                <a:cs typeface="SutonnyMJ" pitchFamily="2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144" y="3487334"/>
            <a:ext cx="649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for(initialization; condition; increment/decrement)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{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body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loop;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}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9124" y="2908317"/>
            <a:ext cx="3766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NikoshBAN" panose="02000000000000000000" pitchFamily="2" charset="0"/>
              </a:rPr>
              <a:t>for loop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ফরম্যাট নিম্নরূপ 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0950" y="133357"/>
            <a:ext cx="6822931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সি প্রোগ্রামের লুপ কন্ট্রোল স্টেটমেন্ট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3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0159" y="5591895"/>
            <a:ext cx="137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ফলাফল 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8699" y="859129"/>
            <a:ext cx="9783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 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লুপ ব্যবহার করে ১ থেকে ১০০ পর্যন্ত যোগফল নির্ণয়ের প্রোগ্রাম।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" y="6445771"/>
            <a:ext cx="12191998" cy="4122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3415" y="1425715"/>
            <a:ext cx="8904159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spc="-50" dirty="0">
                <a:latin typeface="Courier New" panose="02070309020205020404" pitchFamily="49" charset="0"/>
                <a:ea typeface="Times New Roman" panose="02020603050405020304" pitchFamily="18" charset="0"/>
              </a:rPr>
              <a:t>//A Program to Sum 1st nth Natural Number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#include&lt;</a:t>
            </a:r>
            <a:r>
              <a:rPr lang="en-US" sz="2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stdio.h</a:t>
            </a: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&gt;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#include&lt;</a:t>
            </a:r>
            <a:r>
              <a:rPr lang="en-US" sz="2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conio.h</a:t>
            </a: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&gt;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main()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5138" marR="0" indent="4445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i,n,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sum</a:t>
            </a:r>
            <a:r>
              <a:rPr lang="en-US" sz="2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5138" marR="0" indent="4445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printf</a:t>
            </a: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("Enter the Last Term:");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5138" marR="0" indent="4445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scanf</a:t>
            </a: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("%</a:t>
            </a:r>
            <a:r>
              <a:rPr lang="en-US" sz="2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d",&amp;n</a:t>
            </a:r>
            <a:r>
              <a:rPr lang="en-US" sz="2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);</a:t>
            </a:r>
          </a:p>
          <a:p>
            <a:pPr marL="465138" marR="0" indent="4445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sum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=0;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5138" marR="0" indent="4445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for(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=1</a:t>
            </a:r>
            <a:r>
              <a:rPr lang="en-US" sz="2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&lt;=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n</a:t>
            </a:r>
            <a:r>
              <a:rPr lang="en-US" sz="2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++</a:t>
            </a:r>
            <a:r>
              <a:rPr lang="en-US" sz="2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)    //</a:t>
            </a:r>
            <a:r>
              <a:rPr lang="en-US" sz="2400" b="1" dirty="0" err="1" smtClean="0">
                <a:solidFill>
                  <a:srgbClr val="E50BAC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E50BAC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++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solidFill>
                  <a:srgbClr val="E50BAC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=i+1</a:t>
            </a:r>
            <a:r>
              <a:rPr lang="en-US" sz="2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+=1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 {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sum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=</a:t>
            </a:r>
            <a:r>
              <a:rPr lang="en-US" sz="2400" b="1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sum</a:t>
            </a:r>
            <a:r>
              <a:rPr lang="en-US" sz="2400" b="1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+i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 }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0" indent="322263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printf</a:t>
            </a: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("\n1+2+3+.....+%d=%d",</a:t>
            </a:r>
            <a:r>
              <a:rPr lang="en-US" sz="2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n,</a:t>
            </a:r>
            <a:r>
              <a:rPr lang="en-US" sz="2400" b="1" dirty="0" err="1">
                <a:solidFill>
                  <a:srgbClr val="00B05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sum</a:t>
            </a: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0" indent="322263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getch</a:t>
            </a: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();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}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919255" y="5603318"/>
            <a:ext cx="4683132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spc="-20" dirty="0">
                <a:latin typeface="Courier New" panose="02070309020205020404" pitchFamily="49" charset="0"/>
                <a:ea typeface="Times New Roman" panose="02020603050405020304" pitchFamily="18" charset="0"/>
              </a:rPr>
              <a:t>Enter the Last Term:100</a:t>
            </a:r>
            <a:r>
              <a:rPr lang="en-US" sz="2400" spc="-2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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1+2+3+.....+100=5050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500950" y="133357"/>
            <a:ext cx="6822931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সি প্রোগ্রামের লুপ কন্ট্রোল স্টেটমেন্ট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3748" y="907858"/>
            <a:ext cx="97591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50BAC"/>
                </a:solidFill>
                <a:cs typeface="Times New Roman" pitchFamily="18" charset="0"/>
              </a:rPr>
              <a:t>while</a:t>
            </a:r>
            <a:r>
              <a:rPr lang="en-US" sz="2800" b="1" dirty="0">
                <a:solidFill>
                  <a:srgbClr val="E50B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b="1" dirty="0" smtClean="0">
                <a:solidFill>
                  <a:srgbClr val="E50B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</a:t>
            </a:r>
            <a:r>
              <a:rPr lang="en-US" sz="2800" b="1" dirty="0" smtClean="0">
                <a:solidFill>
                  <a:srgbClr val="E50BA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E50BAC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2800" b="1" dirty="0">
                <a:solidFill>
                  <a:srgbClr val="E50BAC"/>
                </a:solidFill>
                <a:cs typeface="Times New Roman" pitchFamily="18" charset="0"/>
              </a:rPr>
              <a:t>do-while</a:t>
            </a:r>
            <a:r>
              <a:rPr lang="en-US" sz="2800" b="1" dirty="0">
                <a:solidFill>
                  <a:srgbClr val="E50BA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2800" b="1" dirty="0" smtClean="0">
                <a:solidFill>
                  <a:srgbClr val="E50B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:</a:t>
            </a:r>
            <a:endParaRPr lang="en-US" sz="2800" dirty="0">
              <a:solidFill>
                <a:srgbClr val="E50BA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 প্রোগ্রামে 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for</a:t>
            </a:r>
            <a:r>
              <a:rPr lang="en-US" sz="24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লুপের 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 এক বা একাধিক স্টেটমেন্ট নির্বাহের জন্য 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while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এবং 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do-while</a:t>
            </a:r>
            <a:r>
              <a:rPr lang="bn-BD" sz="2400" dirty="0" smtClean="0"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ব্যবহার করা হয়। নিচে 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while</a:t>
            </a:r>
            <a:r>
              <a:rPr lang="bn-BD" sz="2400" dirty="0" smtClean="0">
                <a:solidFill>
                  <a:srgbClr val="00B050"/>
                </a:solidFill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এবং 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do-while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লুপের ফরম্যাট দেয়া হলো: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192" y="2183295"/>
            <a:ext cx="8135539" cy="397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7271" y="6045661"/>
            <a:ext cx="337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- ০১ :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do-while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লুপের প্রবাহ চিত্র</a:t>
            </a:r>
            <a:endParaRPr lang="en-US" sz="2000" b="1" dirty="0">
              <a:solidFill>
                <a:srgbClr val="E50BA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" y="6445771"/>
            <a:ext cx="12191998" cy="4122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57116" y="6019426"/>
            <a:ext cx="3018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-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while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লুপের প্রবাহ চিত্র</a:t>
            </a:r>
            <a:endParaRPr lang="en-US" sz="2000" b="1" dirty="0">
              <a:solidFill>
                <a:srgbClr val="E50BA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0950" y="133357"/>
            <a:ext cx="6822931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সি প্রোগ্রামের লুপ কন্ট্রোল স্টেটমেন্ট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42682"/>
            <a:ext cx="10419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 :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do-while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লুপ এবং </a:t>
            </a:r>
            <a:r>
              <a:rPr 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while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লুপ ব্যবহার করে 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bn-BD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= 1</a:t>
            </a:r>
            <a:r>
              <a:rPr lang="bn-BD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+</a:t>
            </a:r>
            <a:r>
              <a:rPr lang="bn-BD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bn-BD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+</a:t>
            </a:r>
            <a:r>
              <a:rPr lang="bn-BD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bn-BD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+ ...</a:t>
            </a:r>
            <a:r>
              <a:rPr lang="bn-BD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...</a:t>
            </a:r>
            <a:r>
              <a:rPr lang="bn-BD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+ 2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যোগফল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 জন্য সি ভাষায় প্রোগ্রাম।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41730"/>
            <a:ext cx="8135832" cy="418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337106" y="3533597"/>
            <a:ext cx="2355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ফলাফল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sum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=210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6445771"/>
            <a:ext cx="12191998" cy="4122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96789"/>
            <a:ext cx="101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কোডিং: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9070" y="1731706"/>
            <a:ext cx="3547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50BAC"/>
                </a:solidFill>
                <a:cs typeface="Times New Roman" pitchFamily="18" charset="0"/>
              </a:rPr>
              <a:t>do-while</a:t>
            </a:r>
            <a:r>
              <a:rPr lang="en-US" sz="2800" b="1" dirty="0">
                <a:solidFill>
                  <a:srgbClr val="E50BA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2800" dirty="0">
                <a:solidFill>
                  <a:srgbClr val="E50B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ব্যবহার করে </a:t>
            </a:r>
            <a:endParaRPr lang="en-US" sz="2800" dirty="0">
              <a:solidFill>
                <a:srgbClr val="E50BA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0950" y="133357"/>
            <a:ext cx="6822931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সি প্রোগ্রামের লুপ কন্ট্রোল স্টেটমেন্ট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4148212" y="295836"/>
            <a:ext cx="3274563" cy="82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.yourextrahand.com/wp-content/uploads/2012/02/Time-to-Evalu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83" y="3186627"/>
            <a:ext cx="4573124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" y="6445771"/>
            <a:ext cx="12191998" cy="4122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8728" y="1594163"/>
            <a:ext cx="464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 কি শিখলাম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8728" y="2409132"/>
            <a:ext cx="6247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B0F0"/>
                </a:solidFill>
                <a:ea typeface="Calibri" panose="020F0502020204030204" pitchFamily="34" charset="0"/>
                <a:cs typeface="NikoshBAN" panose="02000000000000000000" pitchFamily="2" charset="0"/>
              </a:rPr>
              <a:t>সি ভাষার লুপ কন্ট্রোল স্টেটমেন্টসমূহ ব্যাখ্যা কর।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4605617" y="61560"/>
            <a:ext cx="2819400" cy="69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5" r="1667"/>
          <a:stretch/>
        </p:blipFill>
        <p:spPr>
          <a:xfrm>
            <a:off x="1" y="1933731"/>
            <a:ext cx="12191999" cy="45237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" y="6445771"/>
            <a:ext cx="12191998" cy="4122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0415" y="760980"/>
            <a:ext cx="1113181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যেকোনো একটি লুপ কন্ট্রোল স্টেটমেন্ট ব্যবহার করে </a:t>
            </a:r>
            <a:r>
              <a:rPr lang="en-US" sz="3200" b="1" dirty="0">
                <a:solidFill>
                  <a:srgbClr val="5B9BD5"/>
                </a:solidFill>
                <a:cs typeface="NikoshBAN" panose="02000000000000000000" pitchFamily="2" charset="0"/>
              </a:rPr>
              <a:t>1 + 2 + 3 + … + n</a:t>
            </a:r>
            <a:r>
              <a:rPr lang="en-US" sz="3200" b="1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ধারার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যোগফল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নির্ণয়ের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 সি ভাষায় একটি প্রোগ্রাম লিখ।</a:t>
            </a:r>
            <a:endParaRPr lang="en-US" sz="3200" dirty="0">
              <a:solidFill>
                <a:srgbClr val="FF000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a-sin.xx.fbcdn.net/hphotos-frc1/t1.0-9/10176202_273455649489460_512553100775707681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5" y="727883"/>
            <a:ext cx="11587396" cy="535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0590" y="47827"/>
            <a:ext cx="10757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" y="6445771"/>
            <a:ext cx="12191998" cy="4122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1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15" y="0"/>
            <a:ext cx="9272185" cy="6127668"/>
          </a:xfrm>
          <a:prstGeom prst="rect">
            <a:avLst/>
          </a:prstGeom>
          <a:effectLst>
            <a:glow rad="127000">
              <a:srgbClr val="00B050"/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5" y="2071421"/>
            <a:ext cx="2633449" cy="4335219"/>
          </a:xfr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bn-BD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bn-BD" sz="2400" b="1" dirty="0" smtClean="0">
                <a:solidFill>
                  <a:schemeClr val="bg1"/>
                </a:solidFill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 এতক্ষণ ধরে </a:t>
            </a:r>
            <a:b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ক্লাসটি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উপভোগ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</a:t>
            </a:r>
            <a:b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বিশ্বজিৎ স্যার</a:t>
            </a:r>
            <a:endParaRPr lang="en-US" sz="3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dhonnobad-1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61" y="2892695"/>
            <a:ext cx="2528816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" y="36067"/>
            <a:ext cx="1803476" cy="19154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" y="6445771"/>
            <a:ext cx="12191998" cy="4122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68" y="0"/>
            <a:ext cx="10431353" cy="64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1" y="234106"/>
            <a:ext cx="11546236" cy="67981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5697" y="965812"/>
            <a:ext cx="99677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রাংগুনিয়া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5753" y="2171752"/>
            <a:ext cx="6670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2445" y="3568762"/>
            <a:ext cx="6448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রাংগুনিয়া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চট্টগ্রাম-এর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4" y="2708947"/>
            <a:ext cx="1817483" cy="24086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27" y="2620715"/>
            <a:ext cx="1950634" cy="2585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4314" y="1512027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2057400" y="3228975"/>
            <a:ext cx="7854950" cy="1752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057401" y="1371600"/>
            <a:ext cx="7851775" cy="1828800"/>
          </a:xfrm>
        </p:spPr>
        <p:txBody>
          <a:bodyPr/>
          <a:lstStyle/>
          <a:p>
            <a:pPr>
              <a:defRPr/>
            </a:pPr>
            <a:endParaRPr smtClean="0"/>
          </a:p>
        </p:txBody>
      </p:sp>
      <p:pic>
        <p:nvPicPr>
          <p:cNvPr id="6148" name="Picture 2" descr="animated_background_a2"/>
          <p:cNvPicPr>
            <a:picLocks noChangeAspect="1" noChangeArrowheads="1" noCrop="1"/>
          </p:cNvPicPr>
          <p:nvPr/>
        </p:nvPicPr>
        <p:blipFill>
          <a:blip r:embed="rId2">
            <a:lum contrast="-18000"/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welcome20with20animated20white20do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0479">
            <a:off x="1227218" y="1486749"/>
            <a:ext cx="10155236" cy="348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17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029918" y="5217953"/>
            <a:ext cx="4213129" cy="779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7576" y="147918"/>
            <a:ext cx="11954436" cy="613185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Terminator 3"/>
          <p:cNvSpPr/>
          <p:nvPr/>
        </p:nvSpPr>
        <p:spPr>
          <a:xfrm>
            <a:off x="4869663" y="405131"/>
            <a:ext cx="2931803" cy="64787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3625" tIns="41812" rIns="83625" bIns="41812" spcCol="0" rtlCol="0" anchor="ctr"/>
          <a:lstStyle/>
          <a:p>
            <a:pPr algn="ctr"/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053115" y="1310222"/>
            <a:ext cx="4804800" cy="716506"/>
          </a:xfrm>
          <a:prstGeom prst="flowChartTerminator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3625" tIns="41812" rIns="83625" bIns="41812" spcCol="0" rtlCol="0" anchor="ctr"/>
          <a:lstStyle/>
          <a:p>
            <a:pPr algn="ctr"/>
            <a:endParaRPr lang="bn-BD" sz="4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যোগাযোগ প্রযুক্তি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029918" y="2254071"/>
            <a:ext cx="4827997" cy="717493"/>
          </a:xfrm>
          <a:prstGeom prst="flowChartTerminator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3625" tIns="41812" rIns="83625" bIns="41812" spcCol="0" rtlCol="0" anchor="ctr"/>
          <a:lstStyle/>
          <a:p>
            <a:pPr algn="ctr"/>
            <a:endParaRPr lang="bn-BD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 ও দ্বাদশ</a:t>
            </a:r>
          </a:p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789916" y="3198908"/>
            <a:ext cx="3059624" cy="573687"/>
          </a:xfrm>
          <a:prstGeom prst="flowChartTerminator">
            <a:avLst/>
          </a:prstGeom>
          <a:solidFill>
            <a:srgbClr val="E50BAC"/>
          </a:solidFill>
          <a:scene3d>
            <a:camera prst="perspectiveFront"/>
            <a:lightRig rig="threePt" dir="t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3625" tIns="41812" rIns="83625" bIns="41812" spcCol="0" rtlCol="0" anchor="ctr"/>
          <a:lstStyle/>
          <a:p>
            <a:pPr algn="ctr"/>
            <a:endParaRPr lang="bn-BD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836981" y="3949191"/>
            <a:ext cx="2950028" cy="784054"/>
          </a:xfrm>
          <a:prstGeom prst="flowChartTerminator">
            <a:avLst/>
          </a:prstGeom>
          <a:solidFill>
            <a:srgbClr val="0E7C7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3625" tIns="41812" rIns="83625" bIns="41812" spcCol="0" rtlCol="0" anchor="ctr"/>
          <a:lstStyle/>
          <a:p>
            <a:pPr algn="ctr"/>
            <a:endParaRPr lang="bn-BD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49901" y="4823185"/>
            <a:ext cx="5958994" cy="1396631"/>
            <a:chOff x="2743200" y="4978365"/>
            <a:chExt cx="6385809" cy="1396631"/>
          </a:xfrm>
        </p:grpSpPr>
        <p:sp>
          <p:nvSpPr>
            <p:cNvPr id="16" name="Oval 15"/>
            <p:cNvSpPr/>
            <p:nvPr/>
          </p:nvSpPr>
          <p:spPr>
            <a:xfrm>
              <a:off x="2743200" y="4978365"/>
              <a:ext cx="6385809" cy="1396631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41299" y="5073586"/>
              <a:ext cx="3989612" cy="120032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Programming Language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" y="6445771"/>
            <a:ext cx="12191998" cy="4122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breeze.wav"/>
          </p:stSnd>
        </p:sndAc>
      </p:transition>
    </mc:Choice>
    <mc:Fallback xmlns="">
      <p:transition spd="slow">
        <p:dissolv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3333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582" y="4734689"/>
            <a:ext cx="5001553" cy="903447"/>
          </a:xfrm>
        </p:spPr>
        <p:txBody>
          <a:bodyPr>
            <a:no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b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তথ্য প্রযুক্তি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বিবিএস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২য়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(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324" y="5872608"/>
            <a:ext cx="6371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C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আশা করি, </a:t>
            </a:r>
            <a:r>
              <a:rPr lang="bn-BD" sz="3200" b="1" dirty="0">
                <a:solidFill>
                  <a:srgbClr val="FFC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ক্লাসটি সকলে উপভোগ </a:t>
            </a:r>
            <a:r>
              <a:rPr lang="bn-BD" sz="3200" b="1" dirty="0" smtClean="0">
                <a:solidFill>
                  <a:srgbClr val="FFC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করবে।</a:t>
            </a:r>
            <a:endParaRPr lang="bn-BD" sz="3200" b="1" dirty="0">
              <a:solidFill>
                <a:srgbClr val="FFC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3997" y="867261"/>
            <a:ext cx="4662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প্রোগ্রামিং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59576" y="3117248"/>
            <a:ext cx="5446545" cy="903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b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endPara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বিবিএস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৩য়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অধ্যায়-০২ (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5371" y="309624"/>
            <a:ext cx="943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যোগাযোগ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্রযুক্তি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(উচ্চ মাধ্যমিক ও আলিম শ্রেণি)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3374" y="4939148"/>
            <a:ext cx="9438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2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যোগাযোগ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্রযুক্তি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বিশ্ববিদ্যালয়-এইচএসসি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" y="6445771"/>
            <a:ext cx="12191998" cy="4122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explode.wav"/>
          </p:stSnd>
        </p:sndAc>
      </p:transition>
    </mc:Choice>
    <mc:Fallback xmlns="">
      <p:transition spd="slow">
        <p:dissolv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14326" r="15565" b="36703"/>
          <a:stretch/>
        </p:blipFill>
        <p:spPr bwMode="auto">
          <a:xfrm>
            <a:off x="3338815" y="197687"/>
            <a:ext cx="4985901" cy="8511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/>
        </p:spPr>
      </p:pic>
      <p:pic>
        <p:nvPicPr>
          <p:cNvPr id="5" name="Picture 4" descr="http://www.myrlandmarketing.com/wp-content/uploads/2012/03/Megaphone-coming-out-of-a-lapto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4132" r="5532"/>
          <a:stretch/>
        </p:blipFill>
        <p:spPr bwMode="auto">
          <a:xfrm>
            <a:off x="7425906" y="2568388"/>
            <a:ext cx="3507475" cy="363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49486" y="2034572"/>
            <a:ext cx="2720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BD" sz="4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00" kern="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" y="6445771"/>
            <a:ext cx="12191998" cy="4122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4456" y="2865569"/>
            <a:ext cx="4807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 প্রোগ্রামের </a:t>
            </a:r>
          </a:p>
          <a:p>
            <a:r>
              <a:rPr lang="bn-BD" sz="4000" b="1" dirty="0" smtClean="0">
                <a:solidFill>
                  <a:srgbClr val="E50B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কন্ট্রোল স্টেটমেন্ট</a:t>
            </a:r>
            <a:endParaRPr lang="en-US" sz="4000" b="1" dirty="0">
              <a:solidFill>
                <a:srgbClr val="E50BA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009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95092011"/>
              </p:ext>
            </p:extLst>
          </p:nvPr>
        </p:nvGraphicFramePr>
        <p:xfrm>
          <a:off x="2405118" y="1504336"/>
          <a:ext cx="8877397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204791" y="1418098"/>
            <a:ext cx="4116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BD" sz="4000" b="1" dirty="0">
                <a:solidFill>
                  <a:srgbClr val="E50B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 </a:t>
            </a:r>
            <a:r>
              <a:rPr lang="en-US" sz="4000" b="1" kern="0" dirty="0" smtClean="0">
                <a:solidFill>
                  <a:srgbClr val="E50B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b="1" kern="0" dirty="0">
              <a:solidFill>
                <a:srgbClr val="E50B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0601" y="257621"/>
            <a:ext cx="5652655" cy="101566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kern="2000" spc="-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</a:t>
            </a:r>
            <a:endParaRPr lang="en-US" sz="6000" b="1" kern="2000" spc="-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8349" y="2257758"/>
            <a:ext cx="43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0832" y="3604712"/>
            <a:ext cx="53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9114" y="4333329"/>
            <a:ext cx="53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7248" y="3137705"/>
            <a:ext cx="43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3688" r="34344" b="39855"/>
          <a:stretch/>
        </p:blipFill>
        <p:spPr bwMode="auto">
          <a:xfrm>
            <a:off x="2226715" y="181206"/>
            <a:ext cx="2786483" cy="10867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2552067" y="5637473"/>
            <a:ext cx="53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EA428D-7940-4FBE-824F-731814321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graphicEl>
                                              <a:dgm id="{35EA428D-7940-4FBE-824F-731814321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846EC7-9616-4A2D-B8BF-9C554C7B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>
                                            <p:graphicEl>
                                              <a:dgm id="{85846EC7-9616-4A2D-B8BF-9C554C7B7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0F398-696D-4ED3-AD14-B4526C51A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graphicEl>
                                              <a:dgm id="{6E30F398-696D-4ED3-AD14-B4526C51A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796199-E961-43A7-9481-AD744BF69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>
                                            <p:graphicEl>
                                              <a:dgm id="{8D796199-E961-43A7-9481-AD744BF69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3E64B2-C189-4ECD-A68D-F4865159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graphicEl>
                                              <a:dgm id="{7B3E64B2-C189-4ECD-A68D-F48651595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10FA38-AE33-4C9E-BCC7-B05B0E6E1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">
                                            <p:graphicEl>
                                              <a:dgm id="{0910FA38-AE33-4C9E-BCC7-B05B0E6E1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4D4B2E-088B-41B9-B861-03EBB5396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">
                                            <p:graphicEl>
                                              <a:dgm id="{A44D4B2E-088B-41B9-B861-03EBB5396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66060-CE2B-49E9-85E1-299A97813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">
                                            <p:graphicEl>
                                              <a:dgm id="{C3F66060-CE2B-49E9-85E1-299A97813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92D837-2444-40F3-B9D2-8A217ACB7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">
                                            <p:graphicEl>
                                              <a:dgm id="{9792D837-2444-40F3-B9D2-8A217ACB7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6445771"/>
            <a:ext cx="12191998" cy="4122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505" y="1736790"/>
            <a:ext cx="103831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 প্রোগ্রামে কোনো স্টেটমেন্ট একাধিকবার নির্বাহের জন্য লুপ কন্ট্রোল স্টেটমেন্ট ব্যবহৃত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E50B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স্টেটমেন্টে সাধারণত দুইটি অংশ থাকে।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যথা-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লুপ বডি     এবং    ২। টেস্ট কন্ডিশন।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স্টেটমেন্টসমূহকে দুই ভাগে ভাগ করা যায়।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যথা-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এন্ট্রি কন্ট্রোল লুপ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এক্সিট কন্ট্রোল লুপ।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টেস্ট কন্ডিশন যদি লুপ বডির পূর্বে থাকে তাকে এন্ট্রি কন্ট্রোল লুপ বলে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টেস্ট কন্ডিশন যদি লুপ বডির পরে থাকে তাকে এক্সিট কন্ট্রোল লুপ বলে।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0950" y="133357"/>
            <a:ext cx="6822931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সি প্রোগ্রামের লুপ কন্ট্রোল স্টেটমেন্ট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3516" y="1106874"/>
            <a:ext cx="6994415" cy="465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কন্ট্রোল স্টেটমেন্ট </a:t>
            </a:r>
            <a:r>
              <a:rPr lang="en-US" sz="2800" b="1" dirty="0" smtClean="0">
                <a:solidFill>
                  <a:srgbClr val="C00000"/>
                </a:solidFill>
                <a:cs typeface="SutonnyMJ" pitchFamily="2" charset="0"/>
              </a:rPr>
              <a:t>(Loop </a:t>
            </a:r>
            <a:r>
              <a:rPr lang="en-US" sz="2800" b="1" dirty="0" smtClean="0">
                <a:solidFill>
                  <a:srgbClr val="C00000"/>
                </a:solidFill>
                <a:cs typeface="Times New Roman" pitchFamily="18" charset="0"/>
              </a:rPr>
              <a:t>Control 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Statements</a:t>
            </a:r>
            <a:r>
              <a:rPr lang="en-US" sz="2800" b="1" dirty="0" smtClean="0">
                <a:solidFill>
                  <a:srgbClr val="C00000"/>
                </a:solidFill>
                <a:cs typeface="Times New Roman" pitchFamily="18" charset="0"/>
              </a:rPr>
              <a:t>):</a:t>
            </a:r>
            <a:endParaRPr lang="en-US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20988" y="5953333"/>
            <a:ext cx="5106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- ০২ : এক্সিট কন্ট্রোল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লুপ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NikoshBAN" panose="02000000000000000000" pitchFamily="2" charset="0"/>
              </a:rPr>
              <a:t>(do-while </a:t>
            </a:r>
            <a:r>
              <a:rPr lang="en-US" sz="2400" b="1" dirty="0">
                <a:solidFill>
                  <a:srgbClr val="FF0000"/>
                </a:solidFill>
                <a:cs typeface="NikoshBAN" panose="02000000000000000000" pitchFamily="2" charset="0"/>
              </a:rPr>
              <a:t>loop</a:t>
            </a:r>
            <a:r>
              <a:rPr lang="en-US" sz="2400" b="1" dirty="0" smtClean="0">
                <a:solidFill>
                  <a:srgbClr val="FF0000"/>
                </a:solidFill>
                <a:cs typeface="NikoshBAN" panose="02000000000000000000" pitchFamily="2" charset="0"/>
              </a:rPr>
              <a:t>)</a:t>
            </a:r>
            <a:endParaRPr lang="en-US" sz="2400" b="1" dirty="0">
              <a:solidFill>
                <a:srgbClr val="FF0000"/>
              </a:solidFill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287" y="846902"/>
            <a:ext cx="5898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E50BA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 স্টেটমেন্টসমূহের প্রবাহচিত্র নিম্নে দেখানো হলো:</a:t>
            </a:r>
            <a:endParaRPr lang="en-US" sz="2800" dirty="0">
              <a:solidFill>
                <a:srgbClr val="E50BA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477" y="5940414"/>
            <a:ext cx="4894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-০১ : এন্ট্রি কন্ট্রোল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লুপ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cs typeface="NikoshBAN" panose="02000000000000000000" pitchFamily="2" charset="0"/>
              </a:rPr>
              <a:t>(for/while </a:t>
            </a:r>
            <a:r>
              <a:rPr lang="en-US" sz="2400" b="1" dirty="0">
                <a:solidFill>
                  <a:srgbClr val="C00000"/>
                </a:solidFill>
                <a:cs typeface="NikoshBAN" panose="02000000000000000000" pitchFamily="2" charset="0"/>
              </a:rPr>
              <a:t>loop) 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18144" y="1483404"/>
            <a:ext cx="8375364" cy="4355915"/>
            <a:chOff x="1419" y="942"/>
            <a:chExt cx="4769" cy="238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19" y="942"/>
              <a:ext cx="4769" cy="2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419" y="942"/>
              <a:ext cx="4769" cy="238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784" y="1436"/>
              <a:ext cx="987" cy="770"/>
            </a:xfrm>
            <a:custGeom>
              <a:avLst/>
              <a:gdLst>
                <a:gd name="T0" fmla="*/ 496 w 987"/>
                <a:gd name="T1" fmla="*/ 770 h 770"/>
                <a:gd name="T2" fmla="*/ 0 w 987"/>
                <a:gd name="T3" fmla="*/ 387 h 770"/>
                <a:gd name="T4" fmla="*/ 496 w 987"/>
                <a:gd name="T5" fmla="*/ 0 h 770"/>
                <a:gd name="T6" fmla="*/ 987 w 987"/>
                <a:gd name="T7" fmla="*/ 387 h 770"/>
                <a:gd name="T8" fmla="*/ 496 w 987"/>
                <a:gd name="T9" fmla="*/ 77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7" h="770">
                  <a:moveTo>
                    <a:pt x="496" y="770"/>
                  </a:moveTo>
                  <a:lnTo>
                    <a:pt x="0" y="387"/>
                  </a:lnTo>
                  <a:lnTo>
                    <a:pt x="496" y="0"/>
                  </a:lnTo>
                  <a:lnTo>
                    <a:pt x="987" y="387"/>
                  </a:lnTo>
                  <a:lnTo>
                    <a:pt x="496" y="77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267" y="2884"/>
              <a:ext cx="0" cy="187"/>
            </a:xfrm>
            <a:custGeom>
              <a:avLst/>
              <a:gdLst>
                <a:gd name="T0" fmla="*/ 0 h 187"/>
                <a:gd name="T1" fmla="*/ 187 h 187"/>
                <a:gd name="T2" fmla="*/ 0 h 1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7">
                  <a:moveTo>
                    <a:pt x="0" y="0"/>
                  </a:move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267" y="2884"/>
              <a:ext cx="0" cy="1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179" y="3051"/>
              <a:ext cx="176" cy="72"/>
            </a:xfrm>
            <a:custGeom>
              <a:avLst/>
              <a:gdLst>
                <a:gd name="T0" fmla="*/ 88 w 176"/>
                <a:gd name="T1" fmla="*/ 72 h 72"/>
                <a:gd name="T2" fmla="*/ 50 w 176"/>
                <a:gd name="T3" fmla="*/ 33 h 72"/>
                <a:gd name="T4" fmla="*/ 0 w 176"/>
                <a:gd name="T5" fmla="*/ 0 h 72"/>
                <a:gd name="T6" fmla="*/ 88 w 176"/>
                <a:gd name="T7" fmla="*/ 13 h 72"/>
                <a:gd name="T8" fmla="*/ 176 w 176"/>
                <a:gd name="T9" fmla="*/ 0 h 72"/>
                <a:gd name="T10" fmla="*/ 126 w 176"/>
                <a:gd name="T11" fmla="*/ 33 h 72"/>
                <a:gd name="T12" fmla="*/ 88 w 17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72">
                  <a:moveTo>
                    <a:pt x="88" y="72"/>
                  </a:moveTo>
                  <a:lnTo>
                    <a:pt x="50" y="33"/>
                  </a:lnTo>
                  <a:lnTo>
                    <a:pt x="0" y="0"/>
                  </a:lnTo>
                  <a:lnTo>
                    <a:pt x="88" y="13"/>
                  </a:lnTo>
                  <a:lnTo>
                    <a:pt x="176" y="0"/>
                  </a:lnTo>
                  <a:lnTo>
                    <a:pt x="126" y="33"/>
                  </a:lnTo>
                  <a:lnTo>
                    <a:pt x="88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280" y="2196"/>
              <a:ext cx="0" cy="269"/>
            </a:xfrm>
            <a:custGeom>
              <a:avLst/>
              <a:gdLst>
                <a:gd name="T0" fmla="*/ 0 h 269"/>
                <a:gd name="T1" fmla="*/ 269 h 269"/>
                <a:gd name="T2" fmla="*/ 0 h 26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9">
                  <a:moveTo>
                    <a:pt x="0" y="0"/>
                  </a:moveTo>
                  <a:lnTo>
                    <a:pt x="0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2280" y="2196"/>
              <a:ext cx="0" cy="26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200" y="2435"/>
              <a:ext cx="159" cy="105"/>
            </a:xfrm>
            <a:custGeom>
              <a:avLst/>
              <a:gdLst>
                <a:gd name="T0" fmla="*/ 80 w 159"/>
                <a:gd name="T1" fmla="*/ 105 h 105"/>
                <a:gd name="T2" fmla="*/ 54 w 159"/>
                <a:gd name="T3" fmla="*/ 69 h 105"/>
                <a:gd name="T4" fmla="*/ 29 w 159"/>
                <a:gd name="T5" fmla="*/ 33 h 105"/>
                <a:gd name="T6" fmla="*/ 0 w 159"/>
                <a:gd name="T7" fmla="*/ 0 h 105"/>
                <a:gd name="T8" fmla="*/ 80 w 159"/>
                <a:gd name="T9" fmla="*/ 20 h 105"/>
                <a:gd name="T10" fmla="*/ 159 w 159"/>
                <a:gd name="T11" fmla="*/ 0 h 105"/>
                <a:gd name="T12" fmla="*/ 126 w 159"/>
                <a:gd name="T13" fmla="*/ 33 h 105"/>
                <a:gd name="T14" fmla="*/ 101 w 159"/>
                <a:gd name="T15" fmla="*/ 69 h 105"/>
                <a:gd name="T16" fmla="*/ 80 w 159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05">
                  <a:moveTo>
                    <a:pt x="80" y="105"/>
                  </a:moveTo>
                  <a:lnTo>
                    <a:pt x="54" y="69"/>
                  </a:lnTo>
                  <a:lnTo>
                    <a:pt x="29" y="33"/>
                  </a:lnTo>
                  <a:lnTo>
                    <a:pt x="0" y="0"/>
                  </a:lnTo>
                  <a:lnTo>
                    <a:pt x="80" y="20"/>
                  </a:lnTo>
                  <a:lnTo>
                    <a:pt x="159" y="0"/>
                  </a:lnTo>
                  <a:lnTo>
                    <a:pt x="126" y="33"/>
                  </a:lnTo>
                  <a:lnTo>
                    <a:pt x="101" y="69"/>
                  </a:lnTo>
                  <a:lnTo>
                    <a:pt x="80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280" y="1076"/>
              <a:ext cx="0" cy="275"/>
            </a:xfrm>
            <a:custGeom>
              <a:avLst/>
              <a:gdLst>
                <a:gd name="T0" fmla="*/ 0 h 275"/>
                <a:gd name="T1" fmla="*/ 275 h 275"/>
                <a:gd name="T2" fmla="*/ 0 h 27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5">
                  <a:moveTo>
                    <a:pt x="0" y="0"/>
                  </a:moveTo>
                  <a:lnTo>
                    <a:pt x="0" y="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280" y="1076"/>
              <a:ext cx="0" cy="27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200" y="1319"/>
              <a:ext cx="159" cy="111"/>
            </a:xfrm>
            <a:custGeom>
              <a:avLst/>
              <a:gdLst>
                <a:gd name="T0" fmla="*/ 80 w 159"/>
                <a:gd name="T1" fmla="*/ 111 h 111"/>
                <a:gd name="T2" fmla="*/ 54 w 159"/>
                <a:gd name="T3" fmla="*/ 72 h 111"/>
                <a:gd name="T4" fmla="*/ 29 w 159"/>
                <a:gd name="T5" fmla="*/ 32 h 111"/>
                <a:gd name="T6" fmla="*/ 0 w 159"/>
                <a:gd name="T7" fmla="*/ 0 h 111"/>
                <a:gd name="T8" fmla="*/ 80 w 159"/>
                <a:gd name="T9" fmla="*/ 23 h 111"/>
                <a:gd name="T10" fmla="*/ 159 w 159"/>
                <a:gd name="T11" fmla="*/ 0 h 111"/>
                <a:gd name="T12" fmla="*/ 126 w 159"/>
                <a:gd name="T13" fmla="*/ 32 h 111"/>
                <a:gd name="T14" fmla="*/ 101 w 159"/>
                <a:gd name="T15" fmla="*/ 72 h 111"/>
                <a:gd name="T16" fmla="*/ 80 w 159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11">
                  <a:moveTo>
                    <a:pt x="80" y="111"/>
                  </a:moveTo>
                  <a:lnTo>
                    <a:pt x="54" y="72"/>
                  </a:lnTo>
                  <a:lnTo>
                    <a:pt x="29" y="32"/>
                  </a:lnTo>
                  <a:lnTo>
                    <a:pt x="0" y="0"/>
                  </a:lnTo>
                  <a:lnTo>
                    <a:pt x="80" y="23"/>
                  </a:lnTo>
                  <a:lnTo>
                    <a:pt x="159" y="0"/>
                  </a:lnTo>
                  <a:lnTo>
                    <a:pt x="126" y="32"/>
                  </a:lnTo>
                  <a:lnTo>
                    <a:pt x="101" y="72"/>
                  </a:lnTo>
                  <a:lnTo>
                    <a:pt x="80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772" y="2514"/>
              <a:ext cx="1024" cy="190"/>
            </a:xfrm>
            <a:prstGeom prst="rect">
              <a:avLst/>
            </a:prstGeom>
            <a:noFill/>
            <a:ln w="269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809" y="3130"/>
              <a:ext cx="932" cy="189"/>
            </a:xfrm>
            <a:prstGeom prst="rect">
              <a:avLst/>
            </a:prstGeom>
            <a:noFill/>
            <a:ln w="269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746" y="1823"/>
              <a:ext cx="944" cy="0"/>
            </a:xfrm>
            <a:custGeom>
              <a:avLst/>
              <a:gdLst>
                <a:gd name="T0" fmla="*/ 0 w 944"/>
                <a:gd name="T1" fmla="*/ 944 w 944"/>
                <a:gd name="T2" fmla="*/ 0 w 9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44">
                  <a:moveTo>
                    <a:pt x="0" y="0"/>
                  </a:moveTo>
                  <a:lnTo>
                    <a:pt x="9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746" y="1823"/>
              <a:ext cx="94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267" y="2884"/>
              <a:ext cx="1423" cy="0"/>
            </a:xfrm>
            <a:custGeom>
              <a:avLst/>
              <a:gdLst>
                <a:gd name="T0" fmla="*/ 0 w 1423"/>
                <a:gd name="T1" fmla="*/ 1423 w 1423"/>
                <a:gd name="T2" fmla="*/ 0 w 14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23">
                  <a:moveTo>
                    <a:pt x="0" y="0"/>
                  </a:moveTo>
                  <a:lnTo>
                    <a:pt x="1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267" y="2884"/>
              <a:ext cx="1423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682" y="1820"/>
              <a:ext cx="0" cy="1074"/>
            </a:xfrm>
            <a:custGeom>
              <a:avLst/>
              <a:gdLst>
                <a:gd name="T0" fmla="*/ 0 h 1074"/>
                <a:gd name="T1" fmla="*/ 1074 h 1074"/>
                <a:gd name="T2" fmla="*/ 0 h 10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74">
                  <a:moveTo>
                    <a:pt x="0" y="0"/>
                  </a:moveTo>
                  <a:lnTo>
                    <a:pt x="0" y="1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682" y="1820"/>
              <a:ext cx="0" cy="107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1419" y="2805"/>
              <a:ext cx="823" cy="0"/>
            </a:xfrm>
            <a:custGeom>
              <a:avLst/>
              <a:gdLst>
                <a:gd name="T0" fmla="*/ 0 w 823"/>
                <a:gd name="T1" fmla="*/ 823 w 823"/>
                <a:gd name="T2" fmla="*/ 0 w 8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3">
                  <a:moveTo>
                    <a:pt x="0" y="0"/>
                  </a:moveTo>
                  <a:lnTo>
                    <a:pt x="8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419" y="2805"/>
              <a:ext cx="823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1432" y="1820"/>
              <a:ext cx="0" cy="995"/>
            </a:xfrm>
            <a:custGeom>
              <a:avLst/>
              <a:gdLst>
                <a:gd name="T0" fmla="*/ 0 h 995"/>
                <a:gd name="T1" fmla="*/ 995 h 995"/>
                <a:gd name="T2" fmla="*/ 0 h 99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95">
                  <a:moveTo>
                    <a:pt x="0" y="0"/>
                  </a:moveTo>
                  <a:lnTo>
                    <a:pt x="0" y="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1432" y="1820"/>
              <a:ext cx="0" cy="99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192" name="Freeform 28"/>
            <p:cNvSpPr>
              <a:spLocks/>
            </p:cNvSpPr>
            <p:nvPr/>
          </p:nvSpPr>
          <p:spPr bwMode="auto">
            <a:xfrm>
              <a:off x="2095" y="952"/>
              <a:ext cx="96" cy="88"/>
            </a:xfrm>
            <a:custGeom>
              <a:avLst/>
              <a:gdLst>
                <a:gd name="T0" fmla="*/ 29 w 96"/>
                <a:gd name="T1" fmla="*/ 6 h 88"/>
                <a:gd name="T2" fmla="*/ 29 w 96"/>
                <a:gd name="T3" fmla="*/ 39 h 88"/>
                <a:gd name="T4" fmla="*/ 54 w 96"/>
                <a:gd name="T5" fmla="*/ 39 h 88"/>
                <a:gd name="T6" fmla="*/ 63 w 96"/>
                <a:gd name="T7" fmla="*/ 39 h 88"/>
                <a:gd name="T8" fmla="*/ 67 w 96"/>
                <a:gd name="T9" fmla="*/ 36 h 88"/>
                <a:gd name="T10" fmla="*/ 71 w 96"/>
                <a:gd name="T11" fmla="*/ 33 h 88"/>
                <a:gd name="T12" fmla="*/ 71 w 96"/>
                <a:gd name="T13" fmla="*/ 26 h 88"/>
                <a:gd name="T14" fmla="*/ 75 w 96"/>
                <a:gd name="T15" fmla="*/ 26 h 88"/>
                <a:gd name="T16" fmla="*/ 75 w 96"/>
                <a:gd name="T17" fmla="*/ 55 h 88"/>
                <a:gd name="T18" fmla="*/ 71 w 96"/>
                <a:gd name="T19" fmla="*/ 55 h 88"/>
                <a:gd name="T20" fmla="*/ 71 w 96"/>
                <a:gd name="T21" fmla="*/ 52 h 88"/>
                <a:gd name="T22" fmla="*/ 71 w 96"/>
                <a:gd name="T23" fmla="*/ 49 h 88"/>
                <a:gd name="T24" fmla="*/ 67 w 96"/>
                <a:gd name="T25" fmla="*/ 46 h 88"/>
                <a:gd name="T26" fmla="*/ 67 w 96"/>
                <a:gd name="T27" fmla="*/ 46 h 88"/>
                <a:gd name="T28" fmla="*/ 59 w 96"/>
                <a:gd name="T29" fmla="*/ 46 h 88"/>
                <a:gd name="T30" fmla="*/ 54 w 96"/>
                <a:gd name="T31" fmla="*/ 46 h 88"/>
                <a:gd name="T32" fmla="*/ 29 w 96"/>
                <a:gd name="T33" fmla="*/ 46 h 88"/>
                <a:gd name="T34" fmla="*/ 29 w 96"/>
                <a:gd name="T35" fmla="*/ 72 h 88"/>
                <a:gd name="T36" fmla="*/ 29 w 96"/>
                <a:gd name="T37" fmla="*/ 78 h 88"/>
                <a:gd name="T38" fmla="*/ 33 w 96"/>
                <a:gd name="T39" fmla="*/ 78 h 88"/>
                <a:gd name="T40" fmla="*/ 33 w 96"/>
                <a:gd name="T41" fmla="*/ 82 h 88"/>
                <a:gd name="T42" fmla="*/ 33 w 96"/>
                <a:gd name="T43" fmla="*/ 82 h 88"/>
                <a:gd name="T44" fmla="*/ 38 w 96"/>
                <a:gd name="T45" fmla="*/ 82 h 88"/>
                <a:gd name="T46" fmla="*/ 42 w 96"/>
                <a:gd name="T47" fmla="*/ 82 h 88"/>
                <a:gd name="T48" fmla="*/ 59 w 96"/>
                <a:gd name="T49" fmla="*/ 82 h 88"/>
                <a:gd name="T50" fmla="*/ 67 w 96"/>
                <a:gd name="T51" fmla="*/ 82 h 88"/>
                <a:gd name="T52" fmla="*/ 71 w 96"/>
                <a:gd name="T53" fmla="*/ 82 h 88"/>
                <a:gd name="T54" fmla="*/ 75 w 96"/>
                <a:gd name="T55" fmla="*/ 78 h 88"/>
                <a:gd name="T56" fmla="*/ 80 w 96"/>
                <a:gd name="T57" fmla="*/ 78 h 88"/>
                <a:gd name="T58" fmla="*/ 84 w 96"/>
                <a:gd name="T59" fmla="*/ 72 h 88"/>
                <a:gd name="T60" fmla="*/ 92 w 96"/>
                <a:gd name="T61" fmla="*/ 65 h 88"/>
                <a:gd name="T62" fmla="*/ 96 w 96"/>
                <a:gd name="T63" fmla="*/ 65 h 88"/>
                <a:gd name="T64" fmla="*/ 84 w 96"/>
                <a:gd name="T65" fmla="*/ 88 h 88"/>
                <a:gd name="T66" fmla="*/ 0 w 96"/>
                <a:gd name="T67" fmla="*/ 88 h 88"/>
                <a:gd name="T68" fmla="*/ 0 w 96"/>
                <a:gd name="T69" fmla="*/ 85 h 88"/>
                <a:gd name="T70" fmla="*/ 4 w 96"/>
                <a:gd name="T71" fmla="*/ 85 h 88"/>
                <a:gd name="T72" fmla="*/ 8 w 96"/>
                <a:gd name="T73" fmla="*/ 85 h 88"/>
                <a:gd name="T74" fmla="*/ 12 w 96"/>
                <a:gd name="T75" fmla="*/ 82 h 88"/>
                <a:gd name="T76" fmla="*/ 12 w 96"/>
                <a:gd name="T77" fmla="*/ 82 h 88"/>
                <a:gd name="T78" fmla="*/ 12 w 96"/>
                <a:gd name="T79" fmla="*/ 82 h 88"/>
                <a:gd name="T80" fmla="*/ 17 w 96"/>
                <a:gd name="T81" fmla="*/ 78 h 88"/>
                <a:gd name="T82" fmla="*/ 17 w 96"/>
                <a:gd name="T83" fmla="*/ 72 h 88"/>
                <a:gd name="T84" fmla="*/ 17 w 96"/>
                <a:gd name="T85" fmla="*/ 16 h 88"/>
                <a:gd name="T86" fmla="*/ 12 w 96"/>
                <a:gd name="T87" fmla="*/ 10 h 88"/>
                <a:gd name="T88" fmla="*/ 12 w 96"/>
                <a:gd name="T89" fmla="*/ 6 h 88"/>
                <a:gd name="T90" fmla="*/ 8 w 96"/>
                <a:gd name="T91" fmla="*/ 3 h 88"/>
                <a:gd name="T92" fmla="*/ 4 w 96"/>
                <a:gd name="T93" fmla="*/ 3 h 88"/>
                <a:gd name="T94" fmla="*/ 0 w 96"/>
                <a:gd name="T95" fmla="*/ 3 h 88"/>
                <a:gd name="T96" fmla="*/ 0 w 96"/>
                <a:gd name="T97" fmla="*/ 0 h 88"/>
                <a:gd name="T98" fmla="*/ 84 w 96"/>
                <a:gd name="T99" fmla="*/ 0 h 88"/>
                <a:gd name="T100" fmla="*/ 84 w 96"/>
                <a:gd name="T101" fmla="*/ 19 h 88"/>
                <a:gd name="T102" fmla="*/ 84 w 96"/>
                <a:gd name="T103" fmla="*/ 19 h 88"/>
                <a:gd name="T104" fmla="*/ 80 w 96"/>
                <a:gd name="T105" fmla="*/ 13 h 88"/>
                <a:gd name="T106" fmla="*/ 80 w 96"/>
                <a:gd name="T107" fmla="*/ 10 h 88"/>
                <a:gd name="T108" fmla="*/ 75 w 96"/>
                <a:gd name="T109" fmla="*/ 6 h 88"/>
                <a:gd name="T110" fmla="*/ 71 w 96"/>
                <a:gd name="T111" fmla="*/ 6 h 88"/>
                <a:gd name="T112" fmla="*/ 67 w 96"/>
                <a:gd name="T113" fmla="*/ 6 h 88"/>
                <a:gd name="T114" fmla="*/ 63 w 96"/>
                <a:gd name="T115" fmla="*/ 6 h 88"/>
                <a:gd name="T116" fmla="*/ 29 w 96"/>
                <a:gd name="T117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" h="88">
                  <a:moveTo>
                    <a:pt x="29" y="6"/>
                  </a:moveTo>
                  <a:lnTo>
                    <a:pt x="29" y="39"/>
                  </a:lnTo>
                  <a:lnTo>
                    <a:pt x="54" y="39"/>
                  </a:lnTo>
                  <a:lnTo>
                    <a:pt x="63" y="39"/>
                  </a:lnTo>
                  <a:lnTo>
                    <a:pt x="67" y="36"/>
                  </a:lnTo>
                  <a:lnTo>
                    <a:pt x="71" y="33"/>
                  </a:lnTo>
                  <a:lnTo>
                    <a:pt x="71" y="26"/>
                  </a:lnTo>
                  <a:lnTo>
                    <a:pt x="75" y="26"/>
                  </a:lnTo>
                  <a:lnTo>
                    <a:pt x="75" y="55"/>
                  </a:lnTo>
                  <a:lnTo>
                    <a:pt x="71" y="55"/>
                  </a:lnTo>
                  <a:lnTo>
                    <a:pt x="71" y="52"/>
                  </a:lnTo>
                  <a:lnTo>
                    <a:pt x="71" y="49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59" y="46"/>
                  </a:lnTo>
                  <a:lnTo>
                    <a:pt x="54" y="46"/>
                  </a:lnTo>
                  <a:lnTo>
                    <a:pt x="29" y="46"/>
                  </a:lnTo>
                  <a:lnTo>
                    <a:pt x="29" y="72"/>
                  </a:lnTo>
                  <a:lnTo>
                    <a:pt x="29" y="78"/>
                  </a:lnTo>
                  <a:lnTo>
                    <a:pt x="33" y="78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38" y="82"/>
                  </a:lnTo>
                  <a:lnTo>
                    <a:pt x="42" y="82"/>
                  </a:lnTo>
                  <a:lnTo>
                    <a:pt x="59" y="82"/>
                  </a:lnTo>
                  <a:lnTo>
                    <a:pt x="67" y="82"/>
                  </a:lnTo>
                  <a:lnTo>
                    <a:pt x="71" y="82"/>
                  </a:lnTo>
                  <a:lnTo>
                    <a:pt x="75" y="78"/>
                  </a:lnTo>
                  <a:lnTo>
                    <a:pt x="80" y="78"/>
                  </a:lnTo>
                  <a:lnTo>
                    <a:pt x="84" y="72"/>
                  </a:lnTo>
                  <a:lnTo>
                    <a:pt x="92" y="65"/>
                  </a:lnTo>
                  <a:lnTo>
                    <a:pt x="96" y="65"/>
                  </a:lnTo>
                  <a:lnTo>
                    <a:pt x="84" y="88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8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7" y="78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0" y="13"/>
                  </a:lnTo>
                  <a:lnTo>
                    <a:pt x="80" y="10"/>
                  </a:lnTo>
                  <a:lnTo>
                    <a:pt x="75" y="6"/>
                  </a:lnTo>
                  <a:lnTo>
                    <a:pt x="71" y="6"/>
                  </a:lnTo>
                  <a:lnTo>
                    <a:pt x="67" y="6"/>
                  </a:lnTo>
                  <a:lnTo>
                    <a:pt x="63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193" name="Freeform 29"/>
            <p:cNvSpPr>
              <a:spLocks/>
            </p:cNvSpPr>
            <p:nvPr/>
          </p:nvSpPr>
          <p:spPr bwMode="auto">
            <a:xfrm>
              <a:off x="2196" y="978"/>
              <a:ext cx="79" cy="62"/>
            </a:xfrm>
            <a:custGeom>
              <a:avLst/>
              <a:gdLst>
                <a:gd name="T0" fmla="*/ 25 w 79"/>
                <a:gd name="T1" fmla="*/ 13 h 62"/>
                <a:gd name="T2" fmla="*/ 33 w 79"/>
                <a:gd name="T3" fmla="*/ 7 h 62"/>
                <a:gd name="T4" fmla="*/ 42 w 79"/>
                <a:gd name="T5" fmla="*/ 3 h 62"/>
                <a:gd name="T6" fmla="*/ 50 w 79"/>
                <a:gd name="T7" fmla="*/ 0 h 62"/>
                <a:gd name="T8" fmla="*/ 54 w 79"/>
                <a:gd name="T9" fmla="*/ 0 h 62"/>
                <a:gd name="T10" fmla="*/ 58 w 79"/>
                <a:gd name="T11" fmla="*/ 3 h 62"/>
                <a:gd name="T12" fmla="*/ 63 w 79"/>
                <a:gd name="T13" fmla="*/ 7 h 62"/>
                <a:gd name="T14" fmla="*/ 67 w 79"/>
                <a:gd name="T15" fmla="*/ 10 h 62"/>
                <a:gd name="T16" fmla="*/ 67 w 79"/>
                <a:gd name="T17" fmla="*/ 16 h 62"/>
                <a:gd name="T18" fmla="*/ 71 w 79"/>
                <a:gd name="T19" fmla="*/ 23 h 62"/>
                <a:gd name="T20" fmla="*/ 71 w 79"/>
                <a:gd name="T21" fmla="*/ 49 h 62"/>
                <a:gd name="T22" fmla="*/ 71 w 79"/>
                <a:gd name="T23" fmla="*/ 52 h 62"/>
                <a:gd name="T24" fmla="*/ 71 w 79"/>
                <a:gd name="T25" fmla="*/ 56 h 62"/>
                <a:gd name="T26" fmla="*/ 71 w 79"/>
                <a:gd name="T27" fmla="*/ 56 h 62"/>
                <a:gd name="T28" fmla="*/ 75 w 79"/>
                <a:gd name="T29" fmla="*/ 59 h 62"/>
                <a:gd name="T30" fmla="*/ 75 w 79"/>
                <a:gd name="T31" fmla="*/ 59 h 62"/>
                <a:gd name="T32" fmla="*/ 79 w 79"/>
                <a:gd name="T33" fmla="*/ 59 h 62"/>
                <a:gd name="T34" fmla="*/ 79 w 79"/>
                <a:gd name="T35" fmla="*/ 62 h 62"/>
                <a:gd name="T36" fmla="*/ 42 w 79"/>
                <a:gd name="T37" fmla="*/ 62 h 62"/>
                <a:gd name="T38" fmla="*/ 42 w 79"/>
                <a:gd name="T39" fmla="*/ 59 h 62"/>
                <a:gd name="T40" fmla="*/ 46 w 79"/>
                <a:gd name="T41" fmla="*/ 59 h 62"/>
                <a:gd name="T42" fmla="*/ 50 w 79"/>
                <a:gd name="T43" fmla="*/ 59 h 62"/>
                <a:gd name="T44" fmla="*/ 54 w 79"/>
                <a:gd name="T45" fmla="*/ 59 h 62"/>
                <a:gd name="T46" fmla="*/ 54 w 79"/>
                <a:gd name="T47" fmla="*/ 56 h 62"/>
                <a:gd name="T48" fmla="*/ 54 w 79"/>
                <a:gd name="T49" fmla="*/ 52 h 62"/>
                <a:gd name="T50" fmla="*/ 54 w 79"/>
                <a:gd name="T51" fmla="*/ 52 h 62"/>
                <a:gd name="T52" fmla="*/ 54 w 79"/>
                <a:gd name="T53" fmla="*/ 49 h 62"/>
                <a:gd name="T54" fmla="*/ 54 w 79"/>
                <a:gd name="T55" fmla="*/ 23 h 62"/>
                <a:gd name="T56" fmla="*/ 54 w 79"/>
                <a:gd name="T57" fmla="*/ 16 h 62"/>
                <a:gd name="T58" fmla="*/ 54 w 79"/>
                <a:gd name="T59" fmla="*/ 13 h 62"/>
                <a:gd name="T60" fmla="*/ 50 w 79"/>
                <a:gd name="T61" fmla="*/ 10 h 62"/>
                <a:gd name="T62" fmla="*/ 46 w 79"/>
                <a:gd name="T63" fmla="*/ 10 h 62"/>
                <a:gd name="T64" fmla="*/ 33 w 79"/>
                <a:gd name="T65" fmla="*/ 10 h 62"/>
                <a:gd name="T66" fmla="*/ 25 w 79"/>
                <a:gd name="T67" fmla="*/ 16 h 62"/>
                <a:gd name="T68" fmla="*/ 25 w 79"/>
                <a:gd name="T69" fmla="*/ 49 h 62"/>
                <a:gd name="T70" fmla="*/ 25 w 79"/>
                <a:gd name="T71" fmla="*/ 52 h 62"/>
                <a:gd name="T72" fmla="*/ 25 w 79"/>
                <a:gd name="T73" fmla="*/ 56 h 62"/>
                <a:gd name="T74" fmla="*/ 25 w 79"/>
                <a:gd name="T75" fmla="*/ 56 h 62"/>
                <a:gd name="T76" fmla="*/ 29 w 79"/>
                <a:gd name="T77" fmla="*/ 59 h 62"/>
                <a:gd name="T78" fmla="*/ 33 w 79"/>
                <a:gd name="T79" fmla="*/ 59 h 62"/>
                <a:gd name="T80" fmla="*/ 37 w 79"/>
                <a:gd name="T81" fmla="*/ 59 h 62"/>
                <a:gd name="T82" fmla="*/ 37 w 79"/>
                <a:gd name="T83" fmla="*/ 62 h 62"/>
                <a:gd name="T84" fmla="*/ 0 w 79"/>
                <a:gd name="T85" fmla="*/ 62 h 62"/>
                <a:gd name="T86" fmla="*/ 0 w 79"/>
                <a:gd name="T87" fmla="*/ 59 h 62"/>
                <a:gd name="T88" fmla="*/ 0 w 79"/>
                <a:gd name="T89" fmla="*/ 59 h 62"/>
                <a:gd name="T90" fmla="*/ 8 w 79"/>
                <a:gd name="T91" fmla="*/ 59 h 62"/>
                <a:gd name="T92" fmla="*/ 8 w 79"/>
                <a:gd name="T93" fmla="*/ 56 h 62"/>
                <a:gd name="T94" fmla="*/ 12 w 79"/>
                <a:gd name="T95" fmla="*/ 52 h 62"/>
                <a:gd name="T96" fmla="*/ 12 w 79"/>
                <a:gd name="T97" fmla="*/ 49 h 62"/>
                <a:gd name="T98" fmla="*/ 12 w 79"/>
                <a:gd name="T99" fmla="*/ 26 h 62"/>
                <a:gd name="T100" fmla="*/ 12 w 79"/>
                <a:gd name="T101" fmla="*/ 16 h 62"/>
                <a:gd name="T102" fmla="*/ 12 w 79"/>
                <a:gd name="T103" fmla="*/ 13 h 62"/>
                <a:gd name="T104" fmla="*/ 8 w 79"/>
                <a:gd name="T105" fmla="*/ 10 h 62"/>
                <a:gd name="T106" fmla="*/ 8 w 79"/>
                <a:gd name="T107" fmla="*/ 10 h 62"/>
                <a:gd name="T108" fmla="*/ 8 w 79"/>
                <a:gd name="T109" fmla="*/ 10 h 62"/>
                <a:gd name="T110" fmla="*/ 4 w 79"/>
                <a:gd name="T111" fmla="*/ 10 h 62"/>
                <a:gd name="T112" fmla="*/ 4 w 79"/>
                <a:gd name="T113" fmla="*/ 10 h 62"/>
                <a:gd name="T114" fmla="*/ 0 w 79"/>
                <a:gd name="T115" fmla="*/ 10 h 62"/>
                <a:gd name="T116" fmla="*/ 0 w 79"/>
                <a:gd name="T117" fmla="*/ 7 h 62"/>
                <a:gd name="T118" fmla="*/ 21 w 79"/>
                <a:gd name="T119" fmla="*/ 0 h 62"/>
                <a:gd name="T120" fmla="*/ 25 w 79"/>
                <a:gd name="T121" fmla="*/ 0 h 62"/>
                <a:gd name="T122" fmla="*/ 25 w 79"/>
                <a:gd name="T12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" h="62">
                  <a:moveTo>
                    <a:pt x="25" y="13"/>
                  </a:moveTo>
                  <a:lnTo>
                    <a:pt x="33" y="7"/>
                  </a:lnTo>
                  <a:lnTo>
                    <a:pt x="42" y="3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8" y="3"/>
                  </a:lnTo>
                  <a:lnTo>
                    <a:pt x="63" y="7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1" y="49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9" y="59"/>
                  </a:lnTo>
                  <a:lnTo>
                    <a:pt x="79" y="62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6" y="59"/>
                  </a:lnTo>
                  <a:lnTo>
                    <a:pt x="50" y="59"/>
                  </a:lnTo>
                  <a:lnTo>
                    <a:pt x="54" y="59"/>
                  </a:lnTo>
                  <a:lnTo>
                    <a:pt x="54" y="56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49"/>
                  </a:lnTo>
                  <a:lnTo>
                    <a:pt x="54" y="23"/>
                  </a:lnTo>
                  <a:lnTo>
                    <a:pt x="54" y="16"/>
                  </a:lnTo>
                  <a:lnTo>
                    <a:pt x="54" y="13"/>
                  </a:lnTo>
                  <a:lnTo>
                    <a:pt x="50" y="10"/>
                  </a:lnTo>
                  <a:lnTo>
                    <a:pt x="46" y="10"/>
                  </a:lnTo>
                  <a:lnTo>
                    <a:pt x="33" y="10"/>
                  </a:lnTo>
                  <a:lnTo>
                    <a:pt x="25" y="16"/>
                  </a:lnTo>
                  <a:lnTo>
                    <a:pt x="25" y="49"/>
                  </a:lnTo>
                  <a:lnTo>
                    <a:pt x="25" y="52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9" y="59"/>
                  </a:lnTo>
                  <a:lnTo>
                    <a:pt x="33" y="59"/>
                  </a:lnTo>
                  <a:lnTo>
                    <a:pt x="37" y="59"/>
                  </a:lnTo>
                  <a:lnTo>
                    <a:pt x="37" y="62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2" y="49"/>
                  </a:lnTo>
                  <a:lnTo>
                    <a:pt x="12" y="26"/>
                  </a:lnTo>
                  <a:lnTo>
                    <a:pt x="12" y="16"/>
                  </a:lnTo>
                  <a:lnTo>
                    <a:pt x="12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195" name="Freeform 30"/>
            <p:cNvSpPr>
              <a:spLocks/>
            </p:cNvSpPr>
            <p:nvPr/>
          </p:nvSpPr>
          <p:spPr bwMode="auto">
            <a:xfrm>
              <a:off x="2280" y="962"/>
              <a:ext cx="46" cy="78"/>
            </a:xfrm>
            <a:custGeom>
              <a:avLst/>
              <a:gdLst>
                <a:gd name="T0" fmla="*/ 25 w 46"/>
                <a:gd name="T1" fmla="*/ 0 h 78"/>
                <a:gd name="T2" fmla="*/ 25 w 46"/>
                <a:gd name="T3" fmla="*/ 19 h 78"/>
                <a:gd name="T4" fmla="*/ 42 w 46"/>
                <a:gd name="T5" fmla="*/ 19 h 78"/>
                <a:gd name="T6" fmla="*/ 42 w 46"/>
                <a:gd name="T7" fmla="*/ 23 h 78"/>
                <a:gd name="T8" fmla="*/ 25 w 46"/>
                <a:gd name="T9" fmla="*/ 23 h 78"/>
                <a:gd name="T10" fmla="*/ 25 w 46"/>
                <a:gd name="T11" fmla="*/ 62 h 78"/>
                <a:gd name="T12" fmla="*/ 25 w 46"/>
                <a:gd name="T13" fmla="*/ 65 h 78"/>
                <a:gd name="T14" fmla="*/ 25 w 46"/>
                <a:gd name="T15" fmla="*/ 68 h 78"/>
                <a:gd name="T16" fmla="*/ 29 w 46"/>
                <a:gd name="T17" fmla="*/ 72 h 78"/>
                <a:gd name="T18" fmla="*/ 33 w 46"/>
                <a:gd name="T19" fmla="*/ 72 h 78"/>
                <a:gd name="T20" fmla="*/ 33 w 46"/>
                <a:gd name="T21" fmla="*/ 72 h 78"/>
                <a:gd name="T22" fmla="*/ 37 w 46"/>
                <a:gd name="T23" fmla="*/ 68 h 78"/>
                <a:gd name="T24" fmla="*/ 37 w 46"/>
                <a:gd name="T25" fmla="*/ 68 h 78"/>
                <a:gd name="T26" fmla="*/ 42 w 46"/>
                <a:gd name="T27" fmla="*/ 65 h 78"/>
                <a:gd name="T28" fmla="*/ 46 w 46"/>
                <a:gd name="T29" fmla="*/ 65 h 78"/>
                <a:gd name="T30" fmla="*/ 42 w 46"/>
                <a:gd name="T31" fmla="*/ 72 h 78"/>
                <a:gd name="T32" fmla="*/ 37 w 46"/>
                <a:gd name="T33" fmla="*/ 75 h 78"/>
                <a:gd name="T34" fmla="*/ 29 w 46"/>
                <a:gd name="T35" fmla="*/ 78 h 78"/>
                <a:gd name="T36" fmla="*/ 25 w 46"/>
                <a:gd name="T37" fmla="*/ 78 h 78"/>
                <a:gd name="T38" fmla="*/ 21 w 46"/>
                <a:gd name="T39" fmla="*/ 78 h 78"/>
                <a:gd name="T40" fmla="*/ 16 w 46"/>
                <a:gd name="T41" fmla="*/ 75 h 78"/>
                <a:gd name="T42" fmla="*/ 16 w 46"/>
                <a:gd name="T43" fmla="*/ 75 h 78"/>
                <a:gd name="T44" fmla="*/ 12 w 46"/>
                <a:gd name="T45" fmla="*/ 72 h 78"/>
                <a:gd name="T46" fmla="*/ 12 w 46"/>
                <a:gd name="T47" fmla="*/ 68 h 78"/>
                <a:gd name="T48" fmla="*/ 12 w 46"/>
                <a:gd name="T49" fmla="*/ 62 h 78"/>
                <a:gd name="T50" fmla="*/ 12 w 46"/>
                <a:gd name="T51" fmla="*/ 23 h 78"/>
                <a:gd name="T52" fmla="*/ 0 w 46"/>
                <a:gd name="T53" fmla="*/ 23 h 78"/>
                <a:gd name="T54" fmla="*/ 0 w 46"/>
                <a:gd name="T55" fmla="*/ 19 h 78"/>
                <a:gd name="T56" fmla="*/ 4 w 46"/>
                <a:gd name="T57" fmla="*/ 19 h 78"/>
                <a:gd name="T58" fmla="*/ 8 w 46"/>
                <a:gd name="T59" fmla="*/ 16 h 78"/>
                <a:gd name="T60" fmla="*/ 12 w 46"/>
                <a:gd name="T61" fmla="*/ 13 h 78"/>
                <a:gd name="T62" fmla="*/ 16 w 46"/>
                <a:gd name="T63" fmla="*/ 9 h 78"/>
                <a:gd name="T64" fmla="*/ 21 w 46"/>
                <a:gd name="T65" fmla="*/ 3 h 78"/>
                <a:gd name="T66" fmla="*/ 21 w 46"/>
                <a:gd name="T67" fmla="*/ 0 h 78"/>
                <a:gd name="T68" fmla="*/ 25 w 46"/>
                <a:gd name="T6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78">
                  <a:moveTo>
                    <a:pt x="25" y="0"/>
                  </a:moveTo>
                  <a:lnTo>
                    <a:pt x="25" y="19"/>
                  </a:lnTo>
                  <a:lnTo>
                    <a:pt x="42" y="19"/>
                  </a:lnTo>
                  <a:lnTo>
                    <a:pt x="42" y="23"/>
                  </a:lnTo>
                  <a:lnTo>
                    <a:pt x="25" y="23"/>
                  </a:lnTo>
                  <a:lnTo>
                    <a:pt x="25" y="62"/>
                  </a:lnTo>
                  <a:lnTo>
                    <a:pt x="25" y="65"/>
                  </a:lnTo>
                  <a:lnTo>
                    <a:pt x="25" y="68"/>
                  </a:lnTo>
                  <a:lnTo>
                    <a:pt x="29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42" y="72"/>
                  </a:lnTo>
                  <a:lnTo>
                    <a:pt x="37" y="75"/>
                  </a:lnTo>
                  <a:lnTo>
                    <a:pt x="29" y="78"/>
                  </a:lnTo>
                  <a:lnTo>
                    <a:pt x="25" y="78"/>
                  </a:lnTo>
                  <a:lnTo>
                    <a:pt x="21" y="78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2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8" y="16"/>
                  </a:lnTo>
                  <a:lnTo>
                    <a:pt x="12" y="13"/>
                  </a:lnTo>
                  <a:lnTo>
                    <a:pt x="16" y="9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196" name="Freeform 31"/>
            <p:cNvSpPr>
              <a:spLocks/>
            </p:cNvSpPr>
            <p:nvPr/>
          </p:nvSpPr>
          <p:spPr bwMode="auto">
            <a:xfrm>
              <a:off x="2326" y="978"/>
              <a:ext cx="54" cy="62"/>
            </a:xfrm>
            <a:custGeom>
              <a:avLst/>
              <a:gdLst>
                <a:gd name="T0" fmla="*/ 25 w 54"/>
                <a:gd name="T1" fmla="*/ 0 h 62"/>
                <a:gd name="T2" fmla="*/ 25 w 54"/>
                <a:gd name="T3" fmla="*/ 13 h 62"/>
                <a:gd name="T4" fmla="*/ 33 w 54"/>
                <a:gd name="T5" fmla="*/ 7 h 62"/>
                <a:gd name="T6" fmla="*/ 38 w 54"/>
                <a:gd name="T7" fmla="*/ 3 h 62"/>
                <a:gd name="T8" fmla="*/ 46 w 54"/>
                <a:gd name="T9" fmla="*/ 0 h 62"/>
                <a:gd name="T10" fmla="*/ 50 w 54"/>
                <a:gd name="T11" fmla="*/ 0 h 62"/>
                <a:gd name="T12" fmla="*/ 50 w 54"/>
                <a:gd name="T13" fmla="*/ 3 h 62"/>
                <a:gd name="T14" fmla="*/ 54 w 54"/>
                <a:gd name="T15" fmla="*/ 7 h 62"/>
                <a:gd name="T16" fmla="*/ 54 w 54"/>
                <a:gd name="T17" fmla="*/ 7 h 62"/>
                <a:gd name="T18" fmla="*/ 54 w 54"/>
                <a:gd name="T19" fmla="*/ 10 h 62"/>
                <a:gd name="T20" fmla="*/ 54 w 54"/>
                <a:gd name="T21" fmla="*/ 13 h 62"/>
                <a:gd name="T22" fmla="*/ 50 w 54"/>
                <a:gd name="T23" fmla="*/ 13 h 62"/>
                <a:gd name="T24" fmla="*/ 46 w 54"/>
                <a:gd name="T25" fmla="*/ 13 h 62"/>
                <a:gd name="T26" fmla="*/ 46 w 54"/>
                <a:gd name="T27" fmla="*/ 13 h 62"/>
                <a:gd name="T28" fmla="*/ 42 w 54"/>
                <a:gd name="T29" fmla="*/ 13 h 62"/>
                <a:gd name="T30" fmla="*/ 38 w 54"/>
                <a:gd name="T31" fmla="*/ 10 h 62"/>
                <a:gd name="T32" fmla="*/ 38 w 54"/>
                <a:gd name="T33" fmla="*/ 10 h 62"/>
                <a:gd name="T34" fmla="*/ 33 w 54"/>
                <a:gd name="T35" fmla="*/ 10 h 62"/>
                <a:gd name="T36" fmla="*/ 33 w 54"/>
                <a:gd name="T37" fmla="*/ 10 h 62"/>
                <a:gd name="T38" fmla="*/ 29 w 54"/>
                <a:gd name="T39" fmla="*/ 13 h 62"/>
                <a:gd name="T40" fmla="*/ 25 w 54"/>
                <a:gd name="T41" fmla="*/ 20 h 62"/>
                <a:gd name="T42" fmla="*/ 25 w 54"/>
                <a:gd name="T43" fmla="*/ 46 h 62"/>
                <a:gd name="T44" fmla="*/ 25 w 54"/>
                <a:gd name="T45" fmla="*/ 52 h 62"/>
                <a:gd name="T46" fmla="*/ 25 w 54"/>
                <a:gd name="T47" fmla="*/ 56 h 62"/>
                <a:gd name="T48" fmla="*/ 29 w 54"/>
                <a:gd name="T49" fmla="*/ 56 h 62"/>
                <a:gd name="T50" fmla="*/ 29 w 54"/>
                <a:gd name="T51" fmla="*/ 59 h 62"/>
                <a:gd name="T52" fmla="*/ 33 w 54"/>
                <a:gd name="T53" fmla="*/ 59 h 62"/>
                <a:gd name="T54" fmla="*/ 38 w 54"/>
                <a:gd name="T55" fmla="*/ 59 h 62"/>
                <a:gd name="T56" fmla="*/ 38 w 54"/>
                <a:gd name="T57" fmla="*/ 62 h 62"/>
                <a:gd name="T58" fmla="*/ 0 w 54"/>
                <a:gd name="T59" fmla="*/ 62 h 62"/>
                <a:gd name="T60" fmla="*/ 0 w 54"/>
                <a:gd name="T61" fmla="*/ 59 h 62"/>
                <a:gd name="T62" fmla="*/ 4 w 54"/>
                <a:gd name="T63" fmla="*/ 59 h 62"/>
                <a:gd name="T64" fmla="*/ 8 w 54"/>
                <a:gd name="T65" fmla="*/ 59 h 62"/>
                <a:gd name="T66" fmla="*/ 8 w 54"/>
                <a:gd name="T67" fmla="*/ 56 h 62"/>
                <a:gd name="T68" fmla="*/ 12 w 54"/>
                <a:gd name="T69" fmla="*/ 56 h 62"/>
                <a:gd name="T70" fmla="*/ 12 w 54"/>
                <a:gd name="T71" fmla="*/ 52 h 62"/>
                <a:gd name="T72" fmla="*/ 12 w 54"/>
                <a:gd name="T73" fmla="*/ 49 h 62"/>
                <a:gd name="T74" fmla="*/ 12 w 54"/>
                <a:gd name="T75" fmla="*/ 26 h 62"/>
                <a:gd name="T76" fmla="*/ 12 w 54"/>
                <a:gd name="T77" fmla="*/ 16 h 62"/>
                <a:gd name="T78" fmla="*/ 12 w 54"/>
                <a:gd name="T79" fmla="*/ 13 h 62"/>
                <a:gd name="T80" fmla="*/ 8 w 54"/>
                <a:gd name="T81" fmla="*/ 10 h 62"/>
                <a:gd name="T82" fmla="*/ 8 w 54"/>
                <a:gd name="T83" fmla="*/ 10 h 62"/>
                <a:gd name="T84" fmla="*/ 8 w 54"/>
                <a:gd name="T85" fmla="*/ 10 h 62"/>
                <a:gd name="T86" fmla="*/ 4 w 54"/>
                <a:gd name="T87" fmla="*/ 10 h 62"/>
                <a:gd name="T88" fmla="*/ 4 w 54"/>
                <a:gd name="T89" fmla="*/ 10 h 62"/>
                <a:gd name="T90" fmla="*/ 0 w 54"/>
                <a:gd name="T91" fmla="*/ 10 h 62"/>
                <a:gd name="T92" fmla="*/ 0 w 54"/>
                <a:gd name="T93" fmla="*/ 7 h 62"/>
                <a:gd name="T94" fmla="*/ 21 w 54"/>
                <a:gd name="T95" fmla="*/ 0 h 62"/>
                <a:gd name="T96" fmla="*/ 25 w 54"/>
                <a:gd name="T9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62">
                  <a:moveTo>
                    <a:pt x="25" y="0"/>
                  </a:moveTo>
                  <a:lnTo>
                    <a:pt x="25" y="13"/>
                  </a:lnTo>
                  <a:lnTo>
                    <a:pt x="33" y="7"/>
                  </a:lnTo>
                  <a:lnTo>
                    <a:pt x="38" y="3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10"/>
                  </a:lnTo>
                  <a:lnTo>
                    <a:pt x="54" y="13"/>
                  </a:lnTo>
                  <a:lnTo>
                    <a:pt x="50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2" y="13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29" y="13"/>
                  </a:lnTo>
                  <a:lnTo>
                    <a:pt x="25" y="20"/>
                  </a:lnTo>
                  <a:lnTo>
                    <a:pt x="25" y="46"/>
                  </a:lnTo>
                  <a:lnTo>
                    <a:pt x="25" y="52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29" y="59"/>
                  </a:lnTo>
                  <a:lnTo>
                    <a:pt x="33" y="59"/>
                  </a:lnTo>
                  <a:lnTo>
                    <a:pt x="38" y="59"/>
                  </a:lnTo>
                  <a:lnTo>
                    <a:pt x="38" y="62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4" y="59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49"/>
                  </a:lnTo>
                  <a:lnTo>
                    <a:pt x="12" y="26"/>
                  </a:lnTo>
                  <a:lnTo>
                    <a:pt x="12" y="16"/>
                  </a:lnTo>
                  <a:lnTo>
                    <a:pt x="12" y="13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197" name="Freeform 32"/>
            <p:cNvSpPr>
              <a:spLocks/>
            </p:cNvSpPr>
            <p:nvPr/>
          </p:nvSpPr>
          <p:spPr bwMode="auto">
            <a:xfrm>
              <a:off x="2380" y="981"/>
              <a:ext cx="84" cy="85"/>
            </a:xfrm>
            <a:custGeom>
              <a:avLst/>
              <a:gdLst>
                <a:gd name="T0" fmla="*/ 0 w 84"/>
                <a:gd name="T1" fmla="*/ 0 h 85"/>
                <a:gd name="T2" fmla="*/ 34 w 84"/>
                <a:gd name="T3" fmla="*/ 0 h 85"/>
                <a:gd name="T4" fmla="*/ 34 w 84"/>
                <a:gd name="T5" fmla="*/ 0 h 85"/>
                <a:gd name="T6" fmla="*/ 34 w 84"/>
                <a:gd name="T7" fmla="*/ 0 h 85"/>
                <a:gd name="T8" fmla="*/ 30 w 84"/>
                <a:gd name="T9" fmla="*/ 4 h 85"/>
                <a:gd name="T10" fmla="*/ 30 w 84"/>
                <a:gd name="T11" fmla="*/ 4 h 85"/>
                <a:gd name="T12" fmla="*/ 26 w 84"/>
                <a:gd name="T13" fmla="*/ 4 h 85"/>
                <a:gd name="T14" fmla="*/ 26 w 84"/>
                <a:gd name="T15" fmla="*/ 7 h 85"/>
                <a:gd name="T16" fmla="*/ 26 w 84"/>
                <a:gd name="T17" fmla="*/ 10 h 85"/>
                <a:gd name="T18" fmla="*/ 30 w 84"/>
                <a:gd name="T19" fmla="*/ 13 h 85"/>
                <a:gd name="T20" fmla="*/ 47 w 84"/>
                <a:gd name="T21" fmla="*/ 43 h 85"/>
                <a:gd name="T22" fmla="*/ 63 w 84"/>
                <a:gd name="T23" fmla="*/ 10 h 85"/>
                <a:gd name="T24" fmla="*/ 68 w 84"/>
                <a:gd name="T25" fmla="*/ 7 h 85"/>
                <a:gd name="T26" fmla="*/ 68 w 84"/>
                <a:gd name="T27" fmla="*/ 4 h 85"/>
                <a:gd name="T28" fmla="*/ 68 w 84"/>
                <a:gd name="T29" fmla="*/ 4 h 85"/>
                <a:gd name="T30" fmla="*/ 68 w 84"/>
                <a:gd name="T31" fmla="*/ 4 h 85"/>
                <a:gd name="T32" fmla="*/ 63 w 84"/>
                <a:gd name="T33" fmla="*/ 4 h 85"/>
                <a:gd name="T34" fmla="*/ 63 w 84"/>
                <a:gd name="T35" fmla="*/ 4 h 85"/>
                <a:gd name="T36" fmla="*/ 63 w 84"/>
                <a:gd name="T37" fmla="*/ 0 h 85"/>
                <a:gd name="T38" fmla="*/ 59 w 84"/>
                <a:gd name="T39" fmla="*/ 0 h 85"/>
                <a:gd name="T40" fmla="*/ 59 w 84"/>
                <a:gd name="T41" fmla="*/ 0 h 85"/>
                <a:gd name="T42" fmla="*/ 84 w 84"/>
                <a:gd name="T43" fmla="*/ 0 h 85"/>
                <a:gd name="T44" fmla="*/ 84 w 84"/>
                <a:gd name="T45" fmla="*/ 0 h 85"/>
                <a:gd name="T46" fmla="*/ 80 w 84"/>
                <a:gd name="T47" fmla="*/ 4 h 85"/>
                <a:gd name="T48" fmla="*/ 80 w 84"/>
                <a:gd name="T49" fmla="*/ 4 h 85"/>
                <a:gd name="T50" fmla="*/ 76 w 84"/>
                <a:gd name="T51" fmla="*/ 4 h 85"/>
                <a:gd name="T52" fmla="*/ 76 w 84"/>
                <a:gd name="T53" fmla="*/ 7 h 85"/>
                <a:gd name="T54" fmla="*/ 72 w 84"/>
                <a:gd name="T55" fmla="*/ 7 h 85"/>
                <a:gd name="T56" fmla="*/ 72 w 84"/>
                <a:gd name="T57" fmla="*/ 10 h 85"/>
                <a:gd name="T58" fmla="*/ 42 w 84"/>
                <a:gd name="T59" fmla="*/ 69 h 85"/>
                <a:gd name="T60" fmla="*/ 38 w 84"/>
                <a:gd name="T61" fmla="*/ 76 h 85"/>
                <a:gd name="T62" fmla="*/ 30 w 84"/>
                <a:gd name="T63" fmla="*/ 82 h 85"/>
                <a:gd name="T64" fmla="*/ 21 w 84"/>
                <a:gd name="T65" fmla="*/ 85 h 85"/>
                <a:gd name="T66" fmla="*/ 17 w 84"/>
                <a:gd name="T67" fmla="*/ 85 h 85"/>
                <a:gd name="T68" fmla="*/ 13 w 84"/>
                <a:gd name="T69" fmla="*/ 85 h 85"/>
                <a:gd name="T70" fmla="*/ 9 w 84"/>
                <a:gd name="T71" fmla="*/ 85 h 85"/>
                <a:gd name="T72" fmla="*/ 5 w 84"/>
                <a:gd name="T73" fmla="*/ 82 h 85"/>
                <a:gd name="T74" fmla="*/ 5 w 84"/>
                <a:gd name="T75" fmla="*/ 79 h 85"/>
                <a:gd name="T76" fmla="*/ 5 w 84"/>
                <a:gd name="T77" fmla="*/ 76 h 85"/>
                <a:gd name="T78" fmla="*/ 9 w 84"/>
                <a:gd name="T79" fmla="*/ 76 h 85"/>
                <a:gd name="T80" fmla="*/ 9 w 84"/>
                <a:gd name="T81" fmla="*/ 72 h 85"/>
                <a:gd name="T82" fmla="*/ 13 w 84"/>
                <a:gd name="T83" fmla="*/ 72 h 85"/>
                <a:gd name="T84" fmla="*/ 17 w 84"/>
                <a:gd name="T85" fmla="*/ 72 h 85"/>
                <a:gd name="T86" fmla="*/ 21 w 84"/>
                <a:gd name="T87" fmla="*/ 76 h 85"/>
                <a:gd name="T88" fmla="*/ 21 w 84"/>
                <a:gd name="T89" fmla="*/ 76 h 85"/>
                <a:gd name="T90" fmla="*/ 26 w 84"/>
                <a:gd name="T91" fmla="*/ 76 h 85"/>
                <a:gd name="T92" fmla="*/ 26 w 84"/>
                <a:gd name="T93" fmla="*/ 76 h 85"/>
                <a:gd name="T94" fmla="*/ 30 w 84"/>
                <a:gd name="T95" fmla="*/ 72 h 85"/>
                <a:gd name="T96" fmla="*/ 34 w 84"/>
                <a:gd name="T97" fmla="*/ 72 h 85"/>
                <a:gd name="T98" fmla="*/ 34 w 84"/>
                <a:gd name="T99" fmla="*/ 66 h 85"/>
                <a:gd name="T100" fmla="*/ 42 w 84"/>
                <a:gd name="T101" fmla="*/ 56 h 85"/>
                <a:gd name="T102" fmla="*/ 13 w 84"/>
                <a:gd name="T103" fmla="*/ 10 h 85"/>
                <a:gd name="T104" fmla="*/ 13 w 84"/>
                <a:gd name="T105" fmla="*/ 10 h 85"/>
                <a:gd name="T106" fmla="*/ 9 w 84"/>
                <a:gd name="T107" fmla="*/ 7 h 85"/>
                <a:gd name="T108" fmla="*/ 9 w 84"/>
                <a:gd name="T109" fmla="*/ 4 h 85"/>
                <a:gd name="T110" fmla="*/ 9 w 84"/>
                <a:gd name="T111" fmla="*/ 4 h 85"/>
                <a:gd name="T112" fmla="*/ 5 w 84"/>
                <a:gd name="T113" fmla="*/ 4 h 85"/>
                <a:gd name="T114" fmla="*/ 0 w 84"/>
                <a:gd name="T115" fmla="*/ 0 h 85"/>
                <a:gd name="T116" fmla="*/ 0 w 84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" h="85">
                  <a:moveTo>
                    <a:pt x="0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30" y="13"/>
                  </a:lnTo>
                  <a:lnTo>
                    <a:pt x="47" y="43"/>
                  </a:lnTo>
                  <a:lnTo>
                    <a:pt x="63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6" y="7"/>
                  </a:lnTo>
                  <a:lnTo>
                    <a:pt x="72" y="7"/>
                  </a:lnTo>
                  <a:lnTo>
                    <a:pt x="72" y="10"/>
                  </a:lnTo>
                  <a:lnTo>
                    <a:pt x="42" y="69"/>
                  </a:lnTo>
                  <a:lnTo>
                    <a:pt x="38" y="76"/>
                  </a:lnTo>
                  <a:lnTo>
                    <a:pt x="30" y="82"/>
                  </a:lnTo>
                  <a:lnTo>
                    <a:pt x="21" y="85"/>
                  </a:lnTo>
                  <a:lnTo>
                    <a:pt x="17" y="85"/>
                  </a:lnTo>
                  <a:lnTo>
                    <a:pt x="13" y="85"/>
                  </a:lnTo>
                  <a:lnTo>
                    <a:pt x="9" y="85"/>
                  </a:lnTo>
                  <a:lnTo>
                    <a:pt x="5" y="82"/>
                  </a:lnTo>
                  <a:lnTo>
                    <a:pt x="5" y="79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9" y="72"/>
                  </a:lnTo>
                  <a:lnTo>
                    <a:pt x="13" y="72"/>
                  </a:lnTo>
                  <a:lnTo>
                    <a:pt x="17" y="72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30" y="72"/>
                  </a:lnTo>
                  <a:lnTo>
                    <a:pt x="34" y="72"/>
                  </a:lnTo>
                  <a:lnTo>
                    <a:pt x="34" y="66"/>
                  </a:lnTo>
                  <a:lnTo>
                    <a:pt x="42" y="56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198" name="Freeform 33"/>
            <p:cNvSpPr>
              <a:spLocks/>
            </p:cNvSpPr>
            <p:nvPr/>
          </p:nvSpPr>
          <p:spPr bwMode="auto">
            <a:xfrm>
              <a:off x="2162" y="1656"/>
              <a:ext cx="42" cy="78"/>
            </a:xfrm>
            <a:custGeom>
              <a:avLst/>
              <a:gdLst>
                <a:gd name="T0" fmla="*/ 25 w 42"/>
                <a:gd name="T1" fmla="*/ 0 h 78"/>
                <a:gd name="T2" fmla="*/ 25 w 42"/>
                <a:gd name="T3" fmla="*/ 20 h 78"/>
                <a:gd name="T4" fmla="*/ 42 w 42"/>
                <a:gd name="T5" fmla="*/ 20 h 78"/>
                <a:gd name="T6" fmla="*/ 42 w 42"/>
                <a:gd name="T7" fmla="*/ 23 h 78"/>
                <a:gd name="T8" fmla="*/ 25 w 42"/>
                <a:gd name="T9" fmla="*/ 23 h 78"/>
                <a:gd name="T10" fmla="*/ 25 w 42"/>
                <a:gd name="T11" fmla="*/ 62 h 78"/>
                <a:gd name="T12" fmla="*/ 25 w 42"/>
                <a:gd name="T13" fmla="*/ 65 h 78"/>
                <a:gd name="T14" fmla="*/ 25 w 42"/>
                <a:gd name="T15" fmla="*/ 69 h 78"/>
                <a:gd name="T16" fmla="*/ 29 w 42"/>
                <a:gd name="T17" fmla="*/ 72 h 78"/>
                <a:gd name="T18" fmla="*/ 29 w 42"/>
                <a:gd name="T19" fmla="*/ 72 h 78"/>
                <a:gd name="T20" fmla="*/ 34 w 42"/>
                <a:gd name="T21" fmla="*/ 72 h 78"/>
                <a:gd name="T22" fmla="*/ 38 w 42"/>
                <a:gd name="T23" fmla="*/ 69 h 78"/>
                <a:gd name="T24" fmla="*/ 38 w 42"/>
                <a:gd name="T25" fmla="*/ 69 h 78"/>
                <a:gd name="T26" fmla="*/ 42 w 42"/>
                <a:gd name="T27" fmla="*/ 65 h 78"/>
                <a:gd name="T28" fmla="*/ 42 w 42"/>
                <a:gd name="T29" fmla="*/ 65 h 78"/>
                <a:gd name="T30" fmla="*/ 42 w 42"/>
                <a:gd name="T31" fmla="*/ 72 h 78"/>
                <a:gd name="T32" fmla="*/ 34 w 42"/>
                <a:gd name="T33" fmla="*/ 75 h 78"/>
                <a:gd name="T34" fmla="*/ 29 w 42"/>
                <a:gd name="T35" fmla="*/ 78 h 78"/>
                <a:gd name="T36" fmla="*/ 25 w 42"/>
                <a:gd name="T37" fmla="*/ 78 h 78"/>
                <a:gd name="T38" fmla="*/ 21 w 42"/>
                <a:gd name="T39" fmla="*/ 78 h 78"/>
                <a:gd name="T40" fmla="*/ 17 w 42"/>
                <a:gd name="T41" fmla="*/ 75 h 78"/>
                <a:gd name="T42" fmla="*/ 13 w 42"/>
                <a:gd name="T43" fmla="*/ 75 h 78"/>
                <a:gd name="T44" fmla="*/ 13 w 42"/>
                <a:gd name="T45" fmla="*/ 72 h 78"/>
                <a:gd name="T46" fmla="*/ 13 w 42"/>
                <a:gd name="T47" fmla="*/ 69 h 78"/>
                <a:gd name="T48" fmla="*/ 8 w 42"/>
                <a:gd name="T49" fmla="*/ 62 h 78"/>
                <a:gd name="T50" fmla="*/ 8 w 42"/>
                <a:gd name="T51" fmla="*/ 23 h 78"/>
                <a:gd name="T52" fmla="*/ 0 w 42"/>
                <a:gd name="T53" fmla="*/ 23 h 78"/>
                <a:gd name="T54" fmla="*/ 0 w 42"/>
                <a:gd name="T55" fmla="*/ 20 h 78"/>
                <a:gd name="T56" fmla="*/ 4 w 42"/>
                <a:gd name="T57" fmla="*/ 20 h 78"/>
                <a:gd name="T58" fmla="*/ 8 w 42"/>
                <a:gd name="T59" fmla="*/ 16 h 78"/>
                <a:gd name="T60" fmla="*/ 13 w 42"/>
                <a:gd name="T61" fmla="*/ 13 h 78"/>
                <a:gd name="T62" fmla="*/ 17 w 42"/>
                <a:gd name="T63" fmla="*/ 10 h 78"/>
                <a:gd name="T64" fmla="*/ 17 w 42"/>
                <a:gd name="T65" fmla="*/ 3 h 78"/>
                <a:gd name="T66" fmla="*/ 21 w 42"/>
                <a:gd name="T67" fmla="*/ 0 h 78"/>
                <a:gd name="T68" fmla="*/ 25 w 42"/>
                <a:gd name="T6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78">
                  <a:moveTo>
                    <a:pt x="25" y="0"/>
                  </a:moveTo>
                  <a:lnTo>
                    <a:pt x="25" y="20"/>
                  </a:lnTo>
                  <a:lnTo>
                    <a:pt x="42" y="20"/>
                  </a:lnTo>
                  <a:lnTo>
                    <a:pt x="42" y="23"/>
                  </a:lnTo>
                  <a:lnTo>
                    <a:pt x="25" y="23"/>
                  </a:lnTo>
                  <a:lnTo>
                    <a:pt x="25" y="62"/>
                  </a:lnTo>
                  <a:lnTo>
                    <a:pt x="25" y="65"/>
                  </a:lnTo>
                  <a:lnTo>
                    <a:pt x="25" y="69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34" y="72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2" y="72"/>
                  </a:lnTo>
                  <a:lnTo>
                    <a:pt x="34" y="75"/>
                  </a:lnTo>
                  <a:lnTo>
                    <a:pt x="29" y="78"/>
                  </a:lnTo>
                  <a:lnTo>
                    <a:pt x="25" y="78"/>
                  </a:lnTo>
                  <a:lnTo>
                    <a:pt x="21" y="78"/>
                  </a:lnTo>
                  <a:lnTo>
                    <a:pt x="17" y="75"/>
                  </a:lnTo>
                  <a:lnTo>
                    <a:pt x="13" y="75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8" y="62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17" y="10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199" name="Freeform 34"/>
            <p:cNvSpPr>
              <a:spLocks noEditPoints="1"/>
            </p:cNvSpPr>
            <p:nvPr/>
          </p:nvSpPr>
          <p:spPr bwMode="auto">
            <a:xfrm>
              <a:off x="2212" y="1672"/>
              <a:ext cx="63" cy="62"/>
            </a:xfrm>
            <a:custGeom>
              <a:avLst/>
              <a:gdLst>
                <a:gd name="T0" fmla="*/ 13 w 63"/>
                <a:gd name="T1" fmla="*/ 23 h 62"/>
                <a:gd name="T2" fmla="*/ 13 w 63"/>
                <a:gd name="T3" fmla="*/ 36 h 62"/>
                <a:gd name="T4" fmla="*/ 21 w 63"/>
                <a:gd name="T5" fmla="*/ 46 h 62"/>
                <a:gd name="T6" fmla="*/ 30 w 63"/>
                <a:gd name="T7" fmla="*/ 49 h 62"/>
                <a:gd name="T8" fmla="*/ 38 w 63"/>
                <a:gd name="T9" fmla="*/ 53 h 62"/>
                <a:gd name="T10" fmla="*/ 47 w 63"/>
                <a:gd name="T11" fmla="*/ 53 h 62"/>
                <a:gd name="T12" fmla="*/ 51 w 63"/>
                <a:gd name="T13" fmla="*/ 49 h 62"/>
                <a:gd name="T14" fmla="*/ 55 w 63"/>
                <a:gd name="T15" fmla="*/ 46 h 62"/>
                <a:gd name="T16" fmla="*/ 59 w 63"/>
                <a:gd name="T17" fmla="*/ 40 h 62"/>
                <a:gd name="T18" fmla="*/ 63 w 63"/>
                <a:gd name="T19" fmla="*/ 40 h 62"/>
                <a:gd name="T20" fmla="*/ 59 w 63"/>
                <a:gd name="T21" fmla="*/ 49 h 62"/>
                <a:gd name="T22" fmla="*/ 55 w 63"/>
                <a:gd name="T23" fmla="*/ 56 h 62"/>
                <a:gd name="T24" fmla="*/ 42 w 63"/>
                <a:gd name="T25" fmla="*/ 62 h 62"/>
                <a:gd name="T26" fmla="*/ 34 w 63"/>
                <a:gd name="T27" fmla="*/ 62 h 62"/>
                <a:gd name="T28" fmla="*/ 21 w 63"/>
                <a:gd name="T29" fmla="*/ 62 h 62"/>
                <a:gd name="T30" fmla="*/ 9 w 63"/>
                <a:gd name="T31" fmla="*/ 56 h 62"/>
                <a:gd name="T32" fmla="*/ 5 w 63"/>
                <a:gd name="T33" fmla="*/ 49 h 62"/>
                <a:gd name="T34" fmla="*/ 0 w 63"/>
                <a:gd name="T35" fmla="*/ 43 h 62"/>
                <a:gd name="T36" fmla="*/ 0 w 63"/>
                <a:gd name="T37" fmla="*/ 33 h 62"/>
                <a:gd name="T38" fmla="*/ 0 w 63"/>
                <a:gd name="T39" fmla="*/ 23 h 62"/>
                <a:gd name="T40" fmla="*/ 5 w 63"/>
                <a:gd name="T41" fmla="*/ 17 h 62"/>
                <a:gd name="T42" fmla="*/ 9 w 63"/>
                <a:gd name="T43" fmla="*/ 10 h 62"/>
                <a:gd name="T44" fmla="*/ 21 w 63"/>
                <a:gd name="T45" fmla="*/ 4 h 62"/>
                <a:gd name="T46" fmla="*/ 34 w 63"/>
                <a:gd name="T47" fmla="*/ 0 h 62"/>
                <a:gd name="T48" fmla="*/ 47 w 63"/>
                <a:gd name="T49" fmla="*/ 4 h 62"/>
                <a:gd name="T50" fmla="*/ 55 w 63"/>
                <a:gd name="T51" fmla="*/ 7 h 62"/>
                <a:gd name="T52" fmla="*/ 59 w 63"/>
                <a:gd name="T53" fmla="*/ 17 h 62"/>
                <a:gd name="T54" fmla="*/ 63 w 63"/>
                <a:gd name="T55" fmla="*/ 23 h 62"/>
                <a:gd name="T56" fmla="*/ 13 w 63"/>
                <a:gd name="T57" fmla="*/ 23 h 62"/>
                <a:gd name="T58" fmla="*/ 13 w 63"/>
                <a:gd name="T59" fmla="*/ 20 h 62"/>
                <a:gd name="T60" fmla="*/ 47 w 63"/>
                <a:gd name="T61" fmla="*/ 20 h 62"/>
                <a:gd name="T62" fmla="*/ 47 w 63"/>
                <a:gd name="T63" fmla="*/ 17 h 62"/>
                <a:gd name="T64" fmla="*/ 42 w 63"/>
                <a:gd name="T65" fmla="*/ 13 h 62"/>
                <a:gd name="T66" fmla="*/ 42 w 63"/>
                <a:gd name="T67" fmla="*/ 10 h 62"/>
                <a:gd name="T68" fmla="*/ 38 w 63"/>
                <a:gd name="T69" fmla="*/ 7 h 62"/>
                <a:gd name="T70" fmla="*/ 34 w 63"/>
                <a:gd name="T71" fmla="*/ 7 h 62"/>
                <a:gd name="T72" fmla="*/ 30 w 63"/>
                <a:gd name="T73" fmla="*/ 7 h 62"/>
                <a:gd name="T74" fmla="*/ 26 w 63"/>
                <a:gd name="T75" fmla="*/ 7 h 62"/>
                <a:gd name="T76" fmla="*/ 17 w 63"/>
                <a:gd name="T77" fmla="*/ 10 h 62"/>
                <a:gd name="T78" fmla="*/ 13 w 63"/>
                <a:gd name="T79" fmla="*/ 13 h 62"/>
                <a:gd name="T80" fmla="*/ 13 w 63"/>
                <a:gd name="T81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62">
                  <a:moveTo>
                    <a:pt x="13" y="23"/>
                  </a:moveTo>
                  <a:lnTo>
                    <a:pt x="13" y="36"/>
                  </a:lnTo>
                  <a:lnTo>
                    <a:pt x="21" y="46"/>
                  </a:lnTo>
                  <a:lnTo>
                    <a:pt x="30" y="49"/>
                  </a:lnTo>
                  <a:lnTo>
                    <a:pt x="38" y="53"/>
                  </a:lnTo>
                  <a:lnTo>
                    <a:pt x="47" y="53"/>
                  </a:lnTo>
                  <a:lnTo>
                    <a:pt x="51" y="49"/>
                  </a:lnTo>
                  <a:lnTo>
                    <a:pt x="55" y="46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59" y="49"/>
                  </a:lnTo>
                  <a:lnTo>
                    <a:pt x="55" y="56"/>
                  </a:lnTo>
                  <a:lnTo>
                    <a:pt x="42" y="62"/>
                  </a:lnTo>
                  <a:lnTo>
                    <a:pt x="34" y="62"/>
                  </a:lnTo>
                  <a:lnTo>
                    <a:pt x="21" y="62"/>
                  </a:lnTo>
                  <a:lnTo>
                    <a:pt x="9" y="56"/>
                  </a:lnTo>
                  <a:lnTo>
                    <a:pt x="5" y="49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5" y="17"/>
                  </a:lnTo>
                  <a:lnTo>
                    <a:pt x="9" y="10"/>
                  </a:lnTo>
                  <a:lnTo>
                    <a:pt x="21" y="4"/>
                  </a:lnTo>
                  <a:lnTo>
                    <a:pt x="34" y="0"/>
                  </a:lnTo>
                  <a:lnTo>
                    <a:pt x="47" y="4"/>
                  </a:lnTo>
                  <a:lnTo>
                    <a:pt x="55" y="7"/>
                  </a:lnTo>
                  <a:lnTo>
                    <a:pt x="59" y="17"/>
                  </a:lnTo>
                  <a:lnTo>
                    <a:pt x="63" y="23"/>
                  </a:lnTo>
                  <a:lnTo>
                    <a:pt x="13" y="23"/>
                  </a:lnTo>
                  <a:close/>
                  <a:moveTo>
                    <a:pt x="13" y="20"/>
                  </a:moveTo>
                  <a:lnTo>
                    <a:pt x="47" y="20"/>
                  </a:lnTo>
                  <a:lnTo>
                    <a:pt x="47" y="17"/>
                  </a:lnTo>
                  <a:lnTo>
                    <a:pt x="42" y="13"/>
                  </a:lnTo>
                  <a:lnTo>
                    <a:pt x="42" y="10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0" name="Freeform 35"/>
            <p:cNvSpPr>
              <a:spLocks/>
            </p:cNvSpPr>
            <p:nvPr/>
          </p:nvSpPr>
          <p:spPr bwMode="auto">
            <a:xfrm>
              <a:off x="2288" y="1672"/>
              <a:ext cx="50" cy="62"/>
            </a:xfrm>
            <a:custGeom>
              <a:avLst/>
              <a:gdLst>
                <a:gd name="T0" fmla="*/ 46 w 50"/>
                <a:gd name="T1" fmla="*/ 0 h 62"/>
                <a:gd name="T2" fmla="*/ 46 w 50"/>
                <a:gd name="T3" fmla="*/ 20 h 62"/>
                <a:gd name="T4" fmla="*/ 42 w 50"/>
                <a:gd name="T5" fmla="*/ 20 h 62"/>
                <a:gd name="T6" fmla="*/ 38 w 50"/>
                <a:gd name="T7" fmla="*/ 13 h 62"/>
                <a:gd name="T8" fmla="*/ 34 w 50"/>
                <a:gd name="T9" fmla="*/ 7 h 62"/>
                <a:gd name="T10" fmla="*/ 29 w 50"/>
                <a:gd name="T11" fmla="*/ 7 h 62"/>
                <a:gd name="T12" fmla="*/ 21 w 50"/>
                <a:gd name="T13" fmla="*/ 4 h 62"/>
                <a:gd name="T14" fmla="*/ 17 w 50"/>
                <a:gd name="T15" fmla="*/ 7 h 62"/>
                <a:gd name="T16" fmla="*/ 13 w 50"/>
                <a:gd name="T17" fmla="*/ 7 h 62"/>
                <a:gd name="T18" fmla="*/ 13 w 50"/>
                <a:gd name="T19" fmla="*/ 10 h 62"/>
                <a:gd name="T20" fmla="*/ 8 w 50"/>
                <a:gd name="T21" fmla="*/ 13 h 62"/>
                <a:gd name="T22" fmla="*/ 13 w 50"/>
                <a:gd name="T23" fmla="*/ 17 h 62"/>
                <a:gd name="T24" fmla="*/ 13 w 50"/>
                <a:gd name="T25" fmla="*/ 20 h 62"/>
                <a:gd name="T26" fmla="*/ 17 w 50"/>
                <a:gd name="T27" fmla="*/ 20 h 62"/>
                <a:gd name="T28" fmla="*/ 21 w 50"/>
                <a:gd name="T29" fmla="*/ 23 h 62"/>
                <a:gd name="T30" fmla="*/ 34 w 50"/>
                <a:gd name="T31" fmla="*/ 30 h 62"/>
                <a:gd name="T32" fmla="*/ 42 w 50"/>
                <a:gd name="T33" fmla="*/ 33 h 62"/>
                <a:gd name="T34" fmla="*/ 50 w 50"/>
                <a:gd name="T35" fmla="*/ 40 h 62"/>
                <a:gd name="T36" fmla="*/ 50 w 50"/>
                <a:gd name="T37" fmla="*/ 46 h 62"/>
                <a:gd name="T38" fmla="*/ 50 w 50"/>
                <a:gd name="T39" fmla="*/ 53 h 62"/>
                <a:gd name="T40" fmla="*/ 42 w 50"/>
                <a:gd name="T41" fmla="*/ 59 h 62"/>
                <a:gd name="T42" fmla="*/ 34 w 50"/>
                <a:gd name="T43" fmla="*/ 62 h 62"/>
                <a:gd name="T44" fmla="*/ 25 w 50"/>
                <a:gd name="T45" fmla="*/ 62 h 62"/>
                <a:gd name="T46" fmla="*/ 21 w 50"/>
                <a:gd name="T47" fmla="*/ 62 h 62"/>
                <a:gd name="T48" fmla="*/ 13 w 50"/>
                <a:gd name="T49" fmla="*/ 62 h 62"/>
                <a:gd name="T50" fmla="*/ 8 w 50"/>
                <a:gd name="T51" fmla="*/ 62 h 62"/>
                <a:gd name="T52" fmla="*/ 4 w 50"/>
                <a:gd name="T53" fmla="*/ 59 h 62"/>
                <a:gd name="T54" fmla="*/ 4 w 50"/>
                <a:gd name="T55" fmla="*/ 62 h 62"/>
                <a:gd name="T56" fmla="*/ 4 w 50"/>
                <a:gd name="T57" fmla="*/ 62 h 62"/>
                <a:gd name="T58" fmla="*/ 0 w 50"/>
                <a:gd name="T59" fmla="*/ 62 h 62"/>
                <a:gd name="T60" fmla="*/ 0 w 50"/>
                <a:gd name="T61" fmla="*/ 43 h 62"/>
                <a:gd name="T62" fmla="*/ 4 w 50"/>
                <a:gd name="T63" fmla="*/ 43 h 62"/>
                <a:gd name="T64" fmla="*/ 8 w 50"/>
                <a:gd name="T65" fmla="*/ 49 h 62"/>
                <a:gd name="T66" fmla="*/ 13 w 50"/>
                <a:gd name="T67" fmla="*/ 56 h 62"/>
                <a:gd name="T68" fmla="*/ 17 w 50"/>
                <a:gd name="T69" fmla="*/ 59 h 62"/>
                <a:gd name="T70" fmla="*/ 25 w 50"/>
                <a:gd name="T71" fmla="*/ 59 h 62"/>
                <a:gd name="T72" fmla="*/ 34 w 50"/>
                <a:gd name="T73" fmla="*/ 59 h 62"/>
                <a:gd name="T74" fmla="*/ 34 w 50"/>
                <a:gd name="T75" fmla="*/ 56 h 62"/>
                <a:gd name="T76" fmla="*/ 38 w 50"/>
                <a:gd name="T77" fmla="*/ 53 h 62"/>
                <a:gd name="T78" fmla="*/ 38 w 50"/>
                <a:gd name="T79" fmla="*/ 49 h 62"/>
                <a:gd name="T80" fmla="*/ 38 w 50"/>
                <a:gd name="T81" fmla="*/ 46 h 62"/>
                <a:gd name="T82" fmla="*/ 34 w 50"/>
                <a:gd name="T83" fmla="*/ 43 h 62"/>
                <a:gd name="T84" fmla="*/ 29 w 50"/>
                <a:gd name="T85" fmla="*/ 40 h 62"/>
                <a:gd name="T86" fmla="*/ 21 w 50"/>
                <a:gd name="T87" fmla="*/ 36 h 62"/>
                <a:gd name="T88" fmla="*/ 8 w 50"/>
                <a:gd name="T89" fmla="*/ 30 h 62"/>
                <a:gd name="T90" fmla="*/ 4 w 50"/>
                <a:gd name="T91" fmla="*/ 26 h 62"/>
                <a:gd name="T92" fmla="*/ 0 w 50"/>
                <a:gd name="T93" fmla="*/ 23 h 62"/>
                <a:gd name="T94" fmla="*/ 0 w 50"/>
                <a:gd name="T95" fmla="*/ 17 h 62"/>
                <a:gd name="T96" fmla="*/ 0 w 50"/>
                <a:gd name="T97" fmla="*/ 10 h 62"/>
                <a:gd name="T98" fmla="*/ 8 w 50"/>
                <a:gd name="T99" fmla="*/ 7 h 62"/>
                <a:gd name="T100" fmla="*/ 13 w 50"/>
                <a:gd name="T101" fmla="*/ 4 h 62"/>
                <a:gd name="T102" fmla="*/ 21 w 50"/>
                <a:gd name="T103" fmla="*/ 0 h 62"/>
                <a:gd name="T104" fmla="*/ 29 w 50"/>
                <a:gd name="T105" fmla="*/ 0 h 62"/>
                <a:gd name="T106" fmla="*/ 34 w 50"/>
                <a:gd name="T107" fmla="*/ 4 h 62"/>
                <a:gd name="T108" fmla="*/ 38 w 50"/>
                <a:gd name="T109" fmla="*/ 4 h 62"/>
                <a:gd name="T110" fmla="*/ 38 w 50"/>
                <a:gd name="T111" fmla="*/ 4 h 62"/>
                <a:gd name="T112" fmla="*/ 42 w 50"/>
                <a:gd name="T113" fmla="*/ 4 h 62"/>
                <a:gd name="T114" fmla="*/ 42 w 50"/>
                <a:gd name="T115" fmla="*/ 4 h 62"/>
                <a:gd name="T116" fmla="*/ 42 w 50"/>
                <a:gd name="T117" fmla="*/ 4 h 62"/>
                <a:gd name="T118" fmla="*/ 42 w 50"/>
                <a:gd name="T119" fmla="*/ 0 h 62"/>
                <a:gd name="T120" fmla="*/ 46 w 50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" h="62">
                  <a:moveTo>
                    <a:pt x="46" y="0"/>
                  </a:moveTo>
                  <a:lnTo>
                    <a:pt x="46" y="20"/>
                  </a:lnTo>
                  <a:lnTo>
                    <a:pt x="42" y="20"/>
                  </a:lnTo>
                  <a:lnTo>
                    <a:pt x="38" y="13"/>
                  </a:lnTo>
                  <a:lnTo>
                    <a:pt x="34" y="7"/>
                  </a:lnTo>
                  <a:lnTo>
                    <a:pt x="29" y="7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7" y="20"/>
                  </a:lnTo>
                  <a:lnTo>
                    <a:pt x="21" y="23"/>
                  </a:lnTo>
                  <a:lnTo>
                    <a:pt x="34" y="30"/>
                  </a:lnTo>
                  <a:lnTo>
                    <a:pt x="42" y="33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0" y="53"/>
                  </a:lnTo>
                  <a:lnTo>
                    <a:pt x="42" y="59"/>
                  </a:lnTo>
                  <a:lnTo>
                    <a:pt x="34" y="62"/>
                  </a:lnTo>
                  <a:lnTo>
                    <a:pt x="25" y="62"/>
                  </a:lnTo>
                  <a:lnTo>
                    <a:pt x="21" y="62"/>
                  </a:lnTo>
                  <a:lnTo>
                    <a:pt x="13" y="62"/>
                  </a:lnTo>
                  <a:lnTo>
                    <a:pt x="8" y="62"/>
                  </a:lnTo>
                  <a:lnTo>
                    <a:pt x="4" y="59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4" y="43"/>
                  </a:lnTo>
                  <a:lnTo>
                    <a:pt x="8" y="49"/>
                  </a:lnTo>
                  <a:lnTo>
                    <a:pt x="13" y="56"/>
                  </a:lnTo>
                  <a:lnTo>
                    <a:pt x="17" y="59"/>
                  </a:lnTo>
                  <a:lnTo>
                    <a:pt x="25" y="59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8" y="53"/>
                  </a:lnTo>
                  <a:lnTo>
                    <a:pt x="38" y="49"/>
                  </a:lnTo>
                  <a:lnTo>
                    <a:pt x="38" y="46"/>
                  </a:lnTo>
                  <a:lnTo>
                    <a:pt x="34" y="43"/>
                  </a:lnTo>
                  <a:lnTo>
                    <a:pt x="29" y="40"/>
                  </a:lnTo>
                  <a:lnTo>
                    <a:pt x="21" y="36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3" y="4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1" name="Freeform 36"/>
            <p:cNvSpPr>
              <a:spLocks/>
            </p:cNvSpPr>
            <p:nvPr/>
          </p:nvSpPr>
          <p:spPr bwMode="auto">
            <a:xfrm>
              <a:off x="2347" y="1656"/>
              <a:ext cx="46" cy="78"/>
            </a:xfrm>
            <a:custGeom>
              <a:avLst/>
              <a:gdLst>
                <a:gd name="T0" fmla="*/ 25 w 46"/>
                <a:gd name="T1" fmla="*/ 0 h 78"/>
                <a:gd name="T2" fmla="*/ 25 w 46"/>
                <a:gd name="T3" fmla="*/ 20 h 78"/>
                <a:gd name="T4" fmla="*/ 42 w 46"/>
                <a:gd name="T5" fmla="*/ 20 h 78"/>
                <a:gd name="T6" fmla="*/ 42 w 46"/>
                <a:gd name="T7" fmla="*/ 23 h 78"/>
                <a:gd name="T8" fmla="*/ 25 w 46"/>
                <a:gd name="T9" fmla="*/ 23 h 78"/>
                <a:gd name="T10" fmla="*/ 25 w 46"/>
                <a:gd name="T11" fmla="*/ 62 h 78"/>
                <a:gd name="T12" fmla="*/ 25 w 46"/>
                <a:gd name="T13" fmla="*/ 65 h 78"/>
                <a:gd name="T14" fmla="*/ 29 w 46"/>
                <a:gd name="T15" fmla="*/ 69 h 78"/>
                <a:gd name="T16" fmla="*/ 29 w 46"/>
                <a:gd name="T17" fmla="*/ 72 h 78"/>
                <a:gd name="T18" fmla="*/ 33 w 46"/>
                <a:gd name="T19" fmla="*/ 72 h 78"/>
                <a:gd name="T20" fmla="*/ 38 w 46"/>
                <a:gd name="T21" fmla="*/ 72 h 78"/>
                <a:gd name="T22" fmla="*/ 38 w 46"/>
                <a:gd name="T23" fmla="*/ 69 h 78"/>
                <a:gd name="T24" fmla="*/ 42 w 46"/>
                <a:gd name="T25" fmla="*/ 69 h 78"/>
                <a:gd name="T26" fmla="*/ 42 w 46"/>
                <a:gd name="T27" fmla="*/ 65 h 78"/>
                <a:gd name="T28" fmla="*/ 46 w 46"/>
                <a:gd name="T29" fmla="*/ 65 h 78"/>
                <a:gd name="T30" fmla="*/ 42 w 46"/>
                <a:gd name="T31" fmla="*/ 72 h 78"/>
                <a:gd name="T32" fmla="*/ 38 w 46"/>
                <a:gd name="T33" fmla="*/ 75 h 78"/>
                <a:gd name="T34" fmla="*/ 33 w 46"/>
                <a:gd name="T35" fmla="*/ 78 h 78"/>
                <a:gd name="T36" fmla="*/ 25 w 46"/>
                <a:gd name="T37" fmla="*/ 78 h 78"/>
                <a:gd name="T38" fmla="*/ 21 w 46"/>
                <a:gd name="T39" fmla="*/ 78 h 78"/>
                <a:gd name="T40" fmla="*/ 21 w 46"/>
                <a:gd name="T41" fmla="*/ 75 h 78"/>
                <a:gd name="T42" fmla="*/ 17 w 46"/>
                <a:gd name="T43" fmla="*/ 75 h 78"/>
                <a:gd name="T44" fmla="*/ 12 w 46"/>
                <a:gd name="T45" fmla="*/ 72 h 78"/>
                <a:gd name="T46" fmla="*/ 12 w 46"/>
                <a:gd name="T47" fmla="*/ 69 h 78"/>
                <a:gd name="T48" fmla="*/ 12 w 46"/>
                <a:gd name="T49" fmla="*/ 62 h 78"/>
                <a:gd name="T50" fmla="*/ 12 w 46"/>
                <a:gd name="T51" fmla="*/ 23 h 78"/>
                <a:gd name="T52" fmla="*/ 0 w 46"/>
                <a:gd name="T53" fmla="*/ 23 h 78"/>
                <a:gd name="T54" fmla="*/ 0 w 46"/>
                <a:gd name="T55" fmla="*/ 20 h 78"/>
                <a:gd name="T56" fmla="*/ 4 w 46"/>
                <a:gd name="T57" fmla="*/ 20 h 78"/>
                <a:gd name="T58" fmla="*/ 8 w 46"/>
                <a:gd name="T59" fmla="*/ 16 h 78"/>
                <a:gd name="T60" fmla="*/ 12 w 46"/>
                <a:gd name="T61" fmla="*/ 13 h 78"/>
                <a:gd name="T62" fmla="*/ 17 w 46"/>
                <a:gd name="T63" fmla="*/ 10 h 78"/>
                <a:gd name="T64" fmla="*/ 21 w 46"/>
                <a:gd name="T65" fmla="*/ 3 h 78"/>
                <a:gd name="T66" fmla="*/ 25 w 46"/>
                <a:gd name="T67" fmla="*/ 0 h 78"/>
                <a:gd name="T68" fmla="*/ 25 w 46"/>
                <a:gd name="T6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78">
                  <a:moveTo>
                    <a:pt x="25" y="0"/>
                  </a:moveTo>
                  <a:lnTo>
                    <a:pt x="25" y="20"/>
                  </a:lnTo>
                  <a:lnTo>
                    <a:pt x="42" y="20"/>
                  </a:lnTo>
                  <a:lnTo>
                    <a:pt x="42" y="23"/>
                  </a:lnTo>
                  <a:lnTo>
                    <a:pt x="25" y="23"/>
                  </a:lnTo>
                  <a:lnTo>
                    <a:pt x="25" y="62"/>
                  </a:lnTo>
                  <a:lnTo>
                    <a:pt x="25" y="65"/>
                  </a:lnTo>
                  <a:lnTo>
                    <a:pt x="29" y="69"/>
                  </a:lnTo>
                  <a:lnTo>
                    <a:pt x="29" y="72"/>
                  </a:lnTo>
                  <a:lnTo>
                    <a:pt x="33" y="72"/>
                  </a:lnTo>
                  <a:lnTo>
                    <a:pt x="38" y="72"/>
                  </a:lnTo>
                  <a:lnTo>
                    <a:pt x="38" y="69"/>
                  </a:lnTo>
                  <a:lnTo>
                    <a:pt x="42" y="69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42" y="72"/>
                  </a:lnTo>
                  <a:lnTo>
                    <a:pt x="38" y="75"/>
                  </a:lnTo>
                  <a:lnTo>
                    <a:pt x="33" y="78"/>
                  </a:lnTo>
                  <a:lnTo>
                    <a:pt x="25" y="78"/>
                  </a:lnTo>
                  <a:lnTo>
                    <a:pt x="21" y="78"/>
                  </a:lnTo>
                  <a:lnTo>
                    <a:pt x="21" y="75"/>
                  </a:lnTo>
                  <a:lnTo>
                    <a:pt x="17" y="75"/>
                  </a:lnTo>
                  <a:lnTo>
                    <a:pt x="12" y="72"/>
                  </a:lnTo>
                  <a:lnTo>
                    <a:pt x="12" y="69"/>
                  </a:lnTo>
                  <a:lnTo>
                    <a:pt x="12" y="62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8" y="16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21" y="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2" name="Freeform 37"/>
            <p:cNvSpPr>
              <a:spLocks/>
            </p:cNvSpPr>
            <p:nvPr/>
          </p:nvSpPr>
          <p:spPr bwMode="auto">
            <a:xfrm>
              <a:off x="1944" y="1803"/>
              <a:ext cx="101" cy="89"/>
            </a:xfrm>
            <a:custGeom>
              <a:avLst/>
              <a:gdLst>
                <a:gd name="T0" fmla="*/ 96 w 101"/>
                <a:gd name="T1" fmla="*/ 0 h 89"/>
                <a:gd name="T2" fmla="*/ 101 w 101"/>
                <a:gd name="T3" fmla="*/ 30 h 89"/>
                <a:gd name="T4" fmla="*/ 96 w 101"/>
                <a:gd name="T5" fmla="*/ 30 h 89"/>
                <a:gd name="T6" fmla="*/ 92 w 101"/>
                <a:gd name="T7" fmla="*/ 17 h 89"/>
                <a:gd name="T8" fmla="*/ 84 w 101"/>
                <a:gd name="T9" fmla="*/ 10 h 89"/>
                <a:gd name="T10" fmla="*/ 71 w 101"/>
                <a:gd name="T11" fmla="*/ 4 h 89"/>
                <a:gd name="T12" fmla="*/ 59 w 101"/>
                <a:gd name="T13" fmla="*/ 4 h 89"/>
                <a:gd name="T14" fmla="*/ 50 w 101"/>
                <a:gd name="T15" fmla="*/ 4 h 89"/>
                <a:gd name="T16" fmla="*/ 38 w 101"/>
                <a:gd name="T17" fmla="*/ 7 h 89"/>
                <a:gd name="T18" fmla="*/ 33 w 101"/>
                <a:gd name="T19" fmla="*/ 13 h 89"/>
                <a:gd name="T20" fmla="*/ 25 w 101"/>
                <a:gd name="T21" fmla="*/ 23 h 89"/>
                <a:gd name="T22" fmla="*/ 21 w 101"/>
                <a:gd name="T23" fmla="*/ 33 h 89"/>
                <a:gd name="T24" fmla="*/ 21 w 101"/>
                <a:gd name="T25" fmla="*/ 46 h 89"/>
                <a:gd name="T26" fmla="*/ 21 w 101"/>
                <a:gd name="T27" fmla="*/ 56 h 89"/>
                <a:gd name="T28" fmla="*/ 25 w 101"/>
                <a:gd name="T29" fmla="*/ 66 h 89"/>
                <a:gd name="T30" fmla="*/ 33 w 101"/>
                <a:gd name="T31" fmla="*/ 72 h 89"/>
                <a:gd name="T32" fmla="*/ 42 w 101"/>
                <a:gd name="T33" fmla="*/ 79 h 89"/>
                <a:gd name="T34" fmla="*/ 50 w 101"/>
                <a:gd name="T35" fmla="*/ 82 h 89"/>
                <a:gd name="T36" fmla="*/ 63 w 101"/>
                <a:gd name="T37" fmla="*/ 82 h 89"/>
                <a:gd name="T38" fmla="*/ 71 w 101"/>
                <a:gd name="T39" fmla="*/ 82 h 89"/>
                <a:gd name="T40" fmla="*/ 80 w 101"/>
                <a:gd name="T41" fmla="*/ 79 h 89"/>
                <a:gd name="T42" fmla="*/ 88 w 101"/>
                <a:gd name="T43" fmla="*/ 76 h 89"/>
                <a:gd name="T44" fmla="*/ 101 w 101"/>
                <a:gd name="T45" fmla="*/ 66 h 89"/>
                <a:gd name="T46" fmla="*/ 101 w 101"/>
                <a:gd name="T47" fmla="*/ 66 h 89"/>
                <a:gd name="T48" fmla="*/ 92 w 101"/>
                <a:gd name="T49" fmla="*/ 76 h 89"/>
                <a:gd name="T50" fmla="*/ 84 w 101"/>
                <a:gd name="T51" fmla="*/ 85 h 89"/>
                <a:gd name="T52" fmla="*/ 71 w 101"/>
                <a:gd name="T53" fmla="*/ 89 h 89"/>
                <a:gd name="T54" fmla="*/ 54 w 101"/>
                <a:gd name="T55" fmla="*/ 89 h 89"/>
                <a:gd name="T56" fmla="*/ 38 w 101"/>
                <a:gd name="T57" fmla="*/ 89 h 89"/>
                <a:gd name="T58" fmla="*/ 25 w 101"/>
                <a:gd name="T59" fmla="*/ 82 h 89"/>
                <a:gd name="T60" fmla="*/ 12 w 101"/>
                <a:gd name="T61" fmla="*/ 72 h 89"/>
                <a:gd name="T62" fmla="*/ 4 w 101"/>
                <a:gd name="T63" fmla="*/ 59 h 89"/>
                <a:gd name="T64" fmla="*/ 0 w 101"/>
                <a:gd name="T65" fmla="*/ 46 h 89"/>
                <a:gd name="T66" fmla="*/ 4 w 101"/>
                <a:gd name="T67" fmla="*/ 33 h 89"/>
                <a:gd name="T68" fmla="*/ 8 w 101"/>
                <a:gd name="T69" fmla="*/ 23 h 89"/>
                <a:gd name="T70" fmla="*/ 17 w 101"/>
                <a:gd name="T71" fmla="*/ 13 h 89"/>
                <a:gd name="T72" fmla="*/ 29 w 101"/>
                <a:gd name="T73" fmla="*/ 4 h 89"/>
                <a:gd name="T74" fmla="*/ 42 w 101"/>
                <a:gd name="T75" fmla="*/ 0 h 89"/>
                <a:gd name="T76" fmla="*/ 59 w 101"/>
                <a:gd name="T77" fmla="*/ 0 h 89"/>
                <a:gd name="T78" fmla="*/ 71 w 101"/>
                <a:gd name="T79" fmla="*/ 0 h 89"/>
                <a:gd name="T80" fmla="*/ 84 w 101"/>
                <a:gd name="T81" fmla="*/ 4 h 89"/>
                <a:gd name="T82" fmla="*/ 84 w 101"/>
                <a:gd name="T83" fmla="*/ 4 h 89"/>
                <a:gd name="T84" fmla="*/ 88 w 101"/>
                <a:gd name="T85" fmla="*/ 4 h 89"/>
                <a:gd name="T86" fmla="*/ 88 w 101"/>
                <a:gd name="T87" fmla="*/ 4 h 89"/>
                <a:gd name="T88" fmla="*/ 92 w 101"/>
                <a:gd name="T89" fmla="*/ 4 h 89"/>
                <a:gd name="T90" fmla="*/ 92 w 101"/>
                <a:gd name="T91" fmla="*/ 0 h 89"/>
                <a:gd name="T92" fmla="*/ 92 w 101"/>
                <a:gd name="T93" fmla="*/ 0 h 89"/>
                <a:gd name="T94" fmla="*/ 96 w 101"/>
                <a:gd name="T9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89">
                  <a:moveTo>
                    <a:pt x="96" y="0"/>
                  </a:moveTo>
                  <a:lnTo>
                    <a:pt x="101" y="30"/>
                  </a:lnTo>
                  <a:lnTo>
                    <a:pt x="96" y="30"/>
                  </a:lnTo>
                  <a:lnTo>
                    <a:pt x="92" y="17"/>
                  </a:lnTo>
                  <a:lnTo>
                    <a:pt x="84" y="10"/>
                  </a:lnTo>
                  <a:lnTo>
                    <a:pt x="71" y="4"/>
                  </a:lnTo>
                  <a:lnTo>
                    <a:pt x="59" y="4"/>
                  </a:lnTo>
                  <a:lnTo>
                    <a:pt x="50" y="4"/>
                  </a:lnTo>
                  <a:lnTo>
                    <a:pt x="38" y="7"/>
                  </a:lnTo>
                  <a:lnTo>
                    <a:pt x="33" y="13"/>
                  </a:lnTo>
                  <a:lnTo>
                    <a:pt x="25" y="23"/>
                  </a:lnTo>
                  <a:lnTo>
                    <a:pt x="21" y="33"/>
                  </a:lnTo>
                  <a:lnTo>
                    <a:pt x="21" y="46"/>
                  </a:lnTo>
                  <a:lnTo>
                    <a:pt x="21" y="56"/>
                  </a:lnTo>
                  <a:lnTo>
                    <a:pt x="25" y="66"/>
                  </a:lnTo>
                  <a:lnTo>
                    <a:pt x="33" y="72"/>
                  </a:lnTo>
                  <a:lnTo>
                    <a:pt x="42" y="79"/>
                  </a:lnTo>
                  <a:lnTo>
                    <a:pt x="50" y="82"/>
                  </a:lnTo>
                  <a:lnTo>
                    <a:pt x="63" y="82"/>
                  </a:lnTo>
                  <a:lnTo>
                    <a:pt x="71" y="82"/>
                  </a:lnTo>
                  <a:lnTo>
                    <a:pt x="80" y="79"/>
                  </a:lnTo>
                  <a:lnTo>
                    <a:pt x="88" y="76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92" y="76"/>
                  </a:lnTo>
                  <a:lnTo>
                    <a:pt x="84" y="85"/>
                  </a:lnTo>
                  <a:lnTo>
                    <a:pt x="71" y="89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25" y="82"/>
                  </a:lnTo>
                  <a:lnTo>
                    <a:pt x="12" y="72"/>
                  </a:lnTo>
                  <a:lnTo>
                    <a:pt x="4" y="59"/>
                  </a:lnTo>
                  <a:lnTo>
                    <a:pt x="0" y="46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7" y="13"/>
                  </a:lnTo>
                  <a:lnTo>
                    <a:pt x="29" y="4"/>
                  </a:lnTo>
                  <a:lnTo>
                    <a:pt x="42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3" name="Freeform 38"/>
            <p:cNvSpPr>
              <a:spLocks noEditPoints="1"/>
            </p:cNvSpPr>
            <p:nvPr/>
          </p:nvSpPr>
          <p:spPr bwMode="auto">
            <a:xfrm>
              <a:off x="2057" y="1829"/>
              <a:ext cx="71" cy="63"/>
            </a:xfrm>
            <a:custGeom>
              <a:avLst/>
              <a:gdLst>
                <a:gd name="T0" fmla="*/ 38 w 71"/>
                <a:gd name="T1" fmla="*/ 0 h 63"/>
                <a:gd name="T2" fmla="*/ 46 w 71"/>
                <a:gd name="T3" fmla="*/ 4 h 63"/>
                <a:gd name="T4" fmla="*/ 55 w 71"/>
                <a:gd name="T5" fmla="*/ 7 h 63"/>
                <a:gd name="T6" fmla="*/ 63 w 71"/>
                <a:gd name="T7" fmla="*/ 10 h 63"/>
                <a:gd name="T8" fmla="*/ 71 w 71"/>
                <a:gd name="T9" fmla="*/ 20 h 63"/>
                <a:gd name="T10" fmla="*/ 71 w 71"/>
                <a:gd name="T11" fmla="*/ 30 h 63"/>
                <a:gd name="T12" fmla="*/ 71 w 71"/>
                <a:gd name="T13" fmla="*/ 40 h 63"/>
                <a:gd name="T14" fmla="*/ 67 w 71"/>
                <a:gd name="T15" fmla="*/ 46 h 63"/>
                <a:gd name="T16" fmla="*/ 63 w 71"/>
                <a:gd name="T17" fmla="*/ 53 h 63"/>
                <a:gd name="T18" fmla="*/ 55 w 71"/>
                <a:gd name="T19" fmla="*/ 59 h 63"/>
                <a:gd name="T20" fmla="*/ 46 w 71"/>
                <a:gd name="T21" fmla="*/ 63 h 63"/>
                <a:gd name="T22" fmla="*/ 34 w 71"/>
                <a:gd name="T23" fmla="*/ 63 h 63"/>
                <a:gd name="T24" fmla="*/ 25 w 71"/>
                <a:gd name="T25" fmla="*/ 63 h 63"/>
                <a:gd name="T26" fmla="*/ 17 w 71"/>
                <a:gd name="T27" fmla="*/ 59 h 63"/>
                <a:gd name="T28" fmla="*/ 9 w 71"/>
                <a:gd name="T29" fmla="*/ 53 h 63"/>
                <a:gd name="T30" fmla="*/ 4 w 71"/>
                <a:gd name="T31" fmla="*/ 43 h 63"/>
                <a:gd name="T32" fmla="*/ 0 w 71"/>
                <a:gd name="T33" fmla="*/ 33 h 63"/>
                <a:gd name="T34" fmla="*/ 0 w 71"/>
                <a:gd name="T35" fmla="*/ 23 h 63"/>
                <a:gd name="T36" fmla="*/ 4 w 71"/>
                <a:gd name="T37" fmla="*/ 17 h 63"/>
                <a:gd name="T38" fmla="*/ 13 w 71"/>
                <a:gd name="T39" fmla="*/ 10 h 63"/>
                <a:gd name="T40" fmla="*/ 17 w 71"/>
                <a:gd name="T41" fmla="*/ 4 h 63"/>
                <a:gd name="T42" fmla="*/ 29 w 71"/>
                <a:gd name="T43" fmla="*/ 4 h 63"/>
                <a:gd name="T44" fmla="*/ 38 w 71"/>
                <a:gd name="T45" fmla="*/ 0 h 63"/>
                <a:gd name="T46" fmla="*/ 34 w 71"/>
                <a:gd name="T47" fmla="*/ 4 h 63"/>
                <a:gd name="T48" fmla="*/ 29 w 71"/>
                <a:gd name="T49" fmla="*/ 7 h 63"/>
                <a:gd name="T50" fmla="*/ 25 w 71"/>
                <a:gd name="T51" fmla="*/ 7 h 63"/>
                <a:gd name="T52" fmla="*/ 21 w 71"/>
                <a:gd name="T53" fmla="*/ 10 h 63"/>
                <a:gd name="T54" fmla="*/ 17 w 71"/>
                <a:gd name="T55" fmla="*/ 14 h 63"/>
                <a:gd name="T56" fmla="*/ 17 w 71"/>
                <a:gd name="T57" fmla="*/ 20 h 63"/>
                <a:gd name="T58" fmla="*/ 17 w 71"/>
                <a:gd name="T59" fmla="*/ 27 h 63"/>
                <a:gd name="T60" fmla="*/ 17 w 71"/>
                <a:gd name="T61" fmla="*/ 40 h 63"/>
                <a:gd name="T62" fmla="*/ 21 w 71"/>
                <a:gd name="T63" fmla="*/ 50 h 63"/>
                <a:gd name="T64" fmla="*/ 29 w 71"/>
                <a:gd name="T65" fmla="*/ 56 h 63"/>
                <a:gd name="T66" fmla="*/ 38 w 71"/>
                <a:gd name="T67" fmla="*/ 59 h 63"/>
                <a:gd name="T68" fmla="*/ 46 w 71"/>
                <a:gd name="T69" fmla="*/ 56 h 63"/>
                <a:gd name="T70" fmla="*/ 50 w 71"/>
                <a:gd name="T71" fmla="*/ 53 h 63"/>
                <a:gd name="T72" fmla="*/ 55 w 71"/>
                <a:gd name="T73" fmla="*/ 46 h 63"/>
                <a:gd name="T74" fmla="*/ 59 w 71"/>
                <a:gd name="T75" fmla="*/ 36 h 63"/>
                <a:gd name="T76" fmla="*/ 55 w 71"/>
                <a:gd name="T77" fmla="*/ 27 h 63"/>
                <a:gd name="T78" fmla="*/ 55 w 71"/>
                <a:gd name="T79" fmla="*/ 17 h 63"/>
                <a:gd name="T80" fmla="*/ 50 w 71"/>
                <a:gd name="T81" fmla="*/ 10 h 63"/>
                <a:gd name="T82" fmla="*/ 42 w 71"/>
                <a:gd name="T83" fmla="*/ 7 h 63"/>
                <a:gd name="T84" fmla="*/ 34 w 71"/>
                <a:gd name="T8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63">
                  <a:moveTo>
                    <a:pt x="38" y="0"/>
                  </a:moveTo>
                  <a:lnTo>
                    <a:pt x="46" y="4"/>
                  </a:lnTo>
                  <a:lnTo>
                    <a:pt x="55" y="7"/>
                  </a:lnTo>
                  <a:lnTo>
                    <a:pt x="63" y="10"/>
                  </a:lnTo>
                  <a:lnTo>
                    <a:pt x="71" y="20"/>
                  </a:lnTo>
                  <a:lnTo>
                    <a:pt x="71" y="30"/>
                  </a:lnTo>
                  <a:lnTo>
                    <a:pt x="71" y="40"/>
                  </a:lnTo>
                  <a:lnTo>
                    <a:pt x="67" y="46"/>
                  </a:lnTo>
                  <a:lnTo>
                    <a:pt x="63" y="53"/>
                  </a:lnTo>
                  <a:lnTo>
                    <a:pt x="55" y="59"/>
                  </a:lnTo>
                  <a:lnTo>
                    <a:pt x="46" y="63"/>
                  </a:lnTo>
                  <a:lnTo>
                    <a:pt x="34" y="63"/>
                  </a:lnTo>
                  <a:lnTo>
                    <a:pt x="25" y="63"/>
                  </a:lnTo>
                  <a:lnTo>
                    <a:pt x="17" y="59"/>
                  </a:lnTo>
                  <a:lnTo>
                    <a:pt x="9" y="53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13" y="10"/>
                  </a:lnTo>
                  <a:lnTo>
                    <a:pt x="17" y="4"/>
                  </a:lnTo>
                  <a:lnTo>
                    <a:pt x="29" y="4"/>
                  </a:lnTo>
                  <a:lnTo>
                    <a:pt x="38" y="0"/>
                  </a:lnTo>
                  <a:close/>
                  <a:moveTo>
                    <a:pt x="34" y="4"/>
                  </a:moveTo>
                  <a:lnTo>
                    <a:pt x="29" y="7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7" y="20"/>
                  </a:lnTo>
                  <a:lnTo>
                    <a:pt x="17" y="27"/>
                  </a:lnTo>
                  <a:lnTo>
                    <a:pt x="17" y="40"/>
                  </a:lnTo>
                  <a:lnTo>
                    <a:pt x="21" y="50"/>
                  </a:lnTo>
                  <a:lnTo>
                    <a:pt x="29" y="56"/>
                  </a:lnTo>
                  <a:lnTo>
                    <a:pt x="38" y="59"/>
                  </a:lnTo>
                  <a:lnTo>
                    <a:pt x="46" y="56"/>
                  </a:lnTo>
                  <a:lnTo>
                    <a:pt x="50" y="53"/>
                  </a:lnTo>
                  <a:lnTo>
                    <a:pt x="55" y="46"/>
                  </a:lnTo>
                  <a:lnTo>
                    <a:pt x="59" y="36"/>
                  </a:lnTo>
                  <a:lnTo>
                    <a:pt x="55" y="27"/>
                  </a:lnTo>
                  <a:lnTo>
                    <a:pt x="55" y="17"/>
                  </a:lnTo>
                  <a:lnTo>
                    <a:pt x="50" y="10"/>
                  </a:lnTo>
                  <a:lnTo>
                    <a:pt x="42" y="7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4" name="Freeform 39"/>
            <p:cNvSpPr>
              <a:spLocks/>
            </p:cNvSpPr>
            <p:nvPr/>
          </p:nvSpPr>
          <p:spPr bwMode="auto">
            <a:xfrm>
              <a:off x="2137" y="1829"/>
              <a:ext cx="80" cy="63"/>
            </a:xfrm>
            <a:custGeom>
              <a:avLst/>
              <a:gdLst>
                <a:gd name="T0" fmla="*/ 25 w 80"/>
                <a:gd name="T1" fmla="*/ 14 h 63"/>
                <a:gd name="T2" fmla="*/ 33 w 80"/>
                <a:gd name="T3" fmla="*/ 7 h 63"/>
                <a:gd name="T4" fmla="*/ 42 w 80"/>
                <a:gd name="T5" fmla="*/ 4 h 63"/>
                <a:gd name="T6" fmla="*/ 50 w 80"/>
                <a:gd name="T7" fmla="*/ 0 h 63"/>
                <a:gd name="T8" fmla="*/ 59 w 80"/>
                <a:gd name="T9" fmla="*/ 0 h 63"/>
                <a:gd name="T10" fmla="*/ 63 w 80"/>
                <a:gd name="T11" fmla="*/ 4 h 63"/>
                <a:gd name="T12" fmla="*/ 67 w 80"/>
                <a:gd name="T13" fmla="*/ 7 h 63"/>
                <a:gd name="T14" fmla="*/ 67 w 80"/>
                <a:gd name="T15" fmla="*/ 10 h 63"/>
                <a:gd name="T16" fmla="*/ 71 w 80"/>
                <a:gd name="T17" fmla="*/ 17 h 63"/>
                <a:gd name="T18" fmla="*/ 71 w 80"/>
                <a:gd name="T19" fmla="*/ 23 h 63"/>
                <a:gd name="T20" fmla="*/ 71 w 80"/>
                <a:gd name="T21" fmla="*/ 50 h 63"/>
                <a:gd name="T22" fmla="*/ 71 w 80"/>
                <a:gd name="T23" fmla="*/ 53 h 63"/>
                <a:gd name="T24" fmla="*/ 71 w 80"/>
                <a:gd name="T25" fmla="*/ 56 h 63"/>
                <a:gd name="T26" fmla="*/ 71 w 80"/>
                <a:gd name="T27" fmla="*/ 56 h 63"/>
                <a:gd name="T28" fmla="*/ 75 w 80"/>
                <a:gd name="T29" fmla="*/ 59 h 63"/>
                <a:gd name="T30" fmla="*/ 75 w 80"/>
                <a:gd name="T31" fmla="*/ 59 h 63"/>
                <a:gd name="T32" fmla="*/ 80 w 80"/>
                <a:gd name="T33" fmla="*/ 59 h 63"/>
                <a:gd name="T34" fmla="*/ 80 w 80"/>
                <a:gd name="T35" fmla="*/ 63 h 63"/>
                <a:gd name="T36" fmla="*/ 46 w 80"/>
                <a:gd name="T37" fmla="*/ 63 h 63"/>
                <a:gd name="T38" fmla="*/ 46 w 80"/>
                <a:gd name="T39" fmla="*/ 59 h 63"/>
                <a:gd name="T40" fmla="*/ 46 w 80"/>
                <a:gd name="T41" fmla="*/ 59 h 63"/>
                <a:gd name="T42" fmla="*/ 50 w 80"/>
                <a:gd name="T43" fmla="*/ 59 h 63"/>
                <a:gd name="T44" fmla="*/ 54 w 80"/>
                <a:gd name="T45" fmla="*/ 59 h 63"/>
                <a:gd name="T46" fmla="*/ 54 w 80"/>
                <a:gd name="T47" fmla="*/ 56 h 63"/>
                <a:gd name="T48" fmla="*/ 54 w 80"/>
                <a:gd name="T49" fmla="*/ 53 h 63"/>
                <a:gd name="T50" fmla="*/ 59 w 80"/>
                <a:gd name="T51" fmla="*/ 53 h 63"/>
                <a:gd name="T52" fmla="*/ 59 w 80"/>
                <a:gd name="T53" fmla="*/ 50 h 63"/>
                <a:gd name="T54" fmla="*/ 59 w 80"/>
                <a:gd name="T55" fmla="*/ 23 h 63"/>
                <a:gd name="T56" fmla="*/ 54 w 80"/>
                <a:gd name="T57" fmla="*/ 17 h 63"/>
                <a:gd name="T58" fmla="*/ 54 w 80"/>
                <a:gd name="T59" fmla="*/ 14 h 63"/>
                <a:gd name="T60" fmla="*/ 50 w 80"/>
                <a:gd name="T61" fmla="*/ 10 h 63"/>
                <a:gd name="T62" fmla="*/ 46 w 80"/>
                <a:gd name="T63" fmla="*/ 10 h 63"/>
                <a:gd name="T64" fmla="*/ 33 w 80"/>
                <a:gd name="T65" fmla="*/ 10 h 63"/>
                <a:gd name="T66" fmla="*/ 25 w 80"/>
                <a:gd name="T67" fmla="*/ 17 h 63"/>
                <a:gd name="T68" fmla="*/ 25 w 80"/>
                <a:gd name="T69" fmla="*/ 50 h 63"/>
                <a:gd name="T70" fmla="*/ 25 w 80"/>
                <a:gd name="T71" fmla="*/ 53 h 63"/>
                <a:gd name="T72" fmla="*/ 25 w 80"/>
                <a:gd name="T73" fmla="*/ 56 h 63"/>
                <a:gd name="T74" fmla="*/ 29 w 80"/>
                <a:gd name="T75" fmla="*/ 56 h 63"/>
                <a:gd name="T76" fmla="*/ 29 w 80"/>
                <a:gd name="T77" fmla="*/ 59 h 63"/>
                <a:gd name="T78" fmla="*/ 33 w 80"/>
                <a:gd name="T79" fmla="*/ 59 h 63"/>
                <a:gd name="T80" fmla="*/ 38 w 80"/>
                <a:gd name="T81" fmla="*/ 59 h 63"/>
                <a:gd name="T82" fmla="*/ 38 w 80"/>
                <a:gd name="T83" fmla="*/ 63 h 63"/>
                <a:gd name="T84" fmla="*/ 0 w 80"/>
                <a:gd name="T85" fmla="*/ 63 h 63"/>
                <a:gd name="T86" fmla="*/ 0 w 80"/>
                <a:gd name="T87" fmla="*/ 59 h 63"/>
                <a:gd name="T88" fmla="*/ 4 w 80"/>
                <a:gd name="T89" fmla="*/ 59 h 63"/>
                <a:gd name="T90" fmla="*/ 8 w 80"/>
                <a:gd name="T91" fmla="*/ 59 h 63"/>
                <a:gd name="T92" fmla="*/ 8 w 80"/>
                <a:gd name="T93" fmla="*/ 56 h 63"/>
                <a:gd name="T94" fmla="*/ 12 w 80"/>
                <a:gd name="T95" fmla="*/ 53 h 63"/>
                <a:gd name="T96" fmla="*/ 12 w 80"/>
                <a:gd name="T97" fmla="*/ 50 h 63"/>
                <a:gd name="T98" fmla="*/ 12 w 80"/>
                <a:gd name="T99" fmla="*/ 27 h 63"/>
                <a:gd name="T100" fmla="*/ 12 w 80"/>
                <a:gd name="T101" fmla="*/ 17 h 63"/>
                <a:gd name="T102" fmla="*/ 12 w 80"/>
                <a:gd name="T103" fmla="*/ 14 h 63"/>
                <a:gd name="T104" fmla="*/ 12 w 80"/>
                <a:gd name="T105" fmla="*/ 10 h 63"/>
                <a:gd name="T106" fmla="*/ 8 w 80"/>
                <a:gd name="T107" fmla="*/ 10 h 63"/>
                <a:gd name="T108" fmla="*/ 8 w 80"/>
                <a:gd name="T109" fmla="*/ 10 h 63"/>
                <a:gd name="T110" fmla="*/ 8 w 80"/>
                <a:gd name="T111" fmla="*/ 10 h 63"/>
                <a:gd name="T112" fmla="*/ 4 w 80"/>
                <a:gd name="T113" fmla="*/ 10 h 63"/>
                <a:gd name="T114" fmla="*/ 0 w 80"/>
                <a:gd name="T115" fmla="*/ 10 h 63"/>
                <a:gd name="T116" fmla="*/ 0 w 80"/>
                <a:gd name="T117" fmla="*/ 7 h 63"/>
                <a:gd name="T118" fmla="*/ 21 w 80"/>
                <a:gd name="T119" fmla="*/ 0 h 63"/>
                <a:gd name="T120" fmla="*/ 25 w 80"/>
                <a:gd name="T121" fmla="*/ 0 h 63"/>
                <a:gd name="T122" fmla="*/ 25 w 80"/>
                <a:gd name="T123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" h="63">
                  <a:moveTo>
                    <a:pt x="25" y="14"/>
                  </a:moveTo>
                  <a:lnTo>
                    <a:pt x="33" y="7"/>
                  </a:lnTo>
                  <a:lnTo>
                    <a:pt x="42" y="4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3" y="4"/>
                  </a:lnTo>
                  <a:lnTo>
                    <a:pt x="67" y="7"/>
                  </a:lnTo>
                  <a:lnTo>
                    <a:pt x="67" y="10"/>
                  </a:lnTo>
                  <a:lnTo>
                    <a:pt x="71" y="17"/>
                  </a:lnTo>
                  <a:lnTo>
                    <a:pt x="71" y="23"/>
                  </a:lnTo>
                  <a:lnTo>
                    <a:pt x="71" y="50"/>
                  </a:lnTo>
                  <a:lnTo>
                    <a:pt x="71" y="53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80" y="59"/>
                  </a:lnTo>
                  <a:lnTo>
                    <a:pt x="80" y="63"/>
                  </a:lnTo>
                  <a:lnTo>
                    <a:pt x="46" y="63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50" y="59"/>
                  </a:lnTo>
                  <a:lnTo>
                    <a:pt x="54" y="59"/>
                  </a:lnTo>
                  <a:lnTo>
                    <a:pt x="54" y="56"/>
                  </a:lnTo>
                  <a:lnTo>
                    <a:pt x="54" y="53"/>
                  </a:lnTo>
                  <a:lnTo>
                    <a:pt x="59" y="53"/>
                  </a:lnTo>
                  <a:lnTo>
                    <a:pt x="59" y="50"/>
                  </a:lnTo>
                  <a:lnTo>
                    <a:pt x="59" y="23"/>
                  </a:lnTo>
                  <a:lnTo>
                    <a:pt x="54" y="17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10"/>
                  </a:lnTo>
                  <a:lnTo>
                    <a:pt x="33" y="10"/>
                  </a:lnTo>
                  <a:lnTo>
                    <a:pt x="25" y="17"/>
                  </a:lnTo>
                  <a:lnTo>
                    <a:pt x="25" y="50"/>
                  </a:lnTo>
                  <a:lnTo>
                    <a:pt x="25" y="53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29" y="59"/>
                  </a:lnTo>
                  <a:lnTo>
                    <a:pt x="33" y="59"/>
                  </a:lnTo>
                  <a:lnTo>
                    <a:pt x="38" y="59"/>
                  </a:lnTo>
                  <a:lnTo>
                    <a:pt x="38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4" y="59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2" y="50"/>
                  </a:lnTo>
                  <a:lnTo>
                    <a:pt x="12" y="27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5" name="Freeform 40"/>
            <p:cNvSpPr>
              <a:spLocks noEditPoints="1"/>
            </p:cNvSpPr>
            <p:nvPr/>
          </p:nvSpPr>
          <p:spPr bwMode="auto">
            <a:xfrm>
              <a:off x="2225" y="1800"/>
              <a:ext cx="80" cy="92"/>
            </a:xfrm>
            <a:custGeom>
              <a:avLst/>
              <a:gdLst>
                <a:gd name="T0" fmla="*/ 55 w 80"/>
                <a:gd name="T1" fmla="*/ 85 h 92"/>
                <a:gd name="T2" fmla="*/ 46 w 80"/>
                <a:gd name="T3" fmla="*/ 88 h 92"/>
                <a:gd name="T4" fmla="*/ 42 w 80"/>
                <a:gd name="T5" fmla="*/ 92 h 92"/>
                <a:gd name="T6" fmla="*/ 38 w 80"/>
                <a:gd name="T7" fmla="*/ 92 h 92"/>
                <a:gd name="T8" fmla="*/ 29 w 80"/>
                <a:gd name="T9" fmla="*/ 92 h 92"/>
                <a:gd name="T10" fmla="*/ 21 w 80"/>
                <a:gd name="T11" fmla="*/ 92 h 92"/>
                <a:gd name="T12" fmla="*/ 8 w 80"/>
                <a:gd name="T13" fmla="*/ 85 h 92"/>
                <a:gd name="T14" fmla="*/ 4 w 80"/>
                <a:gd name="T15" fmla="*/ 75 h 92"/>
                <a:gd name="T16" fmla="*/ 0 w 80"/>
                <a:gd name="T17" fmla="*/ 62 h 92"/>
                <a:gd name="T18" fmla="*/ 4 w 80"/>
                <a:gd name="T19" fmla="*/ 52 h 92"/>
                <a:gd name="T20" fmla="*/ 8 w 80"/>
                <a:gd name="T21" fmla="*/ 39 h 92"/>
                <a:gd name="T22" fmla="*/ 17 w 80"/>
                <a:gd name="T23" fmla="*/ 36 h 92"/>
                <a:gd name="T24" fmla="*/ 25 w 80"/>
                <a:gd name="T25" fmla="*/ 33 h 92"/>
                <a:gd name="T26" fmla="*/ 38 w 80"/>
                <a:gd name="T27" fmla="*/ 29 h 92"/>
                <a:gd name="T28" fmla="*/ 46 w 80"/>
                <a:gd name="T29" fmla="*/ 33 h 92"/>
                <a:gd name="T30" fmla="*/ 55 w 80"/>
                <a:gd name="T31" fmla="*/ 36 h 92"/>
                <a:gd name="T32" fmla="*/ 55 w 80"/>
                <a:gd name="T33" fmla="*/ 23 h 92"/>
                <a:gd name="T34" fmla="*/ 55 w 80"/>
                <a:gd name="T35" fmla="*/ 16 h 92"/>
                <a:gd name="T36" fmla="*/ 50 w 80"/>
                <a:gd name="T37" fmla="*/ 13 h 92"/>
                <a:gd name="T38" fmla="*/ 50 w 80"/>
                <a:gd name="T39" fmla="*/ 10 h 92"/>
                <a:gd name="T40" fmla="*/ 50 w 80"/>
                <a:gd name="T41" fmla="*/ 10 h 92"/>
                <a:gd name="T42" fmla="*/ 50 w 80"/>
                <a:gd name="T43" fmla="*/ 7 h 92"/>
                <a:gd name="T44" fmla="*/ 46 w 80"/>
                <a:gd name="T45" fmla="*/ 7 h 92"/>
                <a:gd name="T46" fmla="*/ 46 w 80"/>
                <a:gd name="T47" fmla="*/ 7 h 92"/>
                <a:gd name="T48" fmla="*/ 42 w 80"/>
                <a:gd name="T49" fmla="*/ 10 h 92"/>
                <a:gd name="T50" fmla="*/ 42 w 80"/>
                <a:gd name="T51" fmla="*/ 7 h 92"/>
                <a:gd name="T52" fmla="*/ 63 w 80"/>
                <a:gd name="T53" fmla="*/ 0 h 92"/>
                <a:gd name="T54" fmla="*/ 67 w 80"/>
                <a:gd name="T55" fmla="*/ 0 h 92"/>
                <a:gd name="T56" fmla="*/ 67 w 80"/>
                <a:gd name="T57" fmla="*/ 69 h 92"/>
                <a:gd name="T58" fmla="*/ 67 w 80"/>
                <a:gd name="T59" fmla="*/ 75 h 92"/>
                <a:gd name="T60" fmla="*/ 67 w 80"/>
                <a:gd name="T61" fmla="*/ 79 h 92"/>
                <a:gd name="T62" fmla="*/ 67 w 80"/>
                <a:gd name="T63" fmla="*/ 82 h 92"/>
                <a:gd name="T64" fmla="*/ 67 w 80"/>
                <a:gd name="T65" fmla="*/ 82 h 92"/>
                <a:gd name="T66" fmla="*/ 71 w 80"/>
                <a:gd name="T67" fmla="*/ 85 h 92"/>
                <a:gd name="T68" fmla="*/ 71 w 80"/>
                <a:gd name="T69" fmla="*/ 85 h 92"/>
                <a:gd name="T70" fmla="*/ 76 w 80"/>
                <a:gd name="T71" fmla="*/ 85 h 92"/>
                <a:gd name="T72" fmla="*/ 80 w 80"/>
                <a:gd name="T73" fmla="*/ 82 h 92"/>
                <a:gd name="T74" fmla="*/ 80 w 80"/>
                <a:gd name="T75" fmla="*/ 85 h 92"/>
                <a:gd name="T76" fmla="*/ 59 w 80"/>
                <a:gd name="T77" fmla="*/ 92 h 92"/>
                <a:gd name="T78" fmla="*/ 55 w 80"/>
                <a:gd name="T79" fmla="*/ 92 h 92"/>
                <a:gd name="T80" fmla="*/ 55 w 80"/>
                <a:gd name="T81" fmla="*/ 85 h 92"/>
                <a:gd name="T82" fmla="*/ 55 w 80"/>
                <a:gd name="T83" fmla="*/ 79 h 92"/>
                <a:gd name="T84" fmla="*/ 55 w 80"/>
                <a:gd name="T85" fmla="*/ 49 h 92"/>
                <a:gd name="T86" fmla="*/ 50 w 80"/>
                <a:gd name="T87" fmla="*/ 46 h 92"/>
                <a:gd name="T88" fmla="*/ 50 w 80"/>
                <a:gd name="T89" fmla="*/ 43 h 92"/>
                <a:gd name="T90" fmla="*/ 46 w 80"/>
                <a:gd name="T91" fmla="*/ 39 h 92"/>
                <a:gd name="T92" fmla="*/ 42 w 80"/>
                <a:gd name="T93" fmla="*/ 36 h 92"/>
                <a:gd name="T94" fmla="*/ 38 w 80"/>
                <a:gd name="T95" fmla="*/ 36 h 92"/>
                <a:gd name="T96" fmla="*/ 34 w 80"/>
                <a:gd name="T97" fmla="*/ 33 h 92"/>
                <a:gd name="T98" fmla="*/ 29 w 80"/>
                <a:gd name="T99" fmla="*/ 36 h 92"/>
                <a:gd name="T100" fmla="*/ 21 w 80"/>
                <a:gd name="T101" fmla="*/ 39 h 92"/>
                <a:gd name="T102" fmla="*/ 17 w 80"/>
                <a:gd name="T103" fmla="*/ 49 h 92"/>
                <a:gd name="T104" fmla="*/ 17 w 80"/>
                <a:gd name="T105" fmla="*/ 59 h 92"/>
                <a:gd name="T106" fmla="*/ 17 w 80"/>
                <a:gd name="T107" fmla="*/ 69 h 92"/>
                <a:gd name="T108" fmla="*/ 21 w 80"/>
                <a:gd name="T109" fmla="*/ 79 h 92"/>
                <a:gd name="T110" fmla="*/ 29 w 80"/>
                <a:gd name="T111" fmla="*/ 85 h 92"/>
                <a:gd name="T112" fmla="*/ 38 w 80"/>
                <a:gd name="T113" fmla="*/ 85 h 92"/>
                <a:gd name="T114" fmla="*/ 46 w 80"/>
                <a:gd name="T115" fmla="*/ 85 h 92"/>
                <a:gd name="T116" fmla="*/ 55 w 80"/>
                <a:gd name="T117" fmla="*/ 7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92">
                  <a:moveTo>
                    <a:pt x="55" y="85"/>
                  </a:moveTo>
                  <a:lnTo>
                    <a:pt x="46" y="88"/>
                  </a:lnTo>
                  <a:lnTo>
                    <a:pt x="42" y="92"/>
                  </a:lnTo>
                  <a:lnTo>
                    <a:pt x="38" y="92"/>
                  </a:lnTo>
                  <a:lnTo>
                    <a:pt x="29" y="92"/>
                  </a:lnTo>
                  <a:lnTo>
                    <a:pt x="21" y="92"/>
                  </a:lnTo>
                  <a:lnTo>
                    <a:pt x="8" y="85"/>
                  </a:lnTo>
                  <a:lnTo>
                    <a:pt x="4" y="75"/>
                  </a:lnTo>
                  <a:lnTo>
                    <a:pt x="0" y="62"/>
                  </a:lnTo>
                  <a:lnTo>
                    <a:pt x="4" y="52"/>
                  </a:lnTo>
                  <a:lnTo>
                    <a:pt x="8" y="39"/>
                  </a:lnTo>
                  <a:lnTo>
                    <a:pt x="17" y="36"/>
                  </a:lnTo>
                  <a:lnTo>
                    <a:pt x="25" y="33"/>
                  </a:lnTo>
                  <a:lnTo>
                    <a:pt x="38" y="29"/>
                  </a:lnTo>
                  <a:lnTo>
                    <a:pt x="46" y="33"/>
                  </a:lnTo>
                  <a:lnTo>
                    <a:pt x="55" y="36"/>
                  </a:lnTo>
                  <a:lnTo>
                    <a:pt x="55" y="23"/>
                  </a:lnTo>
                  <a:lnTo>
                    <a:pt x="55" y="16"/>
                  </a:lnTo>
                  <a:lnTo>
                    <a:pt x="50" y="13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7" y="69"/>
                  </a:lnTo>
                  <a:lnTo>
                    <a:pt x="67" y="75"/>
                  </a:lnTo>
                  <a:lnTo>
                    <a:pt x="67" y="79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6" y="85"/>
                  </a:lnTo>
                  <a:lnTo>
                    <a:pt x="80" y="82"/>
                  </a:lnTo>
                  <a:lnTo>
                    <a:pt x="80" y="85"/>
                  </a:lnTo>
                  <a:lnTo>
                    <a:pt x="59" y="92"/>
                  </a:lnTo>
                  <a:lnTo>
                    <a:pt x="55" y="92"/>
                  </a:lnTo>
                  <a:lnTo>
                    <a:pt x="55" y="85"/>
                  </a:lnTo>
                  <a:close/>
                  <a:moveTo>
                    <a:pt x="55" y="79"/>
                  </a:moveTo>
                  <a:lnTo>
                    <a:pt x="55" y="49"/>
                  </a:lnTo>
                  <a:lnTo>
                    <a:pt x="50" y="46"/>
                  </a:lnTo>
                  <a:lnTo>
                    <a:pt x="50" y="43"/>
                  </a:lnTo>
                  <a:lnTo>
                    <a:pt x="46" y="39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4" y="33"/>
                  </a:lnTo>
                  <a:lnTo>
                    <a:pt x="29" y="36"/>
                  </a:lnTo>
                  <a:lnTo>
                    <a:pt x="21" y="39"/>
                  </a:lnTo>
                  <a:lnTo>
                    <a:pt x="17" y="49"/>
                  </a:lnTo>
                  <a:lnTo>
                    <a:pt x="17" y="59"/>
                  </a:lnTo>
                  <a:lnTo>
                    <a:pt x="17" y="69"/>
                  </a:lnTo>
                  <a:lnTo>
                    <a:pt x="21" y="79"/>
                  </a:lnTo>
                  <a:lnTo>
                    <a:pt x="29" y="85"/>
                  </a:lnTo>
                  <a:lnTo>
                    <a:pt x="38" y="85"/>
                  </a:lnTo>
                  <a:lnTo>
                    <a:pt x="46" y="85"/>
                  </a:lnTo>
                  <a:lnTo>
                    <a:pt x="55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6" name="Freeform 41"/>
            <p:cNvSpPr>
              <a:spLocks noEditPoints="1"/>
            </p:cNvSpPr>
            <p:nvPr/>
          </p:nvSpPr>
          <p:spPr bwMode="auto">
            <a:xfrm>
              <a:off x="2309" y="1800"/>
              <a:ext cx="38" cy="92"/>
            </a:xfrm>
            <a:custGeom>
              <a:avLst/>
              <a:gdLst>
                <a:gd name="T0" fmla="*/ 25 w 38"/>
                <a:gd name="T1" fmla="*/ 29 h 92"/>
                <a:gd name="T2" fmla="*/ 25 w 38"/>
                <a:gd name="T3" fmla="*/ 79 h 92"/>
                <a:gd name="T4" fmla="*/ 25 w 38"/>
                <a:gd name="T5" fmla="*/ 82 h 92"/>
                <a:gd name="T6" fmla="*/ 25 w 38"/>
                <a:gd name="T7" fmla="*/ 85 h 92"/>
                <a:gd name="T8" fmla="*/ 29 w 38"/>
                <a:gd name="T9" fmla="*/ 85 h 92"/>
                <a:gd name="T10" fmla="*/ 29 w 38"/>
                <a:gd name="T11" fmla="*/ 88 h 92"/>
                <a:gd name="T12" fmla="*/ 34 w 38"/>
                <a:gd name="T13" fmla="*/ 88 h 92"/>
                <a:gd name="T14" fmla="*/ 38 w 38"/>
                <a:gd name="T15" fmla="*/ 88 h 92"/>
                <a:gd name="T16" fmla="*/ 38 w 38"/>
                <a:gd name="T17" fmla="*/ 92 h 92"/>
                <a:gd name="T18" fmla="*/ 0 w 38"/>
                <a:gd name="T19" fmla="*/ 92 h 92"/>
                <a:gd name="T20" fmla="*/ 0 w 38"/>
                <a:gd name="T21" fmla="*/ 88 h 92"/>
                <a:gd name="T22" fmla="*/ 4 w 38"/>
                <a:gd name="T23" fmla="*/ 88 h 92"/>
                <a:gd name="T24" fmla="*/ 8 w 38"/>
                <a:gd name="T25" fmla="*/ 88 h 92"/>
                <a:gd name="T26" fmla="*/ 8 w 38"/>
                <a:gd name="T27" fmla="*/ 85 h 92"/>
                <a:gd name="T28" fmla="*/ 13 w 38"/>
                <a:gd name="T29" fmla="*/ 85 h 92"/>
                <a:gd name="T30" fmla="*/ 13 w 38"/>
                <a:gd name="T31" fmla="*/ 82 h 92"/>
                <a:gd name="T32" fmla="*/ 13 w 38"/>
                <a:gd name="T33" fmla="*/ 79 h 92"/>
                <a:gd name="T34" fmla="*/ 13 w 38"/>
                <a:gd name="T35" fmla="*/ 56 h 92"/>
                <a:gd name="T36" fmla="*/ 13 w 38"/>
                <a:gd name="T37" fmla="*/ 46 h 92"/>
                <a:gd name="T38" fmla="*/ 13 w 38"/>
                <a:gd name="T39" fmla="*/ 43 h 92"/>
                <a:gd name="T40" fmla="*/ 13 w 38"/>
                <a:gd name="T41" fmla="*/ 39 h 92"/>
                <a:gd name="T42" fmla="*/ 8 w 38"/>
                <a:gd name="T43" fmla="*/ 39 h 92"/>
                <a:gd name="T44" fmla="*/ 8 w 38"/>
                <a:gd name="T45" fmla="*/ 39 h 92"/>
                <a:gd name="T46" fmla="*/ 4 w 38"/>
                <a:gd name="T47" fmla="*/ 39 h 92"/>
                <a:gd name="T48" fmla="*/ 4 w 38"/>
                <a:gd name="T49" fmla="*/ 39 h 92"/>
                <a:gd name="T50" fmla="*/ 0 w 38"/>
                <a:gd name="T51" fmla="*/ 39 h 92"/>
                <a:gd name="T52" fmla="*/ 0 w 38"/>
                <a:gd name="T53" fmla="*/ 36 h 92"/>
                <a:gd name="T54" fmla="*/ 21 w 38"/>
                <a:gd name="T55" fmla="*/ 29 h 92"/>
                <a:gd name="T56" fmla="*/ 25 w 38"/>
                <a:gd name="T57" fmla="*/ 29 h 92"/>
                <a:gd name="T58" fmla="*/ 21 w 38"/>
                <a:gd name="T59" fmla="*/ 0 h 92"/>
                <a:gd name="T60" fmla="*/ 21 w 38"/>
                <a:gd name="T61" fmla="*/ 0 h 92"/>
                <a:gd name="T62" fmla="*/ 25 w 38"/>
                <a:gd name="T63" fmla="*/ 0 h 92"/>
                <a:gd name="T64" fmla="*/ 25 w 38"/>
                <a:gd name="T65" fmla="*/ 3 h 92"/>
                <a:gd name="T66" fmla="*/ 25 w 38"/>
                <a:gd name="T67" fmla="*/ 7 h 92"/>
                <a:gd name="T68" fmla="*/ 25 w 38"/>
                <a:gd name="T69" fmla="*/ 10 h 92"/>
                <a:gd name="T70" fmla="*/ 25 w 38"/>
                <a:gd name="T71" fmla="*/ 10 h 92"/>
                <a:gd name="T72" fmla="*/ 21 w 38"/>
                <a:gd name="T73" fmla="*/ 13 h 92"/>
                <a:gd name="T74" fmla="*/ 21 w 38"/>
                <a:gd name="T75" fmla="*/ 13 h 92"/>
                <a:gd name="T76" fmla="*/ 17 w 38"/>
                <a:gd name="T77" fmla="*/ 13 h 92"/>
                <a:gd name="T78" fmla="*/ 13 w 38"/>
                <a:gd name="T79" fmla="*/ 10 h 92"/>
                <a:gd name="T80" fmla="*/ 13 w 38"/>
                <a:gd name="T81" fmla="*/ 10 h 92"/>
                <a:gd name="T82" fmla="*/ 13 w 38"/>
                <a:gd name="T83" fmla="*/ 7 h 92"/>
                <a:gd name="T84" fmla="*/ 13 w 38"/>
                <a:gd name="T85" fmla="*/ 3 h 92"/>
                <a:gd name="T86" fmla="*/ 13 w 38"/>
                <a:gd name="T87" fmla="*/ 0 h 92"/>
                <a:gd name="T88" fmla="*/ 17 w 38"/>
                <a:gd name="T89" fmla="*/ 0 h 92"/>
                <a:gd name="T90" fmla="*/ 21 w 38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" h="92">
                  <a:moveTo>
                    <a:pt x="25" y="29"/>
                  </a:moveTo>
                  <a:lnTo>
                    <a:pt x="25" y="79"/>
                  </a:lnTo>
                  <a:lnTo>
                    <a:pt x="25" y="82"/>
                  </a:lnTo>
                  <a:lnTo>
                    <a:pt x="25" y="85"/>
                  </a:lnTo>
                  <a:lnTo>
                    <a:pt x="29" y="85"/>
                  </a:lnTo>
                  <a:lnTo>
                    <a:pt x="29" y="88"/>
                  </a:lnTo>
                  <a:lnTo>
                    <a:pt x="34" y="88"/>
                  </a:lnTo>
                  <a:lnTo>
                    <a:pt x="38" y="88"/>
                  </a:lnTo>
                  <a:lnTo>
                    <a:pt x="38" y="92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4" y="88"/>
                  </a:lnTo>
                  <a:lnTo>
                    <a:pt x="8" y="88"/>
                  </a:lnTo>
                  <a:lnTo>
                    <a:pt x="8" y="85"/>
                  </a:lnTo>
                  <a:lnTo>
                    <a:pt x="13" y="85"/>
                  </a:lnTo>
                  <a:lnTo>
                    <a:pt x="13" y="82"/>
                  </a:lnTo>
                  <a:lnTo>
                    <a:pt x="13" y="79"/>
                  </a:lnTo>
                  <a:lnTo>
                    <a:pt x="13" y="56"/>
                  </a:lnTo>
                  <a:lnTo>
                    <a:pt x="13" y="46"/>
                  </a:lnTo>
                  <a:lnTo>
                    <a:pt x="13" y="43"/>
                  </a:lnTo>
                  <a:lnTo>
                    <a:pt x="13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21" y="29"/>
                  </a:lnTo>
                  <a:lnTo>
                    <a:pt x="25" y="2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7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7" name="Freeform 42"/>
            <p:cNvSpPr>
              <a:spLocks/>
            </p:cNvSpPr>
            <p:nvPr/>
          </p:nvSpPr>
          <p:spPr bwMode="auto">
            <a:xfrm>
              <a:off x="2351" y="1813"/>
              <a:ext cx="46" cy="79"/>
            </a:xfrm>
            <a:custGeom>
              <a:avLst/>
              <a:gdLst>
                <a:gd name="T0" fmla="*/ 25 w 46"/>
                <a:gd name="T1" fmla="*/ 0 h 79"/>
                <a:gd name="T2" fmla="*/ 25 w 46"/>
                <a:gd name="T3" fmla="*/ 20 h 79"/>
                <a:gd name="T4" fmla="*/ 42 w 46"/>
                <a:gd name="T5" fmla="*/ 20 h 79"/>
                <a:gd name="T6" fmla="*/ 42 w 46"/>
                <a:gd name="T7" fmla="*/ 23 h 79"/>
                <a:gd name="T8" fmla="*/ 25 w 46"/>
                <a:gd name="T9" fmla="*/ 23 h 79"/>
                <a:gd name="T10" fmla="*/ 25 w 46"/>
                <a:gd name="T11" fmla="*/ 62 h 79"/>
                <a:gd name="T12" fmla="*/ 25 w 46"/>
                <a:gd name="T13" fmla="*/ 66 h 79"/>
                <a:gd name="T14" fmla="*/ 29 w 46"/>
                <a:gd name="T15" fmla="*/ 69 h 79"/>
                <a:gd name="T16" fmla="*/ 29 w 46"/>
                <a:gd name="T17" fmla="*/ 72 h 79"/>
                <a:gd name="T18" fmla="*/ 34 w 46"/>
                <a:gd name="T19" fmla="*/ 72 h 79"/>
                <a:gd name="T20" fmla="*/ 38 w 46"/>
                <a:gd name="T21" fmla="*/ 72 h 79"/>
                <a:gd name="T22" fmla="*/ 38 w 46"/>
                <a:gd name="T23" fmla="*/ 69 h 79"/>
                <a:gd name="T24" fmla="*/ 42 w 46"/>
                <a:gd name="T25" fmla="*/ 69 h 79"/>
                <a:gd name="T26" fmla="*/ 42 w 46"/>
                <a:gd name="T27" fmla="*/ 66 h 79"/>
                <a:gd name="T28" fmla="*/ 46 w 46"/>
                <a:gd name="T29" fmla="*/ 66 h 79"/>
                <a:gd name="T30" fmla="*/ 42 w 46"/>
                <a:gd name="T31" fmla="*/ 72 h 79"/>
                <a:gd name="T32" fmla="*/ 38 w 46"/>
                <a:gd name="T33" fmla="*/ 75 h 79"/>
                <a:gd name="T34" fmla="*/ 34 w 46"/>
                <a:gd name="T35" fmla="*/ 79 h 79"/>
                <a:gd name="T36" fmla="*/ 25 w 46"/>
                <a:gd name="T37" fmla="*/ 79 h 79"/>
                <a:gd name="T38" fmla="*/ 25 w 46"/>
                <a:gd name="T39" fmla="*/ 79 h 79"/>
                <a:gd name="T40" fmla="*/ 21 w 46"/>
                <a:gd name="T41" fmla="*/ 75 h 79"/>
                <a:gd name="T42" fmla="*/ 17 w 46"/>
                <a:gd name="T43" fmla="*/ 75 h 79"/>
                <a:gd name="T44" fmla="*/ 13 w 46"/>
                <a:gd name="T45" fmla="*/ 72 h 79"/>
                <a:gd name="T46" fmla="*/ 13 w 46"/>
                <a:gd name="T47" fmla="*/ 69 h 79"/>
                <a:gd name="T48" fmla="*/ 13 w 46"/>
                <a:gd name="T49" fmla="*/ 62 h 79"/>
                <a:gd name="T50" fmla="*/ 13 w 46"/>
                <a:gd name="T51" fmla="*/ 23 h 79"/>
                <a:gd name="T52" fmla="*/ 0 w 46"/>
                <a:gd name="T53" fmla="*/ 23 h 79"/>
                <a:gd name="T54" fmla="*/ 0 w 46"/>
                <a:gd name="T55" fmla="*/ 20 h 79"/>
                <a:gd name="T56" fmla="*/ 4 w 46"/>
                <a:gd name="T57" fmla="*/ 20 h 79"/>
                <a:gd name="T58" fmla="*/ 8 w 46"/>
                <a:gd name="T59" fmla="*/ 16 h 79"/>
                <a:gd name="T60" fmla="*/ 13 w 46"/>
                <a:gd name="T61" fmla="*/ 13 h 79"/>
                <a:gd name="T62" fmla="*/ 17 w 46"/>
                <a:gd name="T63" fmla="*/ 10 h 79"/>
                <a:gd name="T64" fmla="*/ 21 w 46"/>
                <a:gd name="T65" fmla="*/ 3 h 79"/>
                <a:gd name="T66" fmla="*/ 25 w 46"/>
                <a:gd name="T67" fmla="*/ 0 h 79"/>
                <a:gd name="T68" fmla="*/ 25 w 46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79">
                  <a:moveTo>
                    <a:pt x="25" y="0"/>
                  </a:moveTo>
                  <a:lnTo>
                    <a:pt x="25" y="20"/>
                  </a:lnTo>
                  <a:lnTo>
                    <a:pt x="42" y="20"/>
                  </a:lnTo>
                  <a:lnTo>
                    <a:pt x="42" y="23"/>
                  </a:lnTo>
                  <a:lnTo>
                    <a:pt x="25" y="23"/>
                  </a:lnTo>
                  <a:lnTo>
                    <a:pt x="25" y="62"/>
                  </a:lnTo>
                  <a:lnTo>
                    <a:pt x="25" y="66"/>
                  </a:lnTo>
                  <a:lnTo>
                    <a:pt x="29" y="69"/>
                  </a:lnTo>
                  <a:lnTo>
                    <a:pt x="29" y="72"/>
                  </a:lnTo>
                  <a:lnTo>
                    <a:pt x="34" y="72"/>
                  </a:lnTo>
                  <a:lnTo>
                    <a:pt x="38" y="72"/>
                  </a:lnTo>
                  <a:lnTo>
                    <a:pt x="38" y="69"/>
                  </a:lnTo>
                  <a:lnTo>
                    <a:pt x="42" y="69"/>
                  </a:lnTo>
                  <a:lnTo>
                    <a:pt x="42" y="66"/>
                  </a:lnTo>
                  <a:lnTo>
                    <a:pt x="46" y="66"/>
                  </a:lnTo>
                  <a:lnTo>
                    <a:pt x="42" y="72"/>
                  </a:lnTo>
                  <a:lnTo>
                    <a:pt x="38" y="75"/>
                  </a:lnTo>
                  <a:lnTo>
                    <a:pt x="34" y="79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1" y="75"/>
                  </a:lnTo>
                  <a:lnTo>
                    <a:pt x="17" y="75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2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17" y="10"/>
                  </a:lnTo>
                  <a:lnTo>
                    <a:pt x="21" y="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8" name="Freeform 43"/>
            <p:cNvSpPr>
              <a:spLocks noEditPoints="1"/>
            </p:cNvSpPr>
            <p:nvPr/>
          </p:nvSpPr>
          <p:spPr bwMode="auto">
            <a:xfrm>
              <a:off x="2401" y="1800"/>
              <a:ext cx="38" cy="92"/>
            </a:xfrm>
            <a:custGeom>
              <a:avLst/>
              <a:gdLst>
                <a:gd name="T0" fmla="*/ 26 w 38"/>
                <a:gd name="T1" fmla="*/ 29 h 92"/>
                <a:gd name="T2" fmla="*/ 26 w 38"/>
                <a:gd name="T3" fmla="*/ 79 h 92"/>
                <a:gd name="T4" fmla="*/ 26 w 38"/>
                <a:gd name="T5" fmla="*/ 82 h 92"/>
                <a:gd name="T6" fmla="*/ 30 w 38"/>
                <a:gd name="T7" fmla="*/ 85 h 92"/>
                <a:gd name="T8" fmla="*/ 30 w 38"/>
                <a:gd name="T9" fmla="*/ 85 h 92"/>
                <a:gd name="T10" fmla="*/ 30 w 38"/>
                <a:gd name="T11" fmla="*/ 88 h 92"/>
                <a:gd name="T12" fmla="*/ 34 w 38"/>
                <a:gd name="T13" fmla="*/ 88 h 92"/>
                <a:gd name="T14" fmla="*/ 38 w 38"/>
                <a:gd name="T15" fmla="*/ 88 h 92"/>
                <a:gd name="T16" fmla="*/ 38 w 38"/>
                <a:gd name="T17" fmla="*/ 92 h 92"/>
                <a:gd name="T18" fmla="*/ 0 w 38"/>
                <a:gd name="T19" fmla="*/ 92 h 92"/>
                <a:gd name="T20" fmla="*/ 0 w 38"/>
                <a:gd name="T21" fmla="*/ 88 h 92"/>
                <a:gd name="T22" fmla="*/ 5 w 38"/>
                <a:gd name="T23" fmla="*/ 88 h 92"/>
                <a:gd name="T24" fmla="*/ 9 w 38"/>
                <a:gd name="T25" fmla="*/ 88 h 92"/>
                <a:gd name="T26" fmla="*/ 13 w 38"/>
                <a:gd name="T27" fmla="*/ 85 h 92"/>
                <a:gd name="T28" fmla="*/ 13 w 38"/>
                <a:gd name="T29" fmla="*/ 85 h 92"/>
                <a:gd name="T30" fmla="*/ 13 w 38"/>
                <a:gd name="T31" fmla="*/ 82 h 92"/>
                <a:gd name="T32" fmla="*/ 13 w 38"/>
                <a:gd name="T33" fmla="*/ 79 h 92"/>
                <a:gd name="T34" fmla="*/ 13 w 38"/>
                <a:gd name="T35" fmla="*/ 56 h 92"/>
                <a:gd name="T36" fmla="*/ 13 w 38"/>
                <a:gd name="T37" fmla="*/ 46 h 92"/>
                <a:gd name="T38" fmla="*/ 13 w 38"/>
                <a:gd name="T39" fmla="*/ 43 h 92"/>
                <a:gd name="T40" fmla="*/ 13 w 38"/>
                <a:gd name="T41" fmla="*/ 39 h 92"/>
                <a:gd name="T42" fmla="*/ 9 w 38"/>
                <a:gd name="T43" fmla="*/ 39 h 92"/>
                <a:gd name="T44" fmla="*/ 9 w 38"/>
                <a:gd name="T45" fmla="*/ 39 h 92"/>
                <a:gd name="T46" fmla="*/ 9 w 38"/>
                <a:gd name="T47" fmla="*/ 39 h 92"/>
                <a:gd name="T48" fmla="*/ 5 w 38"/>
                <a:gd name="T49" fmla="*/ 39 h 92"/>
                <a:gd name="T50" fmla="*/ 0 w 38"/>
                <a:gd name="T51" fmla="*/ 39 h 92"/>
                <a:gd name="T52" fmla="*/ 0 w 38"/>
                <a:gd name="T53" fmla="*/ 36 h 92"/>
                <a:gd name="T54" fmla="*/ 21 w 38"/>
                <a:gd name="T55" fmla="*/ 29 h 92"/>
                <a:gd name="T56" fmla="*/ 26 w 38"/>
                <a:gd name="T57" fmla="*/ 29 h 92"/>
                <a:gd name="T58" fmla="*/ 21 w 38"/>
                <a:gd name="T59" fmla="*/ 0 h 92"/>
                <a:gd name="T60" fmla="*/ 26 w 38"/>
                <a:gd name="T61" fmla="*/ 0 h 92"/>
                <a:gd name="T62" fmla="*/ 26 w 38"/>
                <a:gd name="T63" fmla="*/ 0 h 92"/>
                <a:gd name="T64" fmla="*/ 30 w 38"/>
                <a:gd name="T65" fmla="*/ 3 h 92"/>
                <a:gd name="T66" fmla="*/ 30 w 38"/>
                <a:gd name="T67" fmla="*/ 7 h 92"/>
                <a:gd name="T68" fmla="*/ 30 w 38"/>
                <a:gd name="T69" fmla="*/ 10 h 92"/>
                <a:gd name="T70" fmla="*/ 26 w 38"/>
                <a:gd name="T71" fmla="*/ 10 h 92"/>
                <a:gd name="T72" fmla="*/ 26 w 38"/>
                <a:gd name="T73" fmla="*/ 13 h 92"/>
                <a:gd name="T74" fmla="*/ 21 w 38"/>
                <a:gd name="T75" fmla="*/ 13 h 92"/>
                <a:gd name="T76" fmla="*/ 17 w 38"/>
                <a:gd name="T77" fmla="*/ 13 h 92"/>
                <a:gd name="T78" fmla="*/ 13 w 38"/>
                <a:gd name="T79" fmla="*/ 10 h 92"/>
                <a:gd name="T80" fmla="*/ 13 w 38"/>
                <a:gd name="T81" fmla="*/ 10 h 92"/>
                <a:gd name="T82" fmla="*/ 13 w 38"/>
                <a:gd name="T83" fmla="*/ 7 h 92"/>
                <a:gd name="T84" fmla="*/ 13 w 38"/>
                <a:gd name="T85" fmla="*/ 3 h 92"/>
                <a:gd name="T86" fmla="*/ 13 w 38"/>
                <a:gd name="T87" fmla="*/ 0 h 92"/>
                <a:gd name="T88" fmla="*/ 17 w 38"/>
                <a:gd name="T89" fmla="*/ 0 h 92"/>
                <a:gd name="T90" fmla="*/ 21 w 38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" h="92">
                  <a:moveTo>
                    <a:pt x="26" y="29"/>
                  </a:moveTo>
                  <a:lnTo>
                    <a:pt x="26" y="79"/>
                  </a:lnTo>
                  <a:lnTo>
                    <a:pt x="26" y="82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8"/>
                  </a:lnTo>
                  <a:lnTo>
                    <a:pt x="34" y="88"/>
                  </a:lnTo>
                  <a:lnTo>
                    <a:pt x="38" y="88"/>
                  </a:lnTo>
                  <a:lnTo>
                    <a:pt x="38" y="92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5" y="88"/>
                  </a:lnTo>
                  <a:lnTo>
                    <a:pt x="9" y="88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2"/>
                  </a:lnTo>
                  <a:lnTo>
                    <a:pt x="13" y="79"/>
                  </a:lnTo>
                  <a:lnTo>
                    <a:pt x="13" y="56"/>
                  </a:lnTo>
                  <a:lnTo>
                    <a:pt x="13" y="46"/>
                  </a:lnTo>
                  <a:lnTo>
                    <a:pt x="13" y="43"/>
                  </a:lnTo>
                  <a:lnTo>
                    <a:pt x="13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5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21" y="29"/>
                  </a:lnTo>
                  <a:lnTo>
                    <a:pt x="26" y="29"/>
                  </a:lnTo>
                  <a:close/>
                  <a:moveTo>
                    <a:pt x="21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1" y="13"/>
                  </a:lnTo>
                  <a:lnTo>
                    <a:pt x="17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09" name="Freeform 44"/>
            <p:cNvSpPr>
              <a:spLocks noEditPoints="1"/>
            </p:cNvSpPr>
            <p:nvPr/>
          </p:nvSpPr>
          <p:spPr bwMode="auto">
            <a:xfrm>
              <a:off x="2448" y="1829"/>
              <a:ext cx="75" cy="63"/>
            </a:xfrm>
            <a:custGeom>
              <a:avLst/>
              <a:gdLst>
                <a:gd name="T0" fmla="*/ 37 w 75"/>
                <a:gd name="T1" fmla="*/ 0 h 63"/>
                <a:gd name="T2" fmla="*/ 50 w 75"/>
                <a:gd name="T3" fmla="*/ 4 h 63"/>
                <a:gd name="T4" fmla="*/ 58 w 75"/>
                <a:gd name="T5" fmla="*/ 7 h 63"/>
                <a:gd name="T6" fmla="*/ 67 w 75"/>
                <a:gd name="T7" fmla="*/ 10 h 63"/>
                <a:gd name="T8" fmla="*/ 71 w 75"/>
                <a:gd name="T9" fmla="*/ 20 h 63"/>
                <a:gd name="T10" fmla="*/ 75 w 75"/>
                <a:gd name="T11" fmla="*/ 30 h 63"/>
                <a:gd name="T12" fmla="*/ 71 w 75"/>
                <a:gd name="T13" fmla="*/ 40 h 63"/>
                <a:gd name="T14" fmla="*/ 67 w 75"/>
                <a:gd name="T15" fmla="*/ 46 h 63"/>
                <a:gd name="T16" fmla="*/ 62 w 75"/>
                <a:gd name="T17" fmla="*/ 53 h 63"/>
                <a:gd name="T18" fmla="*/ 54 w 75"/>
                <a:gd name="T19" fmla="*/ 59 h 63"/>
                <a:gd name="T20" fmla="*/ 46 w 75"/>
                <a:gd name="T21" fmla="*/ 63 h 63"/>
                <a:gd name="T22" fmla="*/ 37 w 75"/>
                <a:gd name="T23" fmla="*/ 63 h 63"/>
                <a:gd name="T24" fmla="*/ 25 w 75"/>
                <a:gd name="T25" fmla="*/ 63 h 63"/>
                <a:gd name="T26" fmla="*/ 16 w 75"/>
                <a:gd name="T27" fmla="*/ 59 h 63"/>
                <a:gd name="T28" fmla="*/ 8 w 75"/>
                <a:gd name="T29" fmla="*/ 53 h 63"/>
                <a:gd name="T30" fmla="*/ 4 w 75"/>
                <a:gd name="T31" fmla="*/ 43 h 63"/>
                <a:gd name="T32" fmla="*/ 0 w 75"/>
                <a:gd name="T33" fmla="*/ 33 h 63"/>
                <a:gd name="T34" fmla="*/ 4 w 75"/>
                <a:gd name="T35" fmla="*/ 23 h 63"/>
                <a:gd name="T36" fmla="*/ 8 w 75"/>
                <a:gd name="T37" fmla="*/ 17 h 63"/>
                <a:gd name="T38" fmla="*/ 12 w 75"/>
                <a:gd name="T39" fmla="*/ 10 h 63"/>
                <a:gd name="T40" fmla="*/ 21 w 75"/>
                <a:gd name="T41" fmla="*/ 4 h 63"/>
                <a:gd name="T42" fmla="*/ 29 w 75"/>
                <a:gd name="T43" fmla="*/ 4 h 63"/>
                <a:gd name="T44" fmla="*/ 37 w 75"/>
                <a:gd name="T45" fmla="*/ 0 h 63"/>
                <a:gd name="T46" fmla="*/ 33 w 75"/>
                <a:gd name="T47" fmla="*/ 4 h 63"/>
                <a:gd name="T48" fmla="*/ 29 w 75"/>
                <a:gd name="T49" fmla="*/ 7 h 63"/>
                <a:gd name="T50" fmla="*/ 25 w 75"/>
                <a:gd name="T51" fmla="*/ 7 h 63"/>
                <a:gd name="T52" fmla="*/ 21 w 75"/>
                <a:gd name="T53" fmla="*/ 10 h 63"/>
                <a:gd name="T54" fmla="*/ 21 w 75"/>
                <a:gd name="T55" fmla="*/ 14 h 63"/>
                <a:gd name="T56" fmla="*/ 16 w 75"/>
                <a:gd name="T57" fmla="*/ 20 h 63"/>
                <a:gd name="T58" fmla="*/ 16 w 75"/>
                <a:gd name="T59" fmla="*/ 27 h 63"/>
                <a:gd name="T60" fmla="*/ 16 w 75"/>
                <a:gd name="T61" fmla="*/ 40 h 63"/>
                <a:gd name="T62" fmla="*/ 25 w 75"/>
                <a:gd name="T63" fmla="*/ 50 h 63"/>
                <a:gd name="T64" fmla="*/ 29 w 75"/>
                <a:gd name="T65" fmla="*/ 56 h 63"/>
                <a:gd name="T66" fmla="*/ 42 w 75"/>
                <a:gd name="T67" fmla="*/ 59 h 63"/>
                <a:gd name="T68" fmla="*/ 46 w 75"/>
                <a:gd name="T69" fmla="*/ 56 h 63"/>
                <a:gd name="T70" fmla="*/ 54 w 75"/>
                <a:gd name="T71" fmla="*/ 53 h 63"/>
                <a:gd name="T72" fmla="*/ 58 w 75"/>
                <a:gd name="T73" fmla="*/ 46 h 63"/>
                <a:gd name="T74" fmla="*/ 58 w 75"/>
                <a:gd name="T75" fmla="*/ 36 h 63"/>
                <a:gd name="T76" fmla="*/ 58 w 75"/>
                <a:gd name="T77" fmla="*/ 27 h 63"/>
                <a:gd name="T78" fmla="*/ 54 w 75"/>
                <a:gd name="T79" fmla="*/ 17 h 63"/>
                <a:gd name="T80" fmla="*/ 50 w 75"/>
                <a:gd name="T81" fmla="*/ 10 h 63"/>
                <a:gd name="T82" fmla="*/ 42 w 75"/>
                <a:gd name="T83" fmla="*/ 7 h 63"/>
                <a:gd name="T84" fmla="*/ 33 w 75"/>
                <a:gd name="T8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" h="63">
                  <a:moveTo>
                    <a:pt x="37" y="0"/>
                  </a:moveTo>
                  <a:lnTo>
                    <a:pt x="50" y="4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1" y="20"/>
                  </a:lnTo>
                  <a:lnTo>
                    <a:pt x="75" y="30"/>
                  </a:lnTo>
                  <a:lnTo>
                    <a:pt x="71" y="40"/>
                  </a:lnTo>
                  <a:lnTo>
                    <a:pt x="67" y="46"/>
                  </a:lnTo>
                  <a:lnTo>
                    <a:pt x="62" y="53"/>
                  </a:lnTo>
                  <a:lnTo>
                    <a:pt x="54" y="59"/>
                  </a:lnTo>
                  <a:lnTo>
                    <a:pt x="46" y="63"/>
                  </a:lnTo>
                  <a:lnTo>
                    <a:pt x="37" y="63"/>
                  </a:lnTo>
                  <a:lnTo>
                    <a:pt x="25" y="63"/>
                  </a:lnTo>
                  <a:lnTo>
                    <a:pt x="16" y="59"/>
                  </a:lnTo>
                  <a:lnTo>
                    <a:pt x="8" y="53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4" y="23"/>
                  </a:lnTo>
                  <a:lnTo>
                    <a:pt x="8" y="17"/>
                  </a:lnTo>
                  <a:lnTo>
                    <a:pt x="12" y="10"/>
                  </a:lnTo>
                  <a:lnTo>
                    <a:pt x="21" y="4"/>
                  </a:lnTo>
                  <a:lnTo>
                    <a:pt x="29" y="4"/>
                  </a:lnTo>
                  <a:lnTo>
                    <a:pt x="37" y="0"/>
                  </a:lnTo>
                  <a:close/>
                  <a:moveTo>
                    <a:pt x="33" y="4"/>
                  </a:moveTo>
                  <a:lnTo>
                    <a:pt x="29" y="7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16" y="40"/>
                  </a:lnTo>
                  <a:lnTo>
                    <a:pt x="25" y="50"/>
                  </a:lnTo>
                  <a:lnTo>
                    <a:pt x="29" y="56"/>
                  </a:lnTo>
                  <a:lnTo>
                    <a:pt x="42" y="59"/>
                  </a:lnTo>
                  <a:lnTo>
                    <a:pt x="46" y="56"/>
                  </a:lnTo>
                  <a:lnTo>
                    <a:pt x="54" y="53"/>
                  </a:lnTo>
                  <a:lnTo>
                    <a:pt x="58" y="46"/>
                  </a:lnTo>
                  <a:lnTo>
                    <a:pt x="58" y="36"/>
                  </a:lnTo>
                  <a:lnTo>
                    <a:pt x="58" y="27"/>
                  </a:lnTo>
                  <a:lnTo>
                    <a:pt x="54" y="17"/>
                  </a:lnTo>
                  <a:lnTo>
                    <a:pt x="50" y="10"/>
                  </a:lnTo>
                  <a:lnTo>
                    <a:pt x="42" y="7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10" name="Freeform 45"/>
            <p:cNvSpPr>
              <a:spLocks/>
            </p:cNvSpPr>
            <p:nvPr/>
          </p:nvSpPr>
          <p:spPr bwMode="auto">
            <a:xfrm>
              <a:off x="2527" y="1829"/>
              <a:ext cx="84" cy="63"/>
            </a:xfrm>
            <a:custGeom>
              <a:avLst/>
              <a:gdLst>
                <a:gd name="T0" fmla="*/ 30 w 84"/>
                <a:gd name="T1" fmla="*/ 14 h 63"/>
                <a:gd name="T2" fmla="*/ 38 w 84"/>
                <a:gd name="T3" fmla="*/ 7 h 63"/>
                <a:gd name="T4" fmla="*/ 46 w 84"/>
                <a:gd name="T5" fmla="*/ 4 h 63"/>
                <a:gd name="T6" fmla="*/ 55 w 84"/>
                <a:gd name="T7" fmla="*/ 0 h 63"/>
                <a:gd name="T8" fmla="*/ 59 w 84"/>
                <a:gd name="T9" fmla="*/ 0 h 63"/>
                <a:gd name="T10" fmla="*/ 63 w 84"/>
                <a:gd name="T11" fmla="*/ 4 h 63"/>
                <a:gd name="T12" fmla="*/ 67 w 84"/>
                <a:gd name="T13" fmla="*/ 7 h 63"/>
                <a:gd name="T14" fmla="*/ 72 w 84"/>
                <a:gd name="T15" fmla="*/ 10 h 63"/>
                <a:gd name="T16" fmla="*/ 72 w 84"/>
                <a:gd name="T17" fmla="*/ 17 h 63"/>
                <a:gd name="T18" fmla="*/ 72 w 84"/>
                <a:gd name="T19" fmla="*/ 23 h 63"/>
                <a:gd name="T20" fmla="*/ 72 w 84"/>
                <a:gd name="T21" fmla="*/ 50 h 63"/>
                <a:gd name="T22" fmla="*/ 72 w 84"/>
                <a:gd name="T23" fmla="*/ 53 h 63"/>
                <a:gd name="T24" fmla="*/ 72 w 84"/>
                <a:gd name="T25" fmla="*/ 56 h 63"/>
                <a:gd name="T26" fmla="*/ 76 w 84"/>
                <a:gd name="T27" fmla="*/ 56 h 63"/>
                <a:gd name="T28" fmla="*/ 76 w 84"/>
                <a:gd name="T29" fmla="*/ 59 h 63"/>
                <a:gd name="T30" fmla="*/ 80 w 84"/>
                <a:gd name="T31" fmla="*/ 59 h 63"/>
                <a:gd name="T32" fmla="*/ 84 w 84"/>
                <a:gd name="T33" fmla="*/ 59 h 63"/>
                <a:gd name="T34" fmla="*/ 84 w 84"/>
                <a:gd name="T35" fmla="*/ 63 h 63"/>
                <a:gd name="T36" fmla="*/ 46 w 84"/>
                <a:gd name="T37" fmla="*/ 63 h 63"/>
                <a:gd name="T38" fmla="*/ 46 w 84"/>
                <a:gd name="T39" fmla="*/ 59 h 63"/>
                <a:gd name="T40" fmla="*/ 46 w 84"/>
                <a:gd name="T41" fmla="*/ 59 h 63"/>
                <a:gd name="T42" fmla="*/ 51 w 84"/>
                <a:gd name="T43" fmla="*/ 59 h 63"/>
                <a:gd name="T44" fmla="*/ 55 w 84"/>
                <a:gd name="T45" fmla="*/ 59 h 63"/>
                <a:gd name="T46" fmla="*/ 59 w 84"/>
                <a:gd name="T47" fmla="*/ 56 h 63"/>
                <a:gd name="T48" fmla="*/ 59 w 84"/>
                <a:gd name="T49" fmla="*/ 53 h 63"/>
                <a:gd name="T50" fmla="*/ 59 w 84"/>
                <a:gd name="T51" fmla="*/ 53 h 63"/>
                <a:gd name="T52" fmla="*/ 59 w 84"/>
                <a:gd name="T53" fmla="*/ 50 h 63"/>
                <a:gd name="T54" fmla="*/ 59 w 84"/>
                <a:gd name="T55" fmla="*/ 23 h 63"/>
                <a:gd name="T56" fmla="*/ 59 w 84"/>
                <a:gd name="T57" fmla="*/ 17 h 63"/>
                <a:gd name="T58" fmla="*/ 55 w 84"/>
                <a:gd name="T59" fmla="*/ 14 h 63"/>
                <a:gd name="T60" fmla="*/ 51 w 84"/>
                <a:gd name="T61" fmla="*/ 10 h 63"/>
                <a:gd name="T62" fmla="*/ 46 w 84"/>
                <a:gd name="T63" fmla="*/ 10 h 63"/>
                <a:gd name="T64" fmla="*/ 38 w 84"/>
                <a:gd name="T65" fmla="*/ 10 h 63"/>
                <a:gd name="T66" fmla="*/ 30 w 84"/>
                <a:gd name="T67" fmla="*/ 17 h 63"/>
                <a:gd name="T68" fmla="*/ 30 w 84"/>
                <a:gd name="T69" fmla="*/ 50 h 63"/>
                <a:gd name="T70" fmla="*/ 30 w 84"/>
                <a:gd name="T71" fmla="*/ 53 h 63"/>
                <a:gd name="T72" fmla="*/ 30 w 84"/>
                <a:gd name="T73" fmla="*/ 56 h 63"/>
                <a:gd name="T74" fmla="*/ 30 w 84"/>
                <a:gd name="T75" fmla="*/ 56 h 63"/>
                <a:gd name="T76" fmla="*/ 30 w 84"/>
                <a:gd name="T77" fmla="*/ 59 h 63"/>
                <a:gd name="T78" fmla="*/ 34 w 84"/>
                <a:gd name="T79" fmla="*/ 59 h 63"/>
                <a:gd name="T80" fmla="*/ 38 w 84"/>
                <a:gd name="T81" fmla="*/ 59 h 63"/>
                <a:gd name="T82" fmla="*/ 38 w 84"/>
                <a:gd name="T83" fmla="*/ 63 h 63"/>
                <a:gd name="T84" fmla="*/ 4 w 84"/>
                <a:gd name="T85" fmla="*/ 63 h 63"/>
                <a:gd name="T86" fmla="*/ 4 w 84"/>
                <a:gd name="T87" fmla="*/ 59 h 63"/>
                <a:gd name="T88" fmla="*/ 4 w 84"/>
                <a:gd name="T89" fmla="*/ 59 h 63"/>
                <a:gd name="T90" fmla="*/ 9 w 84"/>
                <a:gd name="T91" fmla="*/ 59 h 63"/>
                <a:gd name="T92" fmla="*/ 13 w 84"/>
                <a:gd name="T93" fmla="*/ 56 h 63"/>
                <a:gd name="T94" fmla="*/ 13 w 84"/>
                <a:gd name="T95" fmla="*/ 53 h 63"/>
                <a:gd name="T96" fmla="*/ 13 w 84"/>
                <a:gd name="T97" fmla="*/ 50 h 63"/>
                <a:gd name="T98" fmla="*/ 13 w 84"/>
                <a:gd name="T99" fmla="*/ 27 h 63"/>
                <a:gd name="T100" fmla="*/ 13 w 84"/>
                <a:gd name="T101" fmla="*/ 17 h 63"/>
                <a:gd name="T102" fmla="*/ 13 w 84"/>
                <a:gd name="T103" fmla="*/ 14 h 63"/>
                <a:gd name="T104" fmla="*/ 13 w 84"/>
                <a:gd name="T105" fmla="*/ 10 h 63"/>
                <a:gd name="T106" fmla="*/ 13 w 84"/>
                <a:gd name="T107" fmla="*/ 10 h 63"/>
                <a:gd name="T108" fmla="*/ 9 w 84"/>
                <a:gd name="T109" fmla="*/ 10 h 63"/>
                <a:gd name="T110" fmla="*/ 9 w 84"/>
                <a:gd name="T111" fmla="*/ 10 h 63"/>
                <a:gd name="T112" fmla="*/ 4 w 84"/>
                <a:gd name="T113" fmla="*/ 10 h 63"/>
                <a:gd name="T114" fmla="*/ 4 w 84"/>
                <a:gd name="T115" fmla="*/ 10 h 63"/>
                <a:gd name="T116" fmla="*/ 0 w 84"/>
                <a:gd name="T117" fmla="*/ 7 h 63"/>
                <a:gd name="T118" fmla="*/ 25 w 84"/>
                <a:gd name="T119" fmla="*/ 0 h 63"/>
                <a:gd name="T120" fmla="*/ 30 w 84"/>
                <a:gd name="T121" fmla="*/ 0 h 63"/>
                <a:gd name="T122" fmla="*/ 30 w 84"/>
                <a:gd name="T123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" h="63">
                  <a:moveTo>
                    <a:pt x="30" y="14"/>
                  </a:moveTo>
                  <a:lnTo>
                    <a:pt x="38" y="7"/>
                  </a:lnTo>
                  <a:lnTo>
                    <a:pt x="46" y="4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3" y="4"/>
                  </a:lnTo>
                  <a:lnTo>
                    <a:pt x="67" y="7"/>
                  </a:lnTo>
                  <a:lnTo>
                    <a:pt x="72" y="10"/>
                  </a:lnTo>
                  <a:lnTo>
                    <a:pt x="72" y="17"/>
                  </a:lnTo>
                  <a:lnTo>
                    <a:pt x="72" y="23"/>
                  </a:lnTo>
                  <a:lnTo>
                    <a:pt x="72" y="50"/>
                  </a:lnTo>
                  <a:lnTo>
                    <a:pt x="72" y="53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4" y="59"/>
                  </a:lnTo>
                  <a:lnTo>
                    <a:pt x="84" y="63"/>
                  </a:lnTo>
                  <a:lnTo>
                    <a:pt x="46" y="63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51" y="59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9" y="50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55" y="14"/>
                  </a:lnTo>
                  <a:lnTo>
                    <a:pt x="51" y="10"/>
                  </a:lnTo>
                  <a:lnTo>
                    <a:pt x="46" y="10"/>
                  </a:lnTo>
                  <a:lnTo>
                    <a:pt x="38" y="10"/>
                  </a:lnTo>
                  <a:lnTo>
                    <a:pt x="30" y="17"/>
                  </a:lnTo>
                  <a:lnTo>
                    <a:pt x="30" y="50"/>
                  </a:lnTo>
                  <a:lnTo>
                    <a:pt x="30" y="53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9"/>
                  </a:lnTo>
                  <a:lnTo>
                    <a:pt x="34" y="59"/>
                  </a:lnTo>
                  <a:lnTo>
                    <a:pt x="38" y="59"/>
                  </a:lnTo>
                  <a:lnTo>
                    <a:pt x="38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9" y="59"/>
                  </a:lnTo>
                  <a:lnTo>
                    <a:pt x="13" y="56"/>
                  </a:lnTo>
                  <a:lnTo>
                    <a:pt x="13" y="53"/>
                  </a:lnTo>
                  <a:lnTo>
                    <a:pt x="13" y="50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7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11" name="Freeform 46"/>
            <p:cNvSpPr>
              <a:spLocks noEditPoints="1"/>
            </p:cNvSpPr>
            <p:nvPr/>
          </p:nvSpPr>
          <p:spPr bwMode="auto">
            <a:xfrm>
              <a:off x="2246" y="1960"/>
              <a:ext cx="59" cy="89"/>
            </a:xfrm>
            <a:custGeom>
              <a:avLst/>
              <a:gdLst>
                <a:gd name="T0" fmla="*/ 25 w 59"/>
                <a:gd name="T1" fmla="*/ 66 h 89"/>
                <a:gd name="T2" fmla="*/ 29 w 59"/>
                <a:gd name="T3" fmla="*/ 53 h 89"/>
                <a:gd name="T4" fmla="*/ 38 w 59"/>
                <a:gd name="T5" fmla="*/ 40 h 89"/>
                <a:gd name="T6" fmla="*/ 42 w 59"/>
                <a:gd name="T7" fmla="*/ 30 h 89"/>
                <a:gd name="T8" fmla="*/ 46 w 59"/>
                <a:gd name="T9" fmla="*/ 20 h 89"/>
                <a:gd name="T10" fmla="*/ 38 w 59"/>
                <a:gd name="T11" fmla="*/ 7 h 89"/>
                <a:gd name="T12" fmla="*/ 25 w 59"/>
                <a:gd name="T13" fmla="*/ 4 h 89"/>
                <a:gd name="T14" fmla="*/ 13 w 59"/>
                <a:gd name="T15" fmla="*/ 7 h 89"/>
                <a:gd name="T16" fmla="*/ 8 w 59"/>
                <a:gd name="T17" fmla="*/ 10 h 89"/>
                <a:gd name="T18" fmla="*/ 13 w 59"/>
                <a:gd name="T19" fmla="*/ 17 h 89"/>
                <a:gd name="T20" fmla="*/ 17 w 59"/>
                <a:gd name="T21" fmla="*/ 23 h 89"/>
                <a:gd name="T22" fmla="*/ 13 w 59"/>
                <a:gd name="T23" fmla="*/ 27 h 89"/>
                <a:gd name="T24" fmla="*/ 8 w 59"/>
                <a:gd name="T25" fmla="*/ 27 h 89"/>
                <a:gd name="T26" fmla="*/ 4 w 59"/>
                <a:gd name="T27" fmla="*/ 23 h 89"/>
                <a:gd name="T28" fmla="*/ 0 w 59"/>
                <a:gd name="T29" fmla="*/ 17 h 89"/>
                <a:gd name="T30" fmla="*/ 8 w 59"/>
                <a:gd name="T31" fmla="*/ 4 h 89"/>
                <a:gd name="T32" fmla="*/ 29 w 59"/>
                <a:gd name="T33" fmla="*/ 0 h 89"/>
                <a:gd name="T34" fmla="*/ 46 w 59"/>
                <a:gd name="T35" fmla="*/ 4 h 89"/>
                <a:gd name="T36" fmla="*/ 59 w 59"/>
                <a:gd name="T37" fmla="*/ 14 h 89"/>
                <a:gd name="T38" fmla="*/ 59 w 59"/>
                <a:gd name="T39" fmla="*/ 23 h 89"/>
                <a:gd name="T40" fmla="*/ 55 w 59"/>
                <a:gd name="T41" fmla="*/ 33 h 89"/>
                <a:gd name="T42" fmla="*/ 42 w 59"/>
                <a:gd name="T43" fmla="*/ 46 h 89"/>
                <a:gd name="T44" fmla="*/ 34 w 59"/>
                <a:gd name="T45" fmla="*/ 56 h 89"/>
                <a:gd name="T46" fmla="*/ 29 w 59"/>
                <a:gd name="T47" fmla="*/ 66 h 89"/>
                <a:gd name="T48" fmla="*/ 34 w 59"/>
                <a:gd name="T49" fmla="*/ 76 h 89"/>
                <a:gd name="T50" fmla="*/ 38 w 59"/>
                <a:gd name="T51" fmla="*/ 79 h 89"/>
                <a:gd name="T52" fmla="*/ 38 w 59"/>
                <a:gd name="T53" fmla="*/ 86 h 89"/>
                <a:gd name="T54" fmla="*/ 34 w 59"/>
                <a:gd name="T55" fmla="*/ 89 h 89"/>
                <a:gd name="T56" fmla="*/ 25 w 59"/>
                <a:gd name="T57" fmla="*/ 89 h 89"/>
                <a:gd name="T58" fmla="*/ 21 w 59"/>
                <a:gd name="T59" fmla="*/ 86 h 89"/>
                <a:gd name="T60" fmla="*/ 21 w 59"/>
                <a:gd name="T61" fmla="*/ 79 h 89"/>
                <a:gd name="T62" fmla="*/ 25 w 59"/>
                <a:gd name="T63" fmla="*/ 7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89">
                  <a:moveTo>
                    <a:pt x="29" y="66"/>
                  </a:moveTo>
                  <a:lnTo>
                    <a:pt x="25" y="66"/>
                  </a:lnTo>
                  <a:lnTo>
                    <a:pt x="25" y="59"/>
                  </a:lnTo>
                  <a:lnTo>
                    <a:pt x="29" y="53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2" y="30"/>
                  </a:lnTo>
                  <a:lnTo>
                    <a:pt x="46" y="23"/>
                  </a:lnTo>
                  <a:lnTo>
                    <a:pt x="46" y="20"/>
                  </a:lnTo>
                  <a:lnTo>
                    <a:pt x="42" y="14"/>
                  </a:lnTo>
                  <a:lnTo>
                    <a:pt x="38" y="7"/>
                  </a:lnTo>
                  <a:lnTo>
                    <a:pt x="34" y="4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55" y="7"/>
                  </a:lnTo>
                  <a:lnTo>
                    <a:pt x="59" y="14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30"/>
                  </a:lnTo>
                  <a:lnTo>
                    <a:pt x="55" y="33"/>
                  </a:lnTo>
                  <a:lnTo>
                    <a:pt x="46" y="40"/>
                  </a:lnTo>
                  <a:lnTo>
                    <a:pt x="42" y="46"/>
                  </a:lnTo>
                  <a:lnTo>
                    <a:pt x="34" y="53"/>
                  </a:lnTo>
                  <a:lnTo>
                    <a:pt x="34" y="56"/>
                  </a:lnTo>
                  <a:lnTo>
                    <a:pt x="29" y="59"/>
                  </a:lnTo>
                  <a:lnTo>
                    <a:pt x="29" y="66"/>
                  </a:lnTo>
                  <a:close/>
                  <a:moveTo>
                    <a:pt x="29" y="76"/>
                  </a:moveTo>
                  <a:lnTo>
                    <a:pt x="34" y="76"/>
                  </a:lnTo>
                  <a:lnTo>
                    <a:pt x="34" y="79"/>
                  </a:lnTo>
                  <a:lnTo>
                    <a:pt x="38" y="79"/>
                  </a:lnTo>
                  <a:lnTo>
                    <a:pt x="38" y="82"/>
                  </a:lnTo>
                  <a:lnTo>
                    <a:pt x="38" y="86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29" y="89"/>
                  </a:lnTo>
                  <a:lnTo>
                    <a:pt x="25" y="89"/>
                  </a:lnTo>
                  <a:lnTo>
                    <a:pt x="21" y="89"/>
                  </a:lnTo>
                  <a:lnTo>
                    <a:pt x="21" y="86"/>
                  </a:lnTo>
                  <a:lnTo>
                    <a:pt x="21" y="82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25" y="76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12" name="Freeform 47"/>
            <p:cNvSpPr>
              <a:spLocks/>
            </p:cNvSpPr>
            <p:nvPr/>
          </p:nvSpPr>
          <p:spPr bwMode="auto">
            <a:xfrm>
              <a:off x="2368" y="2291"/>
              <a:ext cx="92" cy="85"/>
            </a:xfrm>
            <a:custGeom>
              <a:avLst/>
              <a:gdLst>
                <a:gd name="T0" fmla="*/ 92 w 92"/>
                <a:gd name="T1" fmla="*/ 0 h 85"/>
                <a:gd name="T2" fmla="*/ 92 w 92"/>
                <a:gd name="T3" fmla="*/ 20 h 85"/>
                <a:gd name="T4" fmla="*/ 92 w 92"/>
                <a:gd name="T5" fmla="*/ 20 h 85"/>
                <a:gd name="T6" fmla="*/ 88 w 92"/>
                <a:gd name="T7" fmla="*/ 17 h 85"/>
                <a:gd name="T8" fmla="*/ 88 w 92"/>
                <a:gd name="T9" fmla="*/ 13 h 85"/>
                <a:gd name="T10" fmla="*/ 84 w 92"/>
                <a:gd name="T11" fmla="*/ 10 h 85"/>
                <a:gd name="T12" fmla="*/ 80 w 92"/>
                <a:gd name="T13" fmla="*/ 7 h 85"/>
                <a:gd name="T14" fmla="*/ 75 w 92"/>
                <a:gd name="T15" fmla="*/ 7 h 85"/>
                <a:gd name="T16" fmla="*/ 71 w 92"/>
                <a:gd name="T17" fmla="*/ 7 h 85"/>
                <a:gd name="T18" fmla="*/ 54 w 92"/>
                <a:gd name="T19" fmla="*/ 7 h 85"/>
                <a:gd name="T20" fmla="*/ 54 w 92"/>
                <a:gd name="T21" fmla="*/ 72 h 85"/>
                <a:gd name="T22" fmla="*/ 54 w 92"/>
                <a:gd name="T23" fmla="*/ 79 h 85"/>
                <a:gd name="T24" fmla="*/ 59 w 92"/>
                <a:gd name="T25" fmla="*/ 82 h 85"/>
                <a:gd name="T26" fmla="*/ 63 w 92"/>
                <a:gd name="T27" fmla="*/ 82 h 85"/>
                <a:gd name="T28" fmla="*/ 67 w 92"/>
                <a:gd name="T29" fmla="*/ 85 h 85"/>
                <a:gd name="T30" fmla="*/ 71 w 92"/>
                <a:gd name="T31" fmla="*/ 85 h 85"/>
                <a:gd name="T32" fmla="*/ 71 w 92"/>
                <a:gd name="T33" fmla="*/ 85 h 85"/>
                <a:gd name="T34" fmla="*/ 25 w 92"/>
                <a:gd name="T35" fmla="*/ 85 h 85"/>
                <a:gd name="T36" fmla="*/ 25 w 92"/>
                <a:gd name="T37" fmla="*/ 85 h 85"/>
                <a:gd name="T38" fmla="*/ 25 w 92"/>
                <a:gd name="T39" fmla="*/ 85 h 85"/>
                <a:gd name="T40" fmla="*/ 33 w 92"/>
                <a:gd name="T41" fmla="*/ 82 h 85"/>
                <a:gd name="T42" fmla="*/ 38 w 92"/>
                <a:gd name="T43" fmla="*/ 82 h 85"/>
                <a:gd name="T44" fmla="*/ 38 w 92"/>
                <a:gd name="T45" fmla="*/ 79 h 85"/>
                <a:gd name="T46" fmla="*/ 38 w 92"/>
                <a:gd name="T47" fmla="*/ 72 h 85"/>
                <a:gd name="T48" fmla="*/ 38 w 92"/>
                <a:gd name="T49" fmla="*/ 7 h 85"/>
                <a:gd name="T50" fmla="*/ 25 w 92"/>
                <a:gd name="T51" fmla="*/ 7 h 85"/>
                <a:gd name="T52" fmla="*/ 21 w 92"/>
                <a:gd name="T53" fmla="*/ 7 h 85"/>
                <a:gd name="T54" fmla="*/ 12 w 92"/>
                <a:gd name="T55" fmla="*/ 7 h 85"/>
                <a:gd name="T56" fmla="*/ 12 w 92"/>
                <a:gd name="T57" fmla="*/ 7 h 85"/>
                <a:gd name="T58" fmla="*/ 8 w 92"/>
                <a:gd name="T59" fmla="*/ 10 h 85"/>
                <a:gd name="T60" fmla="*/ 4 w 92"/>
                <a:gd name="T61" fmla="*/ 13 h 85"/>
                <a:gd name="T62" fmla="*/ 4 w 92"/>
                <a:gd name="T63" fmla="*/ 20 h 85"/>
                <a:gd name="T64" fmla="*/ 0 w 92"/>
                <a:gd name="T65" fmla="*/ 20 h 85"/>
                <a:gd name="T66" fmla="*/ 0 w 92"/>
                <a:gd name="T67" fmla="*/ 0 h 85"/>
                <a:gd name="T68" fmla="*/ 92 w 92"/>
                <a:gd name="T6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85">
                  <a:moveTo>
                    <a:pt x="92" y="0"/>
                  </a:moveTo>
                  <a:lnTo>
                    <a:pt x="92" y="20"/>
                  </a:lnTo>
                  <a:lnTo>
                    <a:pt x="92" y="20"/>
                  </a:lnTo>
                  <a:lnTo>
                    <a:pt x="88" y="17"/>
                  </a:lnTo>
                  <a:lnTo>
                    <a:pt x="88" y="13"/>
                  </a:lnTo>
                  <a:lnTo>
                    <a:pt x="84" y="10"/>
                  </a:lnTo>
                  <a:lnTo>
                    <a:pt x="80" y="7"/>
                  </a:lnTo>
                  <a:lnTo>
                    <a:pt x="75" y="7"/>
                  </a:lnTo>
                  <a:lnTo>
                    <a:pt x="71" y="7"/>
                  </a:lnTo>
                  <a:lnTo>
                    <a:pt x="54" y="7"/>
                  </a:lnTo>
                  <a:lnTo>
                    <a:pt x="54" y="72"/>
                  </a:lnTo>
                  <a:lnTo>
                    <a:pt x="54" y="79"/>
                  </a:lnTo>
                  <a:lnTo>
                    <a:pt x="59" y="82"/>
                  </a:lnTo>
                  <a:lnTo>
                    <a:pt x="63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33" y="82"/>
                  </a:lnTo>
                  <a:lnTo>
                    <a:pt x="38" y="82"/>
                  </a:lnTo>
                  <a:lnTo>
                    <a:pt x="38" y="79"/>
                  </a:lnTo>
                  <a:lnTo>
                    <a:pt x="38" y="72"/>
                  </a:lnTo>
                  <a:lnTo>
                    <a:pt x="38" y="7"/>
                  </a:lnTo>
                  <a:lnTo>
                    <a:pt x="25" y="7"/>
                  </a:lnTo>
                  <a:lnTo>
                    <a:pt x="2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4" y="13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13" name="Freeform 48"/>
            <p:cNvSpPr>
              <a:spLocks/>
            </p:cNvSpPr>
            <p:nvPr/>
          </p:nvSpPr>
          <p:spPr bwMode="auto">
            <a:xfrm>
              <a:off x="2460" y="2317"/>
              <a:ext cx="59" cy="59"/>
            </a:xfrm>
            <a:custGeom>
              <a:avLst/>
              <a:gdLst>
                <a:gd name="T0" fmla="*/ 25 w 59"/>
                <a:gd name="T1" fmla="*/ 0 h 59"/>
                <a:gd name="T2" fmla="*/ 25 w 59"/>
                <a:gd name="T3" fmla="*/ 13 h 59"/>
                <a:gd name="T4" fmla="*/ 34 w 59"/>
                <a:gd name="T5" fmla="*/ 7 h 59"/>
                <a:gd name="T6" fmla="*/ 42 w 59"/>
                <a:gd name="T7" fmla="*/ 0 h 59"/>
                <a:gd name="T8" fmla="*/ 46 w 59"/>
                <a:gd name="T9" fmla="*/ 0 h 59"/>
                <a:gd name="T10" fmla="*/ 50 w 59"/>
                <a:gd name="T11" fmla="*/ 0 h 59"/>
                <a:gd name="T12" fmla="*/ 55 w 59"/>
                <a:gd name="T13" fmla="*/ 4 h 59"/>
                <a:gd name="T14" fmla="*/ 55 w 59"/>
                <a:gd name="T15" fmla="*/ 4 h 59"/>
                <a:gd name="T16" fmla="*/ 59 w 59"/>
                <a:gd name="T17" fmla="*/ 7 h 59"/>
                <a:gd name="T18" fmla="*/ 55 w 59"/>
                <a:gd name="T19" fmla="*/ 10 h 59"/>
                <a:gd name="T20" fmla="*/ 55 w 59"/>
                <a:gd name="T21" fmla="*/ 10 h 59"/>
                <a:gd name="T22" fmla="*/ 50 w 59"/>
                <a:gd name="T23" fmla="*/ 13 h 59"/>
                <a:gd name="T24" fmla="*/ 50 w 59"/>
                <a:gd name="T25" fmla="*/ 13 h 59"/>
                <a:gd name="T26" fmla="*/ 46 w 59"/>
                <a:gd name="T27" fmla="*/ 13 h 59"/>
                <a:gd name="T28" fmla="*/ 42 w 59"/>
                <a:gd name="T29" fmla="*/ 10 h 59"/>
                <a:gd name="T30" fmla="*/ 42 w 59"/>
                <a:gd name="T31" fmla="*/ 10 h 59"/>
                <a:gd name="T32" fmla="*/ 38 w 59"/>
                <a:gd name="T33" fmla="*/ 10 h 59"/>
                <a:gd name="T34" fmla="*/ 38 w 59"/>
                <a:gd name="T35" fmla="*/ 10 h 59"/>
                <a:gd name="T36" fmla="*/ 34 w 59"/>
                <a:gd name="T37" fmla="*/ 10 h 59"/>
                <a:gd name="T38" fmla="*/ 30 w 59"/>
                <a:gd name="T39" fmla="*/ 13 h 59"/>
                <a:gd name="T40" fmla="*/ 25 w 59"/>
                <a:gd name="T41" fmla="*/ 20 h 59"/>
                <a:gd name="T42" fmla="*/ 25 w 59"/>
                <a:gd name="T43" fmla="*/ 46 h 59"/>
                <a:gd name="T44" fmla="*/ 30 w 59"/>
                <a:gd name="T45" fmla="*/ 50 h 59"/>
                <a:gd name="T46" fmla="*/ 30 w 59"/>
                <a:gd name="T47" fmla="*/ 53 h 59"/>
                <a:gd name="T48" fmla="*/ 30 w 59"/>
                <a:gd name="T49" fmla="*/ 56 h 59"/>
                <a:gd name="T50" fmla="*/ 34 w 59"/>
                <a:gd name="T51" fmla="*/ 56 h 59"/>
                <a:gd name="T52" fmla="*/ 38 w 59"/>
                <a:gd name="T53" fmla="*/ 59 h 59"/>
                <a:gd name="T54" fmla="*/ 42 w 59"/>
                <a:gd name="T55" fmla="*/ 59 h 59"/>
                <a:gd name="T56" fmla="*/ 42 w 59"/>
                <a:gd name="T57" fmla="*/ 59 h 59"/>
                <a:gd name="T58" fmla="*/ 0 w 59"/>
                <a:gd name="T59" fmla="*/ 59 h 59"/>
                <a:gd name="T60" fmla="*/ 0 w 59"/>
                <a:gd name="T61" fmla="*/ 59 h 59"/>
                <a:gd name="T62" fmla="*/ 9 w 59"/>
                <a:gd name="T63" fmla="*/ 59 h 59"/>
                <a:gd name="T64" fmla="*/ 9 w 59"/>
                <a:gd name="T65" fmla="*/ 56 h 59"/>
                <a:gd name="T66" fmla="*/ 13 w 59"/>
                <a:gd name="T67" fmla="*/ 56 h 59"/>
                <a:gd name="T68" fmla="*/ 13 w 59"/>
                <a:gd name="T69" fmla="*/ 53 h 59"/>
                <a:gd name="T70" fmla="*/ 13 w 59"/>
                <a:gd name="T71" fmla="*/ 53 h 59"/>
                <a:gd name="T72" fmla="*/ 13 w 59"/>
                <a:gd name="T73" fmla="*/ 46 h 59"/>
                <a:gd name="T74" fmla="*/ 13 w 59"/>
                <a:gd name="T75" fmla="*/ 23 h 59"/>
                <a:gd name="T76" fmla="*/ 13 w 59"/>
                <a:gd name="T77" fmla="*/ 17 h 59"/>
                <a:gd name="T78" fmla="*/ 13 w 59"/>
                <a:gd name="T79" fmla="*/ 13 h 59"/>
                <a:gd name="T80" fmla="*/ 13 w 59"/>
                <a:gd name="T81" fmla="*/ 10 h 59"/>
                <a:gd name="T82" fmla="*/ 13 w 59"/>
                <a:gd name="T83" fmla="*/ 10 h 59"/>
                <a:gd name="T84" fmla="*/ 9 w 59"/>
                <a:gd name="T85" fmla="*/ 10 h 59"/>
                <a:gd name="T86" fmla="*/ 9 w 59"/>
                <a:gd name="T87" fmla="*/ 7 h 59"/>
                <a:gd name="T88" fmla="*/ 4 w 59"/>
                <a:gd name="T89" fmla="*/ 10 h 59"/>
                <a:gd name="T90" fmla="*/ 0 w 59"/>
                <a:gd name="T91" fmla="*/ 10 h 59"/>
                <a:gd name="T92" fmla="*/ 0 w 59"/>
                <a:gd name="T93" fmla="*/ 7 h 59"/>
                <a:gd name="T94" fmla="*/ 25 w 59"/>
                <a:gd name="T95" fmla="*/ 0 h 59"/>
                <a:gd name="T96" fmla="*/ 25 w 59"/>
                <a:gd name="T9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59">
                  <a:moveTo>
                    <a:pt x="25" y="0"/>
                  </a:moveTo>
                  <a:lnTo>
                    <a:pt x="25" y="13"/>
                  </a:lnTo>
                  <a:lnTo>
                    <a:pt x="34" y="7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7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6" y="13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0" y="13"/>
                  </a:lnTo>
                  <a:lnTo>
                    <a:pt x="25" y="20"/>
                  </a:lnTo>
                  <a:lnTo>
                    <a:pt x="25" y="46"/>
                  </a:lnTo>
                  <a:lnTo>
                    <a:pt x="30" y="50"/>
                  </a:lnTo>
                  <a:lnTo>
                    <a:pt x="30" y="53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8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9" y="56"/>
                  </a:lnTo>
                  <a:lnTo>
                    <a:pt x="13" y="56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46"/>
                  </a:lnTo>
                  <a:lnTo>
                    <a:pt x="13" y="23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14" name="Freeform 49"/>
            <p:cNvSpPr>
              <a:spLocks/>
            </p:cNvSpPr>
            <p:nvPr/>
          </p:nvSpPr>
          <p:spPr bwMode="auto">
            <a:xfrm>
              <a:off x="2515" y="2317"/>
              <a:ext cx="84" cy="63"/>
            </a:xfrm>
            <a:custGeom>
              <a:avLst/>
              <a:gdLst>
                <a:gd name="T0" fmla="*/ 71 w 84"/>
                <a:gd name="T1" fmla="*/ 0 h 63"/>
                <a:gd name="T2" fmla="*/ 71 w 84"/>
                <a:gd name="T3" fmla="*/ 36 h 63"/>
                <a:gd name="T4" fmla="*/ 71 w 84"/>
                <a:gd name="T5" fmla="*/ 46 h 63"/>
                <a:gd name="T6" fmla="*/ 71 w 84"/>
                <a:gd name="T7" fmla="*/ 50 h 63"/>
                <a:gd name="T8" fmla="*/ 75 w 84"/>
                <a:gd name="T9" fmla="*/ 53 h 63"/>
                <a:gd name="T10" fmla="*/ 75 w 84"/>
                <a:gd name="T11" fmla="*/ 53 h 63"/>
                <a:gd name="T12" fmla="*/ 75 w 84"/>
                <a:gd name="T13" fmla="*/ 53 h 63"/>
                <a:gd name="T14" fmla="*/ 79 w 84"/>
                <a:gd name="T15" fmla="*/ 53 h 63"/>
                <a:gd name="T16" fmla="*/ 79 w 84"/>
                <a:gd name="T17" fmla="*/ 53 h 63"/>
                <a:gd name="T18" fmla="*/ 84 w 84"/>
                <a:gd name="T19" fmla="*/ 53 h 63"/>
                <a:gd name="T20" fmla="*/ 84 w 84"/>
                <a:gd name="T21" fmla="*/ 56 h 63"/>
                <a:gd name="T22" fmla="*/ 63 w 84"/>
                <a:gd name="T23" fmla="*/ 63 h 63"/>
                <a:gd name="T24" fmla="*/ 58 w 84"/>
                <a:gd name="T25" fmla="*/ 63 h 63"/>
                <a:gd name="T26" fmla="*/ 58 w 84"/>
                <a:gd name="T27" fmla="*/ 50 h 63"/>
                <a:gd name="T28" fmla="*/ 50 w 84"/>
                <a:gd name="T29" fmla="*/ 56 h 63"/>
                <a:gd name="T30" fmla="*/ 42 w 84"/>
                <a:gd name="T31" fmla="*/ 59 h 63"/>
                <a:gd name="T32" fmla="*/ 37 w 84"/>
                <a:gd name="T33" fmla="*/ 63 h 63"/>
                <a:gd name="T34" fmla="*/ 33 w 84"/>
                <a:gd name="T35" fmla="*/ 63 h 63"/>
                <a:gd name="T36" fmla="*/ 29 w 84"/>
                <a:gd name="T37" fmla="*/ 63 h 63"/>
                <a:gd name="T38" fmla="*/ 21 w 84"/>
                <a:gd name="T39" fmla="*/ 59 h 63"/>
                <a:gd name="T40" fmla="*/ 16 w 84"/>
                <a:gd name="T41" fmla="*/ 56 h 63"/>
                <a:gd name="T42" fmla="*/ 16 w 84"/>
                <a:gd name="T43" fmla="*/ 53 h 63"/>
                <a:gd name="T44" fmla="*/ 12 w 84"/>
                <a:gd name="T45" fmla="*/ 46 h 63"/>
                <a:gd name="T46" fmla="*/ 12 w 84"/>
                <a:gd name="T47" fmla="*/ 40 h 63"/>
                <a:gd name="T48" fmla="*/ 12 w 84"/>
                <a:gd name="T49" fmla="*/ 13 h 63"/>
                <a:gd name="T50" fmla="*/ 12 w 84"/>
                <a:gd name="T51" fmla="*/ 10 h 63"/>
                <a:gd name="T52" fmla="*/ 12 w 84"/>
                <a:gd name="T53" fmla="*/ 7 h 63"/>
                <a:gd name="T54" fmla="*/ 12 w 84"/>
                <a:gd name="T55" fmla="*/ 7 h 63"/>
                <a:gd name="T56" fmla="*/ 8 w 84"/>
                <a:gd name="T57" fmla="*/ 4 h 63"/>
                <a:gd name="T58" fmla="*/ 8 w 84"/>
                <a:gd name="T59" fmla="*/ 4 h 63"/>
                <a:gd name="T60" fmla="*/ 0 w 84"/>
                <a:gd name="T61" fmla="*/ 4 h 63"/>
                <a:gd name="T62" fmla="*/ 0 w 84"/>
                <a:gd name="T63" fmla="*/ 0 h 63"/>
                <a:gd name="T64" fmla="*/ 29 w 84"/>
                <a:gd name="T65" fmla="*/ 0 h 63"/>
                <a:gd name="T66" fmla="*/ 29 w 84"/>
                <a:gd name="T67" fmla="*/ 40 h 63"/>
                <a:gd name="T68" fmla="*/ 29 w 84"/>
                <a:gd name="T69" fmla="*/ 50 h 63"/>
                <a:gd name="T70" fmla="*/ 29 w 84"/>
                <a:gd name="T71" fmla="*/ 53 h 63"/>
                <a:gd name="T72" fmla="*/ 33 w 84"/>
                <a:gd name="T73" fmla="*/ 53 h 63"/>
                <a:gd name="T74" fmla="*/ 42 w 84"/>
                <a:gd name="T75" fmla="*/ 56 h 63"/>
                <a:gd name="T76" fmla="*/ 42 w 84"/>
                <a:gd name="T77" fmla="*/ 53 h 63"/>
                <a:gd name="T78" fmla="*/ 46 w 84"/>
                <a:gd name="T79" fmla="*/ 53 h 63"/>
                <a:gd name="T80" fmla="*/ 54 w 84"/>
                <a:gd name="T81" fmla="*/ 50 h 63"/>
                <a:gd name="T82" fmla="*/ 58 w 84"/>
                <a:gd name="T83" fmla="*/ 46 h 63"/>
                <a:gd name="T84" fmla="*/ 58 w 84"/>
                <a:gd name="T85" fmla="*/ 13 h 63"/>
                <a:gd name="T86" fmla="*/ 58 w 84"/>
                <a:gd name="T87" fmla="*/ 7 h 63"/>
                <a:gd name="T88" fmla="*/ 54 w 84"/>
                <a:gd name="T89" fmla="*/ 7 h 63"/>
                <a:gd name="T90" fmla="*/ 54 w 84"/>
                <a:gd name="T91" fmla="*/ 4 h 63"/>
                <a:gd name="T92" fmla="*/ 46 w 84"/>
                <a:gd name="T93" fmla="*/ 4 h 63"/>
                <a:gd name="T94" fmla="*/ 46 w 84"/>
                <a:gd name="T95" fmla="*/ 0 h 63"/>
                <a:gd name="T96" fmla="*/ 71 w 84"/>
                <a:gd name="T9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63">
                  <a:moveTo>
                    <a:pt x="71" y="0"/>
                  </a:moveTo>
                  <a:lnTo>
                    <a:pt x="71" y="36"/>
                  </a:lnTo>
                  <a:lnTo>
                    <a:pt x="71" y="46"/>
                  </a:lnTo>
                  <a:lnTo>
                    <a:pt x="71" y="50"/>
                  </a:lnTo>
                  <a:lnTo>
                    <a:pt x="75" y="53"/>
                  </a:lnTo>
                  <a:lnTo>
                    <a:pt x="75" y="53"/>
                  </a:lnTo>
                  <a:lnTo>
                    <a:pt x="75" y="53"/>
                  </a:lnTo>
                  <a:lnTo>
                    <a:pt x="79" y="53"/>
                  </a:lnTo>
                  <a:lnTo>
                    <a:pt x="79" y="53"/>
                  </a:lnTo>
                  <a:lnTo>
                    <a:pt x="84" y="53"/>
                  </a:lnTo>
                  <a:lnTo>
                    <a:pt x="84" y="56"/>
                  </a:lnTo>
                  <a:lnTo>
                    <a:pt x="63" y="63"/>
                  </a:lnTo>
                  <a:lnTo>
                    <a:pt x="58" y="63"/>
                  </a:lnTo>
                  <a:lnTo>
                    <a:pt x="58" y="50"/>
                  </a:lnTo>
                  <a:lnTo>
                    <a:pt x="50" y="56"/>
                  </a:lnTo>
                  <a:lnTo>
                    <a:pt x="42" y="59"/>
                  </a:lnTo>
                  <a:lnTo>
                    <a:pt x="37" y="63"/>
                  </a:lnTo>
                  <a:lnTo>
                    <a:pt x="33" y="63"/>
                  </a:lnTo>
                  <a:lnTo>
                    <a:pt x="29" y="63"/>
                  </a:lnTo>
                  <a:lnTo>
                    <a:pt x="21" y="59"/>
                  </a:lnTo>
                  <a:lnTo>
                    <a:pt x="16" y="56"/>
                  </a:lnTo>
                  <a:lnTo>
                    <a:pt x="16" y="53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0"/>
                  </a:lnTo>
                  <a:lnTo>
                    <a:pt x="29" y="50"/>
                  </a:lnTo>
                  <a:lnTo>
                    <a:pt x="29" y="53"/>
                  </a:lnTo>
                  <a:lnTo>
                    <a:pt x="33" y="53"/>
                  </a:lnTo>
                  <a:lnTo>
                    <a:pt x="42" y="56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54" y="50"/>
                  </a:lnTo>
                  <a:lnTo>
                    <a:pt x="58" y="46"/>
                  </a:lnTo>
                  <a:lnTo>
                    <a:pt x="58" y="13"/>
                  </a:lnTo>
                  <a:lnTo>
                    <a:pt x="58" y="7"/>
                  </a:lnTo>
                  <a:lnTo>
                    <a:pt x="54" y="7"/>
                  </a:lnTo>
                  <a:lnTo>
                    <a:pt x="54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15" name="Freeform 50"/>
            <p:cNvSpPr>
              <a:spLocks noEditPoints="1"/>
            </p:cNvSpPr>
            <p:nvPr/>
          </p:nvSpPr>
          <p:spPr bwMode="auto">
            <a:xfrm>
              <a:off x="2607" y="2317"/>
              <a:ext cx="63" cy="63"/>
            </a:xfrm>
            <a:custGeom>
              <a:avLst/>
              <a:gdLst>
                <a:gd name="T0" fmla="*/ 13 w 63"/>
                <a:gd name="T1" fmla="*/ 23 h 63"/>
                <a:gd name="T2" fmla="*/ 13 w 63"/>
                <a:gd name="T3" fmla="*/ 36 h 63"/>
                <a:gd name="T4" fmla="*/ 21 w 63"/>
                <a:gd name="T5" fmla="*/ 43 h 63"/>
                <a:gd name="T6" fmla="*/ 29 w 63"/>
                <a:gd name="T7" fmla="*/ 50 h 63"/>
                <a:gd name="T8" fmla="*/ 38 w 63"/>
                <a:gd name="T9" fmla="*/ 53 h 63"/>
                <a:gd name="T10" fmla="*/ 46 w 63"/>
                <a:gd name="T11" fmla="*/ 50 h 63"/>
                <a:gd name="T12" fmla="*/ 50 w 63"/>
                <a:gd name="T13" fmla="*/ 50 h 63"/>
                <a:gd name="T14" fmla="*/ 55 w 63"/>
                <a:gd name="T15" fmla="*/ 43 h 63"/>
                <a:gd name="T16" fmla="*/ 59 w 63"/>
                <a:gd name="T17" fmla="*/ 36 h 63"/>
                <a:gd name="T18" fmla="*/ 63 w 63"/>
                <a:gd name="T19" fmla="*/ 40 h 63"/>
                <a:gd name="T20" fmla="*/ 59 w 63"/>
                <a:gd name="T21" fmla="*/ 46 h 63"/>
                <a:gd name="T22" fmla="*/ 55 w 63"/>
                <a:gd name="T23" fmla="*/ 56 h 63"/>
                <a:gd name="T24" fmla="*/ 42 w 63"/>
                <a:gd name="T25" fmla="*/ 59 h 63"/>
                <a:gd name="T26" fmla="*/ 34 w 63"/>
                <a:gd name="T27" fmla="*/ 63 h 63"/>
                <a:gd name="T28" fmla="*/ 21 w 63"/>
                <a:gd name="T29" fmla="*/ 59 h 63"/>
                <a:gd name="T30" fmla="*/ 8 w 63"/>
                <a:gd name="T31" fmla="*/ 53 h 63"/>
                <a:gd name="T32" fmla="*/ 4 w 63"/>
                <a:gd name="T33" fmla="*/ 50 h 63"/>
                <a:gd name="T34" fmla="*/ 0 w 63"/>
                <a:gd name="T35" fmla="*/ 40 h 63"/>
                <a:gd name="T36" fmla="*/ 0 w 63"/>
                <a:gd name="T37" fmla="*/ 33 h 63"/>
                <a:gd name="T38" fmla="*/ 0 w 63"/>
                <a:gd name="T39" fmla="*/ 23 h 63"/>
                <a:gd name="T40" fmla="*/ 4 w 63"/>
                <a:gd name="T41" fmla="*/ 13 h 63"/>
                <a:gd name="T42" fmla="*/ 8 w 63"/>
                <a:gd name="T43" fmla="*/ 7 h 63"/>
                <a:gd name="T44" fmla="*/ 21 w 63"/>
                <a:gd name="T45" fmla="*/ 4 h 63"/>
                <a:gd name="T46" fmla="*/ 34 w 63"/>
                <a:gd name="T47" fmla="*/ 0 h 63"/>
                <a:gd name="T48" fmla="*/ 46 w 63"/>
                <a:gd name="T49" fmla="*/ 0 h 63"/>
                <a:gd name="T50" fmla="*/ 55 w 63"/>
                <a:gd name="T51" fmla="*/ 7 h 63"/>
                <a:gd name="T52" fmla="*/ 59 w 63"/>
                <a:gd name="T53" fmla="*/ 13 h 63"/>
                <a:gd name="T54" fmla="*/ 63 w 63"/>
                <a:gd name="T55" fmla="*/ 23 h 63"/>
                <a:gd name="T56" fmla="*/ 13 w 63"/>
                <a:gd name="T57" fmla="*/ 23 h 63"/>
                <a:gd name="T58" fmla="*/ 13 w 63"/>
                <a:gd name="T59" fmla="*/ 20 h 63"/>
                <a:gd name="T60" fmla="*/ 46 w 63"/>
                <a:gd name="T61" fmla="*/ 20 h 63"/>
                <a:gd name="T62" fmla="*/ 46 w 63"/>
                <a:gd name="T63" fmla="*/ 17 h 63"/>
                <a:gd name="T64" fmla="*/ 42 w 63"/>
                <a:gd name="T65" fmla="*/ 13 h 63"/>
                <a:gd name="T66" fmla="*/ 42 w 63"/>
                <a:gd name="T67" fmla="*/ 10 h 63"/>
                <a:gd name="T68" fmla="*/ 38 w 63"/>
                <a:gd name="T69" fmla="*/ 7 h 63"/>
                <a:gd name="T70" fmla="*/ 34 w 63"/>
                <a:gd name="T71" fmla="*/ 4 h 63"/>
                <a:gd name="T72" fmla="*/ 29 w 63"/>
                <a:gd name="T73" fmla="*/ 4 h 63"/>
                <a:gd name="T74" fmla="*/ 21 w 63"/>
                <a:gd name="T75" fmla="*/ 7 h 63"/>
                <a:gd name="T76" fmla="*/ 17 w 63"/>
                <a:gd name="T77" fmla="*/ 10 h 63"/>
                <a:gd name="T78" fmla="*/ 13 w 63"/>
                <a:gd name="T79" fmla="*/ 13 h 63"/>
                <a:gd name="T80" fmla="*/ 13 w 63"/>
                <a:gd name="T8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63">
                  <a:moveTo>
                    <a:pt x="13" y="23"/>
                  </a:moveTo>
                  <a:lnTo>
                    <a:pt x="13" y="36"/>
                  </a:lnTo>
                  <a:lnTo>
                    <a:pt x="21" y="43"/>
                  </a:lnTo>
                  <a:lnTo>
                    <a:pt x="29" y="50"/>
                  </a:lnTo>
                  <a:lnTo>
                    <a:pt x="38" y="53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5" y="43"/>
                  </a:lnTo>
                  <a:lnTo>
                    <a:pt x="59" y="36"/>
                  </a:lnTo>
                  <a:lnTo>
                    <a:pt x="63" y="40"/>
                  </a:lnTo>
                  <a:lnTo>
                    <a:pt x="59" y="46"/>
                  </a:lnTo>
                  <a:lnTo>
                    <a:pt x="55" y="56"/>
                  </a:lnTo>
                  <a:lnTo>
                    <a:pt x="42" y="59"/>
                  </a:lnTo>
                  <a:lnTo>
                    <a:pt x="34" y="63"/>
                  </a:lnTo>
                  <a:lnTo>
                    <a:pt x="21" y="59"/>
                  </a:lnTo>
                  <a:lnTo>
                    <a:pt x="8" y="53"/>
                  </a:lnTo>
                  <a:lnTo>
                    <a:pt x="4" y="50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3"/>
                  </a:lnTo>
                  <a:lnTo>
                    <a:pt x="8" y="7"/>
                  </a:lnTo>
                  <a:lnTo>
                    <a:pt x="21" y="4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5" y="7"/>
                  </a:lnTo>
                  <a:lnTo>
                    <a:pt x="59" y="13"/>
                  </a:lnTo>
                  <a:lnTo>
                    <a:pt x="63" y="23"/>
                  </a:lnTo>
                  <a:lnTo>
                    <a:pt x="13" y="23"/>
                  </a:lnTo>
                  <a:close/>
                  <a:moveTo>
                    <a:pt x="13" y="20"/>
                  </a:moveTo>
                  <a:lnTo>
                    <a:pt x="46" y="20"/>
                  </a:lnTo>
                  <a:lnTo>
                    <a:pt x="46" y="17"/>
                  </a:lnTo>
                  <a:lnTo>
                    <a:pt x="42" y="13"/>
                  </a:lnTo>
                  <a:lnTo>
                    <a:pt x="42" y="10"/>
                  </a:lnTo>
                  <a:lnTo>
                    <a:pt x="38" y="7"/>
                  </a:lnTo>
                  <a:lnTo>
                    <a:pt x="34" y="4"/>
                  </a:lnTo>
                  <a:lnTo>
                    <a:pt x="29" y="4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16" name="Freeform 51"/>
            <p:cNvSpPr>
              <a:spLocks/>
            </p:cNvSpPr>
            <p:nvPr/>
          </p:nvSpPr>
          <p:spPr bwMode="auto">
            <a:xfrm>
              <a:off x="1923" y="2563"/>
              <a:ext cx="92" cy="88"/>
            </a:xfrm>
            <a:custGeom>
              <a:avLst/>
              <a:gdLst>
                <a:gd name="T0" fmla="*/ 92 w 92"/>
                <a:gd name="T1" fmla="*/ 62 h 88"/>
                <a:gd name="T2" fmla="*/ 92 w 92"/>
                <a:gd name="T3" fmla="*/ 62 h 88"/>
                <a:gd name="T4" fmla="*/ 84 w 92"/>
                <a:gd name="T5" fmla="*/ 88 h 88"/>
                <a:gd name="T6" fmla="*/ 0 w 92"/>
                <a:gd name="T7" fmla="*/ 88 h 88"/>
                <a:gd name="T8" fmla="*/ 0 w 92"/>
                <a:gd name="T9" fmla="*/ 85 h 88"/>
                <a:gd name="T10" fmla="*/ 4 w 92"/>
                <a:gd name="T11" fmla="*/ 85 h 88"/>
                <a:gd name="T12" fmla="*/ 8 w 92"/>
                <a:gd name="T13" fmla="*/ 85 h 88"/>
                <a:gd name="T14" fmla="*/ 12 w 92"/>
                <a:gd name="T15" fmla="*/ 82 h 88"/>
                <a:gd name="T16" fmla="*/ 12 w 92"/>
                <a:gd name="T17" fmla="*/ 79 h 88"/>
                <a:gd name="T18" fmla="*/ 12 w 92"/>
                <a:gd name="T19" fmla="*/ 72 h 88"/>
                <a:gd name="T20" fmla="*/ 12 w 92"/>
                <a:gd name="T21" fmla="*/ 16 h 88"/>
                <a:gd name="T22" fmla="*/ 12 w 92"/>
                <a:gd name="T23" fmla="*/ 10 h 88"/>
                <a:gd name="T24" fmla="*/ 12 w 92"/>
                <a:gd name="T25" fmla="*/ 7 h 88"/>
                <a:gd name="T26" fmla="*/ 8 w 92"/>
                <a:gd name="T27" fmla="*/ 3 h 88"/>
                <a:gd name="T28" fmla="*/ 4 w 92"/>
                <a:gd name="T29" fmla="*/ 3 h 88"/>
                <a:gd name="T30" fmla="*/ 0 w 92"/>
                <a:gd name="T31" fmla="*/ 3 h 88"/>
                <a:gd name="T32" fmla="*/ 0 w 92"/>
                <a:gd name="T33" fmla="*/ 0 h 88"/>
                <a:gd name="T34" fmla="*/ 50 w 92"/>
                <a:gd name="T35" fmla="*/ 0 h 88"/>
                <a:gd name="T36" fmla="*/ 50 w 92"/>
                <a:gd name="T37" fmla="*/ 3 h 88"/>
                <a:gd name="T38" fmla="*/ 42 w 92"/>
                <a:gd name="T39" fmla="*/ 3 h 88"/>
                <a:gd name="T40" fmla="*/ 38 w 92"/>
                <a:gd name="T41" fmla="*/ 3 h 88"/>
                <a:gd name="T42" fmla="*/ 33 w 92"/>
                <a:gd name="T43" fmla="*/ 7 h 88"/>
                <a:gd name="T44" fmla="*/ 29 w 92"/>
                <a:gd name="T45" fmla="*/ 7 h 88"/>
                <a:gd name="T46" fmla="*/ 29 w 92"/>
                <a:gd name="T47" fmla="*/ 10 h 88"/>
                <a:gd name="T48" fmla="*/ 29 w 92"/>
                <a:gd name="T49" fmla="*/ 16 h 88"/>
                <a:gd name="T50" fmla="*/ 29 w 92"/>
                <a:gd name="T51" fmla="*/ 72 h 88"/>
                <a:gd name="T52" fmla="*/ 29 w 92"/>
                <a:gd name="T53" fmla="*/ 75 h 88"/>
                <a:gd name="T54" fmla="*/ 29 w 92"/>
                <a:gd name="T55" fmla="*/ 79 h 88"/>
                <a:gd name="T56" fmla="*/ 33 w 92"/>
                <a:gd name="T57" fmla="*/ 82 h 88"/>
                <a:gd name="T58" fmla="*/ 33 w 92"/>
                <a:gd name="T59" fmla="*/ 82 h 88"/>
                <a:gd name="T60" fmla="*/ 38 w 92"/>
                <a:gd name="T61" fmla="*/ 82 h 88"/>
                <a:gd name="T62" fmla="*/ 46 w 92"/>
                <a:gd name="T63" fmla="*/ 82 h 88"/>
                <a:gd name="T64" fmla="*/ 54 w 92"/>
                <a:gd name="T65" fmla="*/ 82 h 88"/>
                <a:gd name="T66" fmla="*/ 67 w 92"/>
                <a:gd name="T67" fmla="*/ 82 h 88"/>
                <a:gd name="T68" fmla="*/ 71 w 92"/>
                <a:gd name="T69" fmla="*/ 82 h 88"/>
                <a:gd name="T70" fmla="*/ 80 w 92"/>
                <a:gd name="T71" fmla="*/ 79 h 88"/>
                <a:gd name="T72" fmla="*/ 84 w 92"/>
                <a:gd name="T73" fmla="*/ 75 h 88"/>
                <a:gd name="T74" fmla="*/ 88 w 92"/>
                <a:gd name="T75" fmla="*/ 69 h 88"/>
                <a:gd name="T76" fmla="*/ 92 w 92"/>
                <a:gd name="T7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88">
                  <a:moveTo>
                    <a:pt x="92" y="62"/>
                  </a:moveTo>
                  <a:lnTo>
                    <a:pt x="92" y="62"/>
                  </a:lnTo>
                  <a:lnTo>
                    <a:pt x="84" y="88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8" y="85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72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9" y="16"/>
                  </a:lnTo>
                  <a:lnTo>
                    <a:pt x="29" y="72"/>
                  </a:lnTo>
                  <a:lnTo>
                    <a:pt x="29" y="75"/>
                  </a:lnTo>
                  <a:lnTo>
                    <a:pt x="29" y="79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38" y="82"/>
                  </a:lnTo>
                  <a:lnTo>
                    <a:pt x="46" y="82"/>
                  </a:lnTo>
                  <a:lnTo>
                    <a:pt x="54" y="82"/>
                  </a:lnTo>
                  <a:lnTo>
                    <a:pt x="67" y="82"/>
                  </a:lnTo>
                  <a:lnTo>
                    <a:pt x="71" y="82"/>
                  </a:lnTo>
                  <a:lnTo>
                    <a:pt x="80" y="79"/>
                  </a:lnTo>
                  <a:lnTo>
                    <a:pt x="84" y="75"/>
                  </a:lnTo>
                  <a:lnTo>
                    <a:pt x="88" y="69"/>
                  </a:lnTo>
                  <a:lnTo>
                    <a:pt x="92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17" name="Freeform 52"/>
            <p:cNvSpPr>
              <a:spLocks noEditPoints="1"/>
            </p:cNvSpPr>
            <p:nvPr/>
          </p:nvSpPr>
          <p:spPr bwMode="auto">
            <a:xfrm>
              <a:off x="2028" y="2589"/>
              <a:ext cx="71" cy="62"/>
            </a:xfrm>
            <a:custGeom>
              <a:avLst/>
              <a:gdLst>
                <a:gd name="T0" fmla="*/ 33 w 71"/>
                <a:gd name="T1" fmla="*/ 0 h 62"/>
                <a:gd name="T2" fmla="*/ 46 w 71"/>
                <a:gd name="T3" fmla="*/ 3 h 62"/>
                <a:gd name="T4" fmla="*/ 54 w 71"/>
                <a:gd name="T5" fmla="*/ 7 h 62"/>
                <a:gd name="T6" fmla="*/ 63 w 71"/>
                <a:gd name="T7" fmla="*/ 10 h 62"/>
                <a:gd name="T8" fmla="*/ 67 w 71"/>
                <a:gd name="T9" fmla="*/ 20 h 62"/>
                <a:gd name="T10" fmla="*/ 71 w 71"/>
                <a:gd name="T11" fmla="*/ 30 h 62"/>
                <a:gd name="T12" fmla="*/ 71 w 71"/>
                <a:gd name="T13" fmla="*/ 39 h 62"/>
                <a:gd name="T14" fmla="*/ 67 w 71"/>
                <a:gd name="T15" fmla="*/ 46 h 62"/>
                <a:gd name="T16" fmla="*/ 58 w 71"/>
                <a:gd name="T17" fmla="*/ 53 h 62"/>
                <a:gd name="T18" fmla="*/ 54 w 71"/>
                <a:gd name="T19" fmla="*/ 59 h 62"/>
                <a:gd name="T20" fmla="*/ 42 w 71"/>
                <a:gd name="T21" fmla="*/ 62 h 62"/>
                <a:gd name="T22" fmla="*/ 33 w 71"/>
                <a:gd name="T23" fmla="*/ 62 h 62"/>
                <a:gd name="T24" fmla="*/ 25 w 71"/>
                <a:gd name="T25" fmla="*/ 62 h 62"/>
                <a:gd name="T26" fmla="*/ 12 w 71"/>
                <a:gd name="T27" fmla="*/ 59 h 62"/>
                <a:gd name="T28" fmla="*/ 8 w 71"/>
                <a:gd name="T29" fmla="*/ 53 h 62"/>
                <a:gd name="T30" fmla="*/ 0 w 71"/>
                <a:gd name="T31" fmla="*/ 43 h 62"/>
                <a:gd name="T32" fmla="*/ 0 w 71"/>
                <a:gd name="T33" fmla="*/ 33 h 62"/>
                <a:gd name="T34" fmla="*/ 0 w 71"/>
                <a:gd name="T35" fmla="*/ 23 h 62"/>
                <a:gd name="T36" fmla="*/ 4 w 71"/>
                <a:gd name="T37" fmla="*/ 17 h 62"/>
                <a:gd name="T38" fmla="*/ 8 w 71"/>
                <a:gd name="T39" fmla="*/ 10 h 62"/>
                <a:gd name="T40" fmla="*/ 17 w 71"/>
                <a:gd name="T41" fmla="*/ 3 h 62"/>
                <a:gd name="T42" fmla="*/ 25 w 71"/>
                <a:gd name="T43" fmla="*/ 3 h 62"/>
                <a:gd name="T44" fmla="*/ 33 w 71"/>
                <a:gd name="T45" fmla="*/ 0 h 62"/>
                <a:gd name="T46" fmla="*/ 33 w 71"/>
                <a:gd name="T47" fmla="*/ 3 h 62"/>
                <a:gd name="T48" fmla="*/ 29 w 71"/>
                <a:gd name="T49" fmla="*/ 7 h 62"/>
                <a:gd name="T50" fmla="*/ 25 w 71"/>
                <a:gd name="T51" fmla="*/ 7 h 62"/>
                <a:gd name="T52" fmla="*/ 21 w 71"/>
                <a:gd name="T53" fmla="*/ 10 h 62"/>
                <a:gd name="T54" fmla="*/ 17 w 71"/>
                <a:gd name="T55" fmla="*/ 13 h 62"/>
                <a:gd name="T56" fmla="*/ 12 w 71"/>
                <a:gd name="T57" fmla="*/ 20 h 62"/>
                <a:gd name="T58" fmla="*/ 12 w 71"/>
                <a:gd name="T59" fmla="*/ 26 h 62"/>
                <a:gd name="T60" fmla="*/ 17 w 71"/>
                <a:gd name="T61" fmla="*/ 39 h 62"/>
                <a:gd name="T62" fmla="*/ 21 w 71"/>
                <a:gd name="T63" fmla="*/ 49 h 62"/>
                <a:gd name="T64" fmla="*/ 29 w 71"/>
                <a:gd name="T65" fmla="*/ 56 h 62"/>
                <a:gd name="T66" fmla="*/ 38 w 71"/>
                <a:gd name="T67" fmla="*/ 59 h 62"/>
                <a:gd name="T68" fmla="*/ 46 w 71"/>
                <a:gd name="T69" fmla="*/ 56 h 62"/>
                <a:gd name="T70" fmla="*/ 50 w 71"/>
                <a:gd name="T71" fmla="*/ 53 h 62"/>
                <a:gd name="T72" fmla="*/ 54 w 71"/>
                <a:gd name="T73" fmla="*/ 46 h 62"/>
                <a:gd name="T74" fmla="*/ 54 w 71"/>
                <a:gd name="T75" fmla="*/ 36 h 62"/>
                <a:gd name="T76" fmla="*/ 54 w 71"/>
                <a:gd name="T77" fmla="*/ 26 h 62"/>
                <a:gd name="T78" fmla="*/ 50 w 71"/>
                <a:gd name="T79" fmla="*/ 17 h 62"/>
                <a:gd name="T80" fmla="*/ 46 w 71"/>
                <a:gd name="T81" fmla="*/ 10 h 62"/>
                <a:gd name="T82" fmla="*/ 42 w 71"/>
                <a:gd name="T83" fmla="*/ 7 h 62"/>
                <a:gd name="T84" fmla="*/ 33 w 71"/>
                <a:gd name="T85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62">
                  <a:moveTo>
                    <a:pt x="33" y="0"/>
                  </a:moveTo>
                  <a:lnTo>
                    <a:pt x="46" y="3"/>
                  </a:lnTo>
                  <a:lnTo>
                    <a:pt x="54" y="7"/>
                  </a:lnTo>
                  <a:lnTo>
                    <a:pt x="63" y="10"/>
                  </a:lnTo>
                  <a:lnTo>
                    <a:pt x="67" y="20"/>
                  </a:lnTo>
                  <a:lnTo>
                    <a:pt x="71" y="30"/>
                  </a:lnTo>
                  <a:lnTo>
                    <a:pt x="71" y="39"/>
                  </a:lnTo>
                  <a:lnTo>
                    <a:pt x="67" y="46"/>
                  </a:lnTo>
                  <a:lnTo>
                    <a:pt x="58" y="53"/>
                  </a:lnTo>
                  <a:lnTo>
                    <a:pt x="54" y="59"/>
                  </a:lnTo>
                  <a:lnTo>
                    <a:pt x="42" y="62"/>
                  </a:lnTo>
                  <a:lnTo>
                    <a:pt x="33" y="62"/>
                  </a:lnTo>
                  <a:lnTo>
                    <a:pt x="25" y="62"/>
                  </a:lnTo>
                  <a:lnTo>
                    <a:pt x="12" y="59"/>
                  </a:lnTo>
                  <a:lnTo>
                    <a:pt x="8" y="5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25" y="3"/>
                  </a:lnTo>
                  <a:lnTo>
                    <a:pt x="33" y="0"/>
                  </a:lnTo>
                  <a:close/>
                  <a:moveTo>
                    <a:pt x="33" y="3"/>
                  </a:moveTo>
                  <a:lnTo>
                    <a:pt x="29" y="7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17" y="13"/>
                  </a:lnTo>
                  <a:lnTo>
                    <a:pt x="12" y="20"/>
                  </a:lnTo>
                  <a:lnTo>
                    <a:pt x="12" y="26"/>
                  </a:lnTo>
                  <a:lnTo>
                    <a:pt x="17" y="39"/>
                  </a:lnTo>
                  <a:lnTo>
                    <a:pt x="21" y="49"/>
                  </a:lnTo>
                  <a:lnTo>
                    <a:pt x="29" y="56"/>
                  </a:lnTo>
                  <a:lnTo>
                    <a:pt x="38" y="59"/>
                  </a:lnTo>
                  <a:lnTo>
                    <a:pt x="46" y="56"/>
                  </a:lnTo>
                  <a:lnTo>
                    <a:pt x="50" y="53"/>
                  </a:lnTo>
                  <a:lnTo>
                    <a:pt x="54" y="46"/>
                  </a:lnTo>
                  <a:lnTo>
                    <a:pt x="54" y="36"/>
                  </a:lnTo>
                  <a:lnTo>
                    <a:pt x="54" y="26"/>
                  </a:lnTo>
                  <a:lnTo>
                    <a:pt x="50" y="17"/>
                  </a:lnTo>
                  <a:lnTo>
                    <a:pt x="46" y="10"/>
                  </a:lnTo>
                  <a:lnTo>
                    <a:pt x="42" y="7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18" name="Freeform 53"/>
            <p:cNvSpPr>
              <a:spLocks noEditPoints="1"/>
            </p:cNvSpPr>
            <p:nvPr/>
          </p:nvSpPr>
          <p:spPr bwMode="auto">
            <a:xfrm>
              <a:off x="2112" y="2589"/>
              <a:ext cx="71" cy="62"/>
            </a:xfrm>
            <a:custGeom>
              <a:avLst/>
              <a:gdLst>
                <a:gd name="T0" fmla="*/ 33 w 71"/>
                <a:gd name="T1" fmla="*/ 0 h 62"/>
                <a:gd name="T2" fmla="*/ 46 w 71"/>
                <a:gd name="T3" fmla="*/ 3 h 62"/>
                <a:gd name="T4" fmla="*/ 54 w 71"/>
                <a:gd name="T5" fmla="*/ 7 h 62"/>
                <a:gd name="T6" fmla="*/ 63 w 71"/>
                <a:gd name="T7" fmla="*/ 10 h 62"/>
                <a:gd name="T8" fmla="*/ 67 w 71"/>
                <a:gd name="T9" fmla="*/ 20 h 62"/>
                <a:gd name="T10" fmla="*/ 71 w 71"/>
                <a:gd name="T11" fmla="*/ 30 h 62"/>
                <a:gd name="T12" fmla="*/ 71 w 71"/>
                <a:gd name="T13" fmla="*/ 39 h 62"/>
                <a:gd name="T14" fmla="*/ 67 w 71"/>
                <a:gd name="T15" fmla="*/ 46 h 62"/>
                <a:gd name="T16" fmla="*/ 58 w 71"/>
                <a:gd name="T17" fmla="*/ 53 h 62"/>
                <a:gd name="T18" fmla="*/ 54 w 71"/>
                <a:gd name="T19" fmla="*/ 59 h 62"/>
                <a:gd name="T20" fmla="*/ 42 w 71"/>
                <a:gd name="T21" fmla="*/ 62 h 62"/>
                <a:gd name="T22" fmla="*/ 33 w 71"/>
                <a:gd name="T23" fmla="*/ 62 h 62"/>
                <a:gd name="T24" fmla="*/ 25 w 71"/>
                <a:gd name="T25" fmla="*/ 62 h 62"/>
                <a:gd name="T26" fmla="*/ 12 w 71"/>
                <a:gd name="T27" fmla="*/ 59 h 62"/>
                <a:gd name="T28" fmla="*/ 8 w 71"/>
                <a:gd name="T29" fmla="*/ 53 h 62"/>
                <a:gd name="T30" fmla="*/ 0 w 71"/>
                <a:gd name="T31" fmla="*/ 43 h 62"/>
                <a:gd name="T32" fmla="*/ 0 w 71"/>
                <a:gd name="T33" fmla="*/ 33 h 62"/>
                <a:gd name="T34" fmla="*/ 0 w 71"/>
                <a:gd name="T35" fmla="*/ 23 h 62"/>
                <a:gd name="T36" fmla="*/ 4 w 71"/>
                <a:gd name="T37" fmla="*/ 17 h 62"/>
                <a:gd name="T38" fmla="*/ 8 w 71"/>
                <a:gd name="T39" fmla="*/ 10 h 62"/>
                <a:gd name="T40" fmla="*/ 16 w 71"/>
                <a:gd name="T41" fmla="*/ 3 h 62"/>
                <a:gd name="T42" fmla="*/ 25 w 71"/>
                <a:gd name="T43" fmla="*/ 3 h 62"/>
                <a:gd name="T44" fmla="*/ 33 w 71"/>
                <a:gd name="T45" fmla="*/ 0 h 62"/>
                <a:gd name="T46" fmla="*/ 33 w 71"/>
                <a:gd name="T47" fmla="*/ 3 h 62"/>
                <a:gd name="T48" fmla="*/ 29 w 71"/>
                <a:gd name="T49" fmla="*/ 7 h 62"/>
                <a:gd name="T50" fmla="*/ 25 w 71"/>
                <a:gd name="T51" fmla="*/ 7 h 62"/>
                <a:gd name="T52" fmla="*/ 21 w 71"/>
                <a:gd name="T53" fmla="*/ 10 h 62"/>
                <a:gd name="T54" fmla="*/ 16 w 71"/>
                <a:gd name="T55" fmla="*/ 13 h 62"/>
                <a:gd name="T56" fmla="*/ 12 w 71"/>
                <a:gd name="T57" fmla="*/ 20 h 62"/>
                <a:gd name="T58" fmla="*/ 12 w 71"/>
                <a:gd name="T59" fmla="*/ 26 h 62"/>
                <a:gd name="T60" fmla="*/ 16 w 71"/>
                <a:gd name="T61" fmla="*/ 39 h 62"/>
                <a:gd name="T62" fmla="*/ 21 w 71"/>
                <a:gd name="T63" fmla="*/ 49 h 62"/>
                <a:gd name="T64" fmla="*/ 29 w 71"/>
                <a:gd name="T65" fmla="*/ 56 h 62"/>
                <a:gd name="T66" fmla="*/ 37 w 71"/>
                <a:gd name="T67" fmla="*/ 59 h 62"/>
                <a:gd name="T68" fmla="*/ 46 w 71"/>
                <a:gd name="T69" fmla="*/ 56 h 62"/>
                <a:gd name="T70" fmla="*/ 50 w 71"/>
                <a:gd name="T71" fmla="*/ 53 h 62"/>
                <a:gd name="T72" fmla="*/ 54 w 71"/>
                <a:gd name="T73" fmla="*/ 46 h 62"/>
                <a:gd name="T74" fmla="*/ 54 w 71"/>
                <a:gd name="T75" fmla="*/ 36 h 62"/>
                <a:gd name="T76" fmla="*/ 54 w 71"/>
                <a:gd name="T77" fmla="*/ 26 h 62"/>
                <a:gd name="T78" fmla="*/ 50 w 71"/>
                <a:gd name="T79" fmla="*/ 17 h 62"/>
                <a:gd name="T80" fmla="*/ 46 w 71"/>
                <a:gd name="T81" fmla="*/ 10 h 62"/>
                <a:gd name="T82" fmla="*/ 42 w 71"/>
                <a:gd name="T83" fmla="*/ 7 h 62"/>
                <a:gd name="T84" fmla="*/ 33 w 71"/>
                <a:gd name="T85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62">
                  <a:moveTo>
                    <a:pt x="33" y="0"/>
                  </a:moveTo>
                  <a:lnTo>
                    <a:pt x="46" y="3"/>
                  </a:lnTo>
                  <a:lnTo>
                    <a:pt x="54" y="7"/>
                  </a:lnTo>
                  <a:lnTo>
                    <a:pt x="63" y="10"/>
                  </a:lnTo>
                  <a:lnTo>
                    <a:pt x="67" y="20"/>
                  </a:lnTo>
                  <a:lnTo>
                    <a:pt x="71" y="30"/>
                  </a:lnTo>
                  <a:lnTo>
                    <a:pt x="71" y="39"/>
                  </a:lnTo>
                  <a:lnTo>
                    <a:pt x="67" y="46"/>
                  </a:lnTo>
                  <a:lnTo>
                    <a:pt x="58" y="53"/>
                  </a:lnTo>
                  <a:lnTo>
                    <a:pt x="54" y="59"/>
                  </a:lnTo>
                  <a:lnTo>
                    <a:pt x="42" y="62"/>
                  </a:lnTo>
                  <a:lnTo>
                    <a:pt x="33" y="62"/>
                  </a:lnTo>
                  <a:lnTo>
                    <a:pt x="25" y="62"/>
                  </a:lnTo>
                  <a:lnTo>
                    <a:pt x="12" y="59"/>
                  </a:lnTo>
                  <a:lnTo>
                    <a:pt x="8" y="5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0"/>
                  </a:lnTo>
                  <a:lnTo>
                    <a:pt x="16" y="3"/>
                  </a:lnTo>
                  <a:lnTo>
                    <a:pt x="25" y="3"/>
                  </a:lnTo>
                  <a:lnTo>
                    <a:pt x="33" y="0"/>
                  </a:lnTo>
                  <a:close/>
                  <a:moveTo>
                    <a:pt x="33" y="3"/>
                  </a:moveTo>
                  <a:lnTo>
                    <a:pt x="29" y="7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16" y="13"/>
                  </a:lnTo>
                  <a:lnTo>
                    <a:pt x="12" y="20"/>
                  </a:lnTo>
                  <a:lnTo>
                    <a:pt x="12" y="26"/>
                  </a:lnTo>
                  <a:lnTo>
                    <a:pt x="16" y="39"/>
                  </a:lnTo>
                  <a:lnTo>
                    <a:pt x="21" y="49"/>
                  </a:lnTo>
                  <a:lnTo>
                    <a:pt x="29" y="56"/>
                  </a:lnTo>
                  <a:lnTo>
                    <a:pt x="37" y="59"/>
                  </a:lnTo>
                  <a:lnTo>
                    <a:pt x="46" y="56"/>
                  </a:lnTo>
                  <a:lnTo>
                    <a:pt x="50" y="53"/>
                  </a:lnTo>
                  <a:lnTo>
                    <a:pt x="54" y="46"/>
                  </a:lnTo>
                  <a:lnTo>
                    <a:pt x="54" y="36"/>
                  </a:lnTo>
                  <a:lnTo>
                    <a:pt x="54" y="26"/>
                  </a:lnTo>
                  <a:lnTo>
                    <a:pt x="50" y="17"/>
                  </a:lnTo>
                  <a:lnTo>
                    <a:pt x="46" y="10"/>
                  </a:lnTo>
                  <a:lnTo>
                    <a:pt x="42" y="7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19" name="Freeform 54"/>
            <p:cNvSpPr>
              <a:spLocks noEditPoints="1"/>
            </p:cNvSpPr>
            <p:nvPr/>
          </p:nvSpPr>
          <p:spPr bwMode="auto">
            <a:xfrm>
              <a:off x="2187" y="2589"/>
              <a:ext cx="80" cy="89"/>
            </a:xfrm>
            <a:custGeom>
              <a:avLst/>
              <a:gdLst>
                <a:gd name="T0" fmla="*/ 25 w 80"/>
                <a:gd name="T1" fmla="*/ 0 h 89"/>
                <a:gd name="T2" fmla="*/ 30 w 80"/>
                <a:gd name="T3" fmla="*/ 13 h 89"/>
                <a:gd name="T4" fmla="*/ 38 w 80"/>
                <a:gd name="T5" fmla="*/ 3 h 89"/>
                <a:gd name="T6" fmla="*/ 51 w 80"/>
                <a:gd name="T7" fmla="*/ 0 h 89"/>
                <a:gd name="T8" fmla="*/ 72 w 80"/>
                <a:gd name="T9" fmla="*/ 7 h 89"/>
                <a:gd name="T10" fmla="*/ 80 w 80"/>
                <a:gd name="T11" fmla="*/ 30 h 89"/>
                <a:gd name="T12" fmla="*/ 76 w 80"/>
                <a:gd name="T13" fmla="*/ 49 h 89"/>
                <a:gd name="T14" fmla="*/ 59 w 80"/>
                <a:gd name="T15" fmla="*/ 62 h 89"/>
                <a:gd name="T16" fmla="*/ 38 w 80"/>
                <a:gd name="T17" fmla="*/ 62 h 89"/>
                <a:gd name="T18" fmla="*/ 30 w 80"/>
                <a:gd name="T19" fmla="*/ 59 h 89"/>
                <a:gd name="T20" fmla="*/ 30 w 80"/>
                <a:gd name="T21" fmla="*/ 76 h 89"/>
                <a:gd name="T22" fmla="*/ 30 w 80"/>
                <a:gd name="T23" fmla="*/ 82 h 89"/>
                <a:gd name="T24" fmla="*/ 34 w 80"/>
                <a:gd name="T25" fmla="*/ 85 h 89"/>
                <a:gd name="T26" fmla="*/ 42 w 80"/>
                <a:gd name="T27" fmla="*/ 89 h 89"/>
                <a:gd name="T28" fmla="*/ 0 w 80"/>
                <a:gd name="T29" fmla="*/ 89 h 89"/>
                <a:gd name="T30" fmla="*/ 4 w 80"/>
                <a:gd name="T31" fmla="*/ 89 h 89"/>
                <a:gd name="T32" fmla="*/ 9 w 80"/>
                <a:gd name="T33" fmla="*/ 85 h 89"/>
                <a:gd name="T34" fmla="*/ 13 w 80"/>
                <a:gd name="T35" fmla="*/ 82 h 89"/>
                <a:gd name="T36" fmla="*/ 13 w 80"/>
                <a:gd name="T37" fmla="*/ 76 h 89"/>
                <a:gd name="T38" fmla="*/ 13 w 80"/>
                <a:gd name="T39" fmla="*/ 17 h 89"/>
                <a:gd name="T40" fmla="*/ 13 w 80"/>
                <a:gd name="T41" fmla="*/ 10 h 89"/>
                <a:gd name="T42" fmla="*/ 9 w 80"/>
                <a:gd name="T43" fmla="*/ 10 h 89"/>
                <a:gd name="T44" fmla="*/ 4 w 80"/>
                <a:gd name="T45" fmla="*/ 10 h 89"/>
                <a:gd name="T46" fmla="*/ 0 w 80"/>
                <a:gd name="T47" fmla="*/ 10 h 89"/>
                <a:gd name="T48" fmla="*/ 30 w 80"/>
                <a:gd name="T49" fmla="*/ 39 h 89"/>
                <a:gd name="T50" fmla="*/ 30 w 80"/>
                <a:gd name="T51" fmla="*/ 49 h 89"/>
                <a:gd name="T52" fmla="*/ 34 w 80"/>
                <a:gd name="T53" fmla="*/ 56 h 89"/>
                <a:gd name="T54" fmla="*/ 46 w 80"/>
                <a:gd name="T55" fmla="*/ 59 h 89"/>
                <a:gd name="T56" fmla="*/ 59 w 80"/>
                <a:gd name="T57" fmla="*/ 56 h 89"/>
                <a:gd name="T58" fmla="*/ 63 w 80"/>
                <a:gd name="T59" fmla="*/ 36 h 89"/>
                <a:gd name="T60" fmla="*/ 59 w 80"/>
                <a:gd name="T61" fmla="*/ 17 h 89"/>
                <a:gd name="T62" fmla="*/ 46 w 80"/>
                <a:gd name="T63" fmla="*/ 10 h 89"/>
                <a:gd name="T64" fmla="*/ 38 w 80"/>
                <a:gd name="T65" fmla="*/ 13 h 89"/>
                <a:gd name="T66" fmla="*/ 30 w 80"/>
                <a:gd name="T67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89">
                  <a:moveTo>
                    <a:pt x="0" y="10"/>
                  </a:moveTo>
                  <a:lnTo>
                    <a:pt x="25" y="0"/>
                  </a:lnTo>
                  <a:lnTo>
                    <a:pt x="30" y="0"/>
                  </a:lnTo>
                  <a:lnTo>
                    <a:pt x="30" y="13"/>
                  </a:lnTo>
                  <a:lnTo>
                    <a:pt x="34" y="7"/>
                  </a:lnTo>
                  <a:lnTo>
                    <a:pt x="38" y="3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63" y="3"/>
                  </a:lnTo>
                  <a:lnTo>
                    <a:pt x="72" y="7"/>
                  </a:lnTo>
                  <a:lnTo>
                    <a:pt x="76" y="17"/>
                  </a:lnTo>
                  <a:lnTo>
                    <a:pt x="80" y="30"/>
                  </a:lnTo>
                  <a:lnTo>
                    <a:pt x="80" y="39"/>
                  </a:lnTo>
                  <a:lnTo>
                    <a:pt x="76" y="49"/>
                  </a:lnTo>
                  <a:lnTo>
                    <a:pt x="67" y="56"/>
                  </a:lnTo>
                  <a:lnTo>
                    <a:pt x="59" y="62"/>
                  </a:lnTo>
                  <a:lnTo>
                    <a:pt x="46" y="62"/>
                  </a:lnTo>
                  <a:lnTo>
                    <a:pt x="38" y="62"/>
                  </a:lnTo>
                  <a:lnTo>
                    <a:pt x="34" y="62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0" y="76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3" y="85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76"/>
                  </a:lnTo>
                  <a:lnTo>
                    <a:pt x="13" y="20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0" y="20"/>
                  </a:moveTo>
                  <a:lnTo>
                    <a:pt x="30" y="39"/>
                  </a:lnTo>
                  <a:lnTo>
                    <a:pt x="30" y="46"/>
                  </a:lnTo>
                  <a:lnTo>
                    <a:pt x="30" y="49"/>
                  </a:lnTo>
                  <a:lnTo>
                    <a:pt x="30" y="53"/>
                  </a:lnTo>
                  <a:lnTo>
                    <a:pt x="34" y="56"/>
                  </a:lnTo>
                  <a:lnTo>
                    <a:pt x="38" y="59"/>
                  </a:lnTo>
                  <a:lnTo>
                    <a:pt x="46" y="59"/>
                  </a:lnTo>
                  <a:lnTo>
                    <a:pt x="51" y="59"/>
                  </a:lnTo>
                  <a:lnTo>
                    <a:pt x="59" y="56"/>
                  </a:lnTo>
                  <a:lnTo>
                    <a:pt x="63" y="46"/>
                  </a:lnTo>
                  <a:lnTo>
                    <a:pt x="63" y="36"/>
                  </a:lnTo>
                  <a:lnTo>
                    <a:pt x="63" y="23"/>
                  </a:lnTo>
                  <a:lnTo>
                    <a:pt x="59" y="17"/>
                  </a:lnTo>
                  <a:lnTo>
                    <a:pt x="51" y="10"/>
                  </a:lnTo>
                  <a:lnTo>
                    <a:pt x="46" y="10"/>
                  </a:lnTo>
                  <a:lnTo>
                    <a:pt x="42" y="10"/>
                  </a:lnTo>
                  <a:lnTo>
                    <a:pt x="38" y="13"/>
                  </a:lnTo>
                  <a:lnTo>
                    <a:pt x="34" y="13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20" name="Freeform 55"/>
            <p:cNvSpPr>
              <a:spLocks noEditPoints="1"/>
            </p:cNvSpPr>
            <p:nvPr/>
          </p:nvSpPr>
          <p:spPr bwMode="auto">
            <a:xfrm>
              <a:off x="2313" y="2560"/>
              <a:ext cx="80" cy="91"/>
            </a:xfrm>
            <a:custGeom>
              <a:avLst/>
              <a:gdLst>
                <a:gd name="T0" fmla="*/ 25 w 80"/>
                <a:gd name="T1" fmla="*/ 42 h 91"/>
                <a:gd name="T2" fmla="*/ 34 w 80"/>
                <a:gd name="T3" fmla="*/ 36 h 91"/>
                <a:gd name="T4" fmla="*/ 42 w 80"/>
                <a:gd name="T5" fmla="*/ 32 h 91"/>
                <a:gd name="T6" fmla="*/ 51 w 80"/>
                <a:gd name="T7" fmla="*/ 29 h 91"/>
                <a:gd name="T8" fmla="*/ 63 w 80"/>
                <a:gd name="T9" fmla="*/ 32 h 91"/>
                <a:gd name="T10" fmla="*/ 72 w 80"/>
                <a:gd name="T11" fmla="*/ 39 h 91"/>
                <a:gd name="T12" fmla="*/ 76 w 80"/>
                <a:gd name="T13" fmla="*/ 46 h 91"/>
                <a:gd name="T14" fmla="*/ 80 w 80"/>
                <a:gd name="T15" fmla="*/ 59 h 91"/>
                <a:gd name="T16" fmla="*/ 76 w 80"/>
                <a:gd name="T17" fmla="*/ 68 h 91"/>
                <a:gd name="T18" fmla="*/ 72 w 80"/>
                <a:gd name="T19" fmla="*/ 78 h 91"/>
                <a:gd name="T20" fmla="*/ 67 w 80"/>
                <a:gd name="T21" fmla="*/ 85 h 91"/>
                <a:gd name="T22" fmla="*/ 55 w 80"/>
                <a:gd name="T23" fmla="*/ 91 h 91"/>
                <a:gd name="T24" fmla="*/ 42 w 80"/>
                <a:gd name="T25" fmla="*/ 91 h 91"/>
                <a:gd name="T26" fmla="*/ 34 w 80"/>
                <a:gd name="T27" fmla="*/ 91 h 91"/>
                <a:gd name="T28" fmla="*/ 25 w 80"/>
                <a:gd name="T29" fmla="*/ 91 h 91"/>
                <a:gd name="T30" fmla="*/ 21 w 80"/>
                <a:gd name="T31" fmla="*/ 88 h 91"/>
                <a:gd name="T32" fmla="*/ 13 w 80"/>
                <a:gd name="T33" fmla="*/ 85 h 91"/>
                <a:gd name="T34" fmla="*/ 13 w 80"/>
                <a:gd name="T35" fmla="*/ 23 h 91"/>
                <a:gd name="T36" fmla="*/ 13 w 80"/>
                <a:gd name="T37" fmla="*/ 16 h 91"/>
                <a:gd name="T38" fmla="*/ 13 w 80"/>
                <a:gd name="T39" fmla="*/ 13 h 91"/>
                <a:gd name="T40" fmla="*/ 13 w 80"/>
                <a:gd name="T41" fmla="*/ 10 h 91"/>
                <a:gd name="T42" fmla="*/ 13 w 80"/>
                <a:gd name="T43" fmla="*/ 10 h 91"/>
                <a:gd name="T44" fmla="*/ 9 w 80"/>
                <a:gd name="T45" fmla="*/ 6 h 91"/>
                <a:gd name="T46" fmla="*/ 9 w 80"/>
                <a:gd name="T47" fmla="*/ 6 h 91"/>
                <a:gd name="T48" fmla="*/ 4 w 80"/>
                <a:gd name="T49" fmla="*/ 6 h 91"/>
                <a:gd name="T50" fmla="*/ 0 w 80"/>
                <a:gd name="T51" fmla="*/ 10 h 91"/>
                <a:gd name="T52" fmla="*/ 0 w 80"/>
                <a:gd name="T53" fmla="*/ 6 h 91"/>
                <a:gd name="T54" fmla="*/ 25 w 80"/>
                <a:gd name="T55" fmla="*/ 0 h 91"/>
                <a:gd name="T56" fmla="*/ 25 w 80"/>
                <a:gd name="T57" fmla="*/ 0 h 91"/>
                <a:gd name="T58" fmla="*/ 25 w 80"/>
                <a:gd name="T59" fmla="*/ 42 h 91"/>
                <a:gd name="T60" fmla="*/ 25 w 80"/>
                <a:gd name="T61" fmla="*/ 46 h 91"/>
                <a:gd name="T62" fmla="*/ 25 w 80"/>
                <a:gd name="T63" fmla="*/ 82 h 91"/>
                <a:gd name="T64" fmla="*/ 30 w 80"/>
                <a:gd name="T65" fmla="*/ 85 h 91"/>
                <a:gd name="T66" fmla="*/ 34 w 80"/>
                <a:gd name="T67" fmla="*/ 85 h 91"/>
                <a:gd name="T68" fmla="*/ 42 w 80"/>
                <a:gd name="T69" fmla="*/ 88 h 91"/>
                <a:gd name="T70" fmla="*/ 46 w 80"/>
                <a:gd name="T71" fmla="*/ 88 h 91"/>
                <a:gd name="T72" fmla="*/ 51 w 80"/>
                <a:gd name="T73" fmla="*/ 85 h 91"/>
                <a:gd name="T74" fmla="*/ 59 w 80"/>
                <a:gd name="T75" fmla="*/ 82 h 91"/>
                <a:gd name="T76" fmla="*/ 63 w 80"/>
                <a:gd name="T77" fmla="*/ 72 h 91"/>
                <a:gd name="T78" fmla="*/ 63 w 80"/>
                <a:gd name="T79" fmla="*/ 62 h 91"/>
                <a:gd name="T80" fmla="*/ 63 w 80"/>
                <a:gd name="T81" fmla="*/ 52 h 91"/>
                <a:gd name="T82" fmla="*/ 59 w 80"/>
                <a:gd name="T83" fmla="*/ 46 h 91"/>
                <a:gd name="T84" fmla="*/ 51 w 80"/>
                <a:gd name="T85" fmla="*/ 42 h 91"/>
                <a:gd name="T86" fmla="*/ 42 w 80"/>
                <a:gd name="T87" fmla="*/ 39 h 91"/>
                <a:gd name="T88" fmla="*/ 38 w 80"/>
                <a:gd name="T89" fmla="*/ 39 h 91"/>
                <a:gd name="T90" fmla="*/ 34 w 80"/>
                <a:gd name="T91" fmla="*/ 42 h 91"/>
                <a:gd name="T92" fmla="*/ 34 w 80"/>
                <a:gd name="T93" fmla="*/ 42 h 91"/>
                <a:gd name="T94" fmla="*/ 25 w 80"/>
                <a:gd name="T95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91">
                  <a:moveTo>
                    <a:pt x="25" y="42"/>
                  </a:moveTo>
                  <a:lnTo>
                    <a:pt x="34" y="36"/>
                  </a:lnTo>
                  <a:lnTo>
                    <a:pt x="42" y="32"/>
                  </a:lnTo>
                  <a:lnTo>
                    <a:pt x="51" y="29"/>
                  </a:lnTo>
                  <a:lnTo>
                    <a:pt x="63" y="32"/>
                  </a:lnTo>
                  <a:lnTo>
                    <a:pt x="72" y="39"/>
                  </a:lnTo>
                  <a:lnTo>
                    <a:pt x="76" y="46"/>
                  </a:lnTo>
                  <a:lnTo>
                    <a:pt x="80" y="59"/>
                  </a:lnTo>
                  <a:lnTo>
                    <a:pt x="76" y="68"/>
                  </a:lnTo>
                  <a:lnTo>
                    <a:pt x="72" y="78"/>
                  </a:lnTo>
                  <a:lnTo>
                    <a:pt x="67" y="85"/>
                  </a:lnTo>
                  <a:lnTo>
                    <a:pt x="55" y="91"/>
                  </a:lnTo>
                  <a:lnTo>
                    <a:pt x="42" y="91"/>
                  </a:lnTo>
                  <a:lnTo>
                    <a:pt x="34" y="91"/>
                  </a:lnTo>
                  <a:lnTo>
                    <a:pt x="25" y="91"/>
                  </a:lnTo>
                  <a:lnTo>
                    <a:pt x="21" y="88"/>
                  </a:lnTo>
                  <a:lnTo>
                    <a:pt x="13" y="85"/>
                  </a:lnTo>
                  <a:lnTo>
                    <a:pt x="13" y="23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9" y="6"/>
                  </a:lnTo>
                  <a:lnTo>
                    <a:pt x="9" y="6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42"/>
                  </a:lnTo>
                  <a:close/>
                  <a:moveTo>
                    <a:pt x="25" y="46"/>
                  </a:moveTo>
                  <a:lnTo>
                    <a:pt x="25" y="82"/>
                  </a:lnTo>
                  <a:lnTo>
                    <a:pt x="30" y="85"/>
                  </a:lnTo>
                  <a:lnTo>
                    <a:pt x="34" y="85"/>
                  </a:lnTo>
                  <a:lnTo>
                    <a:pt x="42" y="88"/>
                  </a:lnTo>
                  <a:lnTo>
                    <a:pt x="46" y="88"/>
                  </a:lnTo>
                  <a:lnTo>
                    <a:pt x="51" y="85"/>
                  </a:lnTo>
                  <a:lnTo>
                    <a:pt x="59" y="82"/>
                  </a:lnTo>
                  <a:lnTo>
                    <a:pt x="63" y="72"/>
                  </a:lnTo>
                  <a:lnTo>
                    <a:pt x="63" y="62"/>
                  </a:lnTo>
                  <a:lnTo>
                    <a:pt x="63" y="52"/>
                  </a:lnTo>
                  <a:lnTo>
                    <a:pt x="59" y="46"/>
                  </a:lnTo>
                  <a:lnTo>
                    <a:pt x="51" y="42"/>
                  </a:lnTo>
                  <a:lnTo>
                    <a:pt x="42" y="39"/>
                  </a:lnTo>
                  <a:lnTo>
                    <a:pt x="38" y="39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21" name="Freeform 56"/>
            <p:cNvSpPr>
              <a:spLocks noEditPoints="1"/>
            </p:cNvSpPr>
            <p:nvPr/>
          </p:nvSpPr>
          <p:spPr bwMode="auto">
            <a:xfrm>
              <a:off x="2406" y="2589"/>
              <a:ext cx="71" cy="62"/>
            </a:xfrm>
            <a:custGeom>
              <a:avLst/>
              <a:gdLst>
                <a:gd name="T0" fmla="*/ 33 w 71"/>
                <a:gd name="T1" fmla="*/ 0 h 62"/>
                <a:gd name="T2" fmla="*/ 46 w 71"/>
                <a:gd name="T3" fmla="*/ 3 h 62"/>
                <a:gd name="T4" fmla="*/ 54 w 71"/>
                <a:gd name="T5" fmla="*/ 7 h 62"/>
                <a:gd name="T6" fmla="*/ 63 w 71"/>
                <a:gd name="T7" fmla="*/ 10 h 62"/>
                <a:gd name="T8" fmla="*/ 67 w 71"/>
                <a:gd name="T9" fmla="*/ 20 h 62"/>
                <a:gd name="T10" fmla="*/ 71 w 71"/>
                <a:gd name="T11" fmla="*/ 30 h 62"/>
                <a:gd name="T12" fmla="*/ 71 w 71"/>
                <a:gd name="T13" fmla="*/ 39 h 62"/>
                <a:gd name="T14" fmla="*/ 67 w 71"/>
                <a:gd name="T15" fmla="*/ 46 h 62"/>
                <a:gd name="T16" fmla="*/ 58 w 71"/>
                <a:gd name="T17" fmla="*/ 53 h 62"/>
                <a:gd name="T18" fmla="*/ 54 w 71"/>
                <a:gd name="T19" fmla="*/ 59 h 62"/>
                <a:gd name="T20" fmla="*/ 42 w 71"/>
                <a:gd name="T21" fmla="*/ 62 h 62"/>
                <a:gd name="T22" fmla="*/ 33 w 71"/>
                <a:gd name="T23" fmla="*/ 62 h 62"/>
                <a:gd name="T24" fmla="*/ 25 w 71"/>
                <a:gd name="T25" fmla="*/ 62 h 62"/>
                <a:gd name="T26" fmla="*/ 12 w 71"/>
                <a:gd name="T27" fmla="*/ 59 h 62"/>
                <a:gd name="T28" fmla="*/ 8 w 71"/>
                <a:gd name="T29" fmla="*/ 53 h 62"/>
                <a:gd name="T30" fmla="*/ 0 w 71"/>
                <a:gd name="T31" fmla="*/ 43 h 62"/>
                <a:gd name="T32" fmla="*/ 0 w 71"/>
                <a:gd name="T33" fmla="*/ 33 h 62"/>
                <a:gd name="T34" fmla="*/ 0 w 71"/>
                <a:gd name="T35" fmla="*/ 23 h 62"/>
                <a:gd name="T36" fmla="*/ 4 w 71"/>
                <a:gd name="T37" fmla="*/ 17 h 62"/>
                <a:gd name="T38" fmla="*/ 8 w 71"/>
                <a:gd name="T39" fmla="*/ 10 h 62"/>
                <a:gd name="T40" fmla="*/ 16 w 71"/>
                <a:gd name="T41" fmla="*/ 3 h 62"/>
                <a:gd name="T42" fmla="*/ 25 w 71"/>
                <a:gd name="T43" fmla="*/ 3 h 62"/>
                <a:gd name="T44" fmla="*/ 33 w 71"/>
                <a:gd name="T45" fmla="*/ 0 h 62"/>
                <a:gd name="T46" fmla="*/ 33 w 71"/>
                <a:gd name="T47" fmla="*/ 3 h 62"/>
                <a:gd name="T48" fmla="*/ 29 w 71"/>
                <a:gd name="T49" fmla="*/ 7 h 62"/>
                <a:gd name="T50" fmla="*/ 25 w 71"/>
                <a:gd name="T51" fmla="*/ 7 h 62"/>
                <a:gd name="T52" fmla="*/ 21 w 71"/>
                <a:gd name="T53" fmla="*/ 10 h 62"/>
                <a:gd name="T54" fmla="*/ 16 w 71"/>
                <a:gd name="T55" fmla="*/ 13 h 62"/>
                <a:gd name="T56" fmla="*/ 12 w 71"/>
                <a:gd name="T57" fmla="*/ 20 h 62"/>
                <a:gd name="T58" fmla="*/ 12 w 71"/>
                <a:gd name="T59" fmla="*/ 26 h 62"/>
                <a:gd name="T60" fmla="*/ 16 w 71"/>
                <a:gd name="T61" fmla="*/ 39 h 62"/>
                <a:gd name="T62" fmla="*/ 21 w 71"/>
                <a:gd name="T63" fmla="*/ 49 h 62"/>
                <a:gd name="T64" fmla="*/ 29 w 71"/>
                <a:gd name="T65" fmla="*/ 56 h 62"/>
                <a:gd name="T66" fmla="*/ 37 w 71"/>
                <a:gd name="T67" fmla="*/ 59 h 62"/>
                <a:gd name="T68" fmla="*/ 46 w 71"/>
                <a:gd name="T69" fmla="*/ 56 h 62"/>
                <a:gd name="T70" fmla="*/ 50 w 71"/>
                <a:gd name="T71" fmla="*/ 53 h 62"/>
                <a:gd name="T72" fmla="*/ 54 w 71"/>
                <a:gd name="T73" fmla="*/ 46 h 62"/>
                <a:gd name="T74" fmla="*/ 54 w 71"/>
                <a:gd name="T75" fmla="*/ 36 h 62"/>
                <a:gd name="T76" fmla="*/ 54 w 71"/>
                <a:gd name="T77" fmla="*/ 26 h 62"/>
                <a:gd name="T78" fmla="*/ 50 w 71"/>
                <a:gd name="T79" fmla="*/ 17 h 62"/>
                <a:gd name="T80" fmla="*/ 46 w 71"/>
                <a:gd name="T81" fmla="*/ 10 h 62"/>
                <a:gd name="T82" fmla="*/ 42 w 71"/>
                <a:gd name="T83" fmla="*/ 7 h 62"/>
                <a:gd name="T84" fmla="*/ 33 w 71"/>
                <a:gd name="T85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62">
                  <a:moveTo>
                    <a:pt x="33" y="0"/>
                  </a:moveTo>
                  <a:lnTo>
                    <a:pt x="46" y="3"/>
                  </a:lnTo>
                  <a:lnTo>
                    <a:pt x="54" y="7"/>
                  </a:lnTo>
                  <a:lnTo>
                    <a:pt x="63" y="10"/>
                  </a:lnTo>
                  <a:lnTo>
                    <a:pt x="67" y="20"/>
                  </a:lnTo>
                  <a:lnTo>
                    <a:pt x="71" y="30"/>
                  </a:lnTo>
                  <a:lnTo>
                    <a:pt x="71" y="39"/>
                  </a:lnTo>
                  <a:lnTo>
                    <a:pt x="67" y="46"/>
                  </a:lnTo>
                  <a:lnTo>
                    <a:pt x="58" y="53"/>
                  </a:lnTo>
                  <a:lnTo>
                    <a:pt x="54" y="59"/>
                  </a:lnTo>
                  <a:lnTo>
                    <a:pt x="42" y="62"/>
                  </a:lnTo>
                  <a:lnTo>
                    <a:pt x="33" y="62"/>
                  </a:lnTo>
                  <a:lnTo>
                    <a:pt x="25" y="62"/>
                  </a:lnTo>
                  <a:lnTo>
                    <a:pt x="12" y="59"/>
                  </a:lnTo>
                  <a:lnTo>
                    <a:pt x="8" y="5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0"/>
                  </a:lnTo>
                  <a:lnTo>
                    <a:pt x="16" y="3"/>
                  </a:lnTo>
                  <a:lnTo>
                    <a:pt x="25" y="3"/>
                  </a:lnTo>
                  <a:lnTo>
                    <a:pt x="33" y="0"/>
                  </a:lnTo>
                  <a:close/>
                  <a:moveTo>
                    <a:pt x="33" y="3"/>
                  </a:moveTo>
                  <a:lnTo>
                    <a:pt x="29" y="7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16" y="13"/>
                  </a:lnTo>
                  <a:lnTo>
                    <a:pt x="12" y="20"/>
                  </a:lnTo>
                  <a:lnTo>
                    <a:pt x="12" y="26"/>
                  </a:lnTo>
                  <a:lnTo>
                    <a:pt x="16" y="39"/>
                  </a:lnTo>
                  <a:lnTo>
                    <a:pt x="21" y="49"/>
                  </a:lnTo>
                  <a:lnTo>
                    <a:pt x="29" y="56"/>
                  </a:lnTo>
                  <a:lnTo>
                    <a:pt x="37" y="59"/>
                  </a:lnTo>
                  <a:lnTo>
                    <a:pt x="46" y="56"/>
                  </a:lnTo>
                  <a:lnTo>
                    <a:pt x="50" y="53"/>
                  </a:lnTo>
                  <a:lnTo>
                    <a:pt x="54" y="46"/>
                  </a:lnTo>
                  <a:lnTo>
                    <a:pt x="54" y="36"/>
                  </a:lnTo>
                  <a:lnTo>
                    <a:pt x="54" y="26"/>
                  </a:lnTo>
                  <a:lnTo>
                    <a:pt x="50" y="17"/>
                  </a:lnTo>
                  <a:lnTo>
                    <a:pt x="46" y="10"/>
                  </a:lnTo>
                  <a:lnTo>
                    <a:pt x="42" y="7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22" name="Freeform 57"/>
            <p:cNvSpPr>
              <a:spLocks noEditPoints="1"/>
            </p:cNvSpPr>
            <p:nvPr/>
          </p:nvSpPr>
          <p:spPr bwMode="auto">
            <a:xfrm>
              <a:off x="2490" y="2560"/>
              <a:ext cx="75" cy="91"/>
            </a:xfrm>
            <a:custGeom>
              <a:avLst/>
              <a:gdLst>
                <a:gd name="T0" fmla="*/ 50 w 75"/>
                <a:gd name="T1" fmla="*/ 85 h 91"/>
                <a:gd name="T2" fmla="*/ 46 w 75"/>
                <a:gd name="T3" fmla="*/ 88 h 91"/>
                <a:gd name="T4" fmla="*/ 41 w 75"/>
                <a:gd name="T5" fmla="*/ 91 h 91"/>
                <a:gd name="T6" fmla="*/ 33 w 75"/>
                <a:gd name="T7" fmla="*/ 91 h 91"/>
                <a:gd name="T8" fmla="*/ 29 w 75"/>
                <a:gd name="T9" fmla="*/ 91 h 91"/>
                <a:gd name="T10" fmla="*/ 16 w 75"/>
                <a:gd name="T11" fmla="*/ 91 h 91"/>
                <a:gd name="T12" fmla="*/ 8 w 75"/>
                <a:gd name="T13" fmla="*/ 85 h 91"/>
                <a:gd name="T14" fmla="*/ 0 w 75"/>
                <a:gd name="T15" fmla="*/ 75 h 91"/>
                <a:gd name="T16" fmla="*/ 0 w 75"/>
                <a:gd name="T17" fmla="*/ 62 h 91"/>
                <a:gd name="T18" fmla="*/ 0 w 75"/>
                <a:gd name="T19" fmla="*/ 52 h 91"/>
                <a:gd name="T20" fmla="*/ 8 w 75"/>
                <a:gd name="T21" fmla="*/ 39 h 91"/>
                <a:gd name="T22" fmla="*/ 16 w 75"/>
                <a:gd name="T23" fmla="*/ 36 h 91"/>
                <a:gd name="T24" fmla="*/ 25 w 75"/>
                <a:gd name="T25" fmla="*/ 32 h 91"/>
                <a:gd name="T26" fmla="*/ 33 w 75"/>
                <a:gd name="T27" fmla="*/ 29 h 91"/>
                <a:gd name="T28" fmla="*/ 41 w 75"/>
                <a:gd name="T29" fmla="*/ 32 h 91"/>
                <a:gd name="T30" fmla="*/ 50 w 75"/>
                <a:gd name="T31" fmla="*/ 36 h 91"/>
                <a:gd name="T32" fmla="*/ 50 w 75"/>
                <a:gd name="T33" fmla="*/ 23 h 91"/>
                <a:gd name="T34" fmla="*/ 50 w 75"/>
                <a:gd name="T35" fmla="*/ 16 h 91"/>
                <a:gd name="T36" fmla="*/ 50 w 75"/>
                <a:gd name="T37" fmla="*/ 13 h 91"/>
                <a:gd name="T38" fmla="*/ 50 w 75"/>
                <a:gd name="T39" fmla="*/ 10 h 91"/>
                <a:gd name="T40" fmla="*/ 50 w 75"/>
                <a:gd name="T41" fmla="*/ 10 h 91"/>
                <a:gd name="T42" fmla="*/ 46 w 75"/>
                <a:gd name="T43" fmla="*/ 6 h 91"/>
                <a:gd name="T44" fmla="*/ 46 w 75"/>
                <a:gd name="T45" fmla="*/ 6 h 91"/>
                <a:gd name="T46" fmla="*/ 41 w 75"/>
                <a:gd name="T47" fmla="*/ 6 h 91"/>
                <a:gd name="T48" fmla="*/ 37 w 75"/>
                <a:gd name="T49" fmla="*/ 10 h 91"/>
                <a:gd name="T50" fmla="*/ 37 w 75"/>
                <a:gd name="T51" fmla="*/ 6 h 91"/>
                <a:gd name="T52" fmla="*/ 62 w 75"/>
                <a:gd name="T53" fmla="*/ 0 h 91"/>
                <a:gd name="T54" fmla="*/ 62 w 75"/>
                <a:gd name="T55" fmla="*/ 0 h 91"/>
                <a:gd name="T56" fmla="*/ 62 w 75"/>
                <a:gd name="T57" fmla="*/ 68 h 91"/>
                <a:gd name="T58" fmla="*/ 62 w 75"/>
                <a:gd name="T59" fmla="*/ 75 h 91"/>
                <a:gd name="T60" fmla="*/ 67 w 75"/>
                <a:gd name="T61" fmla="*/ 78 h 91"/>
                <a:gd name="T62" fmla="*/ 67 w 75"/>
                <a:gd name="T63" fmla="*/ 82 h 91"/>
                <a:gd name="T64" fmla="*/ 67 w 75"/>
                <a:gd name="T65" fmla="*/ 82 h 91"/>
                <a:gd name="T66" fmla="*/ 67 w 75"/>
                <a:gd name="T67" fmla="*/ 85 h 91"/>
                <a:gd name="T68" fmla="*/ 71 w 75"/>
                <a:gd name="T69" fmla="*/ 85 h 91"/>
                <a:gd name="T70" fmla="*/ 71 w 75"/>
                <a:gd name="T71" fmla="*/ 85 h 91"/>
                <a:gd name="T72" fmla="*/ 75 w 75"/>
                <a:gd name="T73" fmla="*/ 82 h 91"/>
                <a:gd name="T74" fmla="*/ 75 w 75"/>
                <a:gd name="T75" fmla="*/ 85 h 91"/>
                <a:gd name="T76" fmla="*/ 54 w 75"/>
                <a:gd name="T77" fmla="*/ 91 h 91"/>
                <a:gd name="T78" fmla="*/ 50 w 75"/>
                <a:gd name="T79" fmla="*/ 91 h 91"/>
                <a:gd name="T80" fmla="*/ 50 w 75"/>
                <a:gd name="T81" fmla="*/ 85 h 91"/>
                <a:gd name="T82" fmla="*/ 50 w 75"/>
                <a:gd name="T83" fmla="*/ 78 h 91"/>
                <a:gd name="T84" fmla="*/ 50 w 75"/>
                <a:gd name="T85" fmla="*/ 49 h 91"/>
                <a:gd name="T86" fmla="*/ 50 w 75"/>
                <a:gd name="T87" fmla="*/ 46 h 91"/>
                <a:gd name="T88" fmla="*/ 46 w 75"/>
                <a:gd name="T89" fmla="*/ 42 h 91"/>
                <a:gd name="T90" fmla="*/ 46 w 75"/>
                <a:gd name="T91" fmla="*/ 39 h 91"/>
                <a:gd name="T92" fmla="*/ 41 w 75"/>
                <a:gd name="T93" fmla="*/ 36 h 91"/>
                <a:gd name="T94" fmla="*/ 37 w 75"/>
                <a:gd name="T95" fmla="*/ 36 h 91"/>
                <a:gd name="T96" fmla="*/ 33 w 75"/>
                <a:gd name="T97" fmla="*/ 32 h 91"/>
                <a:gd name="T98" fmla="*/ 25 w 75"/>
                <a:gd name="T99" fmla="*/ 36 h 91"/>
                <a:gd name="T100" fmla="*/ 20 w 75"/>
                <a:gd name="T101" fmla="*/ 39 h 91"/>
                <a:gd name="T102" fmla="*/ 16 w 75"/>
                <a:gd name="T103" fmla="*/ 49 h 91"/>
                <a:gd name="T104" fmla="*/ 12 w 75"/>
                <a:gd name="T105" fmla="*/ 59 h 91"/>
                <a:gd name="T106" fmla="*/ 16 w 75"/>
                <a:gd name="T107" fmla="*/ 68 h 91"/>
                <a:gd name="T108" fmla="*/ 20 w 75"/>
                <a:gd name="T109" fmla="*/ 78 h 91"/>
                <a:gd name="T110" fmla="*/ 29 w 75"/>
                <a:gd name="T111" fmla="*/ 85 h 91"/>
                <a:gd name="T112" fmla="*/ 37 w 75"/>
                <a:gd name="T113" fmla="*/ 85 h 91"/>
                <a:gd name="T114" fmla="*/ 41 w 75"/>
                <a:gd name="T115" fmla="*/ 85 h 91"/>
                <a:gd name="T116" fmla="*/ 50 w 75"/>
                <a:gd name="T117" fmla="*/ 7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" h="91">
                  <a:moveTo>
                    <a:pt x="50" y="85"/>
                  </a:moveTo>
                  <a:lnTo>
                    <a:pt x="46" y="88"/>
                  </a:lnTo>
                  <a:lnTo>
                    <a:pt x="41" y="91"/>
                  </a:lnTo>
                  <a:lnTo>
                    <a:pt x="33" y="91"/>
                  </a:lnTo>
                  <a:lnTo>
                    <a:pt x="29" y="91"/>
                  </a:lnTo>
                  <a:lnTo>
                    <a:pt x="16" y="91"/>
                  </a:lnTo>
                  <a:lnTo>
                    <a:pt x="8" y="85"/>
                  </a:lnTo>
                  <a:lnTo>
                    <a:pt x="0" y="75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8" y="39"/>
                  </a:lnTo>
                  <a:lnTo>
                    <a:pt x="16" y="36"/>
                  </a:lnTo>
                  <a:lnTo>
                    <a:pt x="25" y="32"/>
                  </a:lnTo>
                  <a:lnTo>
                    <a:pt x="33" y="29"/>
                  </a:lnTo>
                  <a:lnTo>
                    <a:pt x="41" y="32"/>
                  </a:lnTo>
                  <a:lnTo>
                    <a:pt x="50" y="36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50" y="13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1" y="6"/>
                  </a:lnTo>
                  <a:lnTo>
                    <a:pt x="37" y="10"/>
                  </a:lnTo>
                  <a:lnTo>
                    <a:pt x="37" y="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68"/>
                  </a:lnTo>
                  <a:lnTo>
                    <a:pt x="62" y="75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5" y="82"/>
                  </a:lnTo>
                  <a:lnTo>
                    <a:pt x="75" y="85"/>
                  </a:lnTo>
                  <a:lnTo>
                    <a:pt x="54" y="91"/>
                  </a:lnTo>
                  <a:lnTo>
                    <a:pt x="50" y="91"/>
                  </a:lnTo>
                  <a:lnTo>
                    <a:pt x="50" y="85"/>
                  </a:lnTo>
                  <a:close/>
                  <a:moveTo>
                    <a:pt x="50" y="78"/>
                  </a:moveTo>
                  <a:lnTo>
                    <a:pt x="50" y="49"/>
                  </a:lnTo>
                  <a:lnTo>
                    <a:pt x="50" y="46"/>
                  </a:lnTo>
                  <a:lnTo>
                    <a:pt x="46" y="42"/>
                  </a:lnTo>
                  <a:lnTo>
                    <a:pt x="46" y="39"/>
                  </a:lnTo>
                  <a:lnTo>
                    <a:pt x="41" y="36"/>
                  </a:lnTo>
                  <a:lnTo>
                    <a:pt x="37" y="36"/>
                  </a:lnTo>
                  <a:lnTo>
                    <a:pt x="33" y="32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6" y="49"/>
                  </a:lnTo>
                  <a:lnTo>
                    <a:pt x="12" y="59"/>
                  </a:lnTo>
                  <a:lnTo>
                    <a:pt x="16" y="68"/>
                  </a:lnTo>
                  <a:lnTo>
                    <a:pt x="20" y="78"/>
                  </a:lnTo>
                  <a:lnTo>
                    <a:pt x="29" y="85"/>
                  </a:lnTo>
                  <a:lnTo>
                    <a:pt x="37" y="85"/>
                  </a:lnTo>
                  <a:lnTo>
                    <a:pt x="41" y="85"/>
                  </a:lnTo>
                  <a:lnTo>
                    <a:pt x="50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23" name="Freeform 58"/>
            <p:cNvSpPr>
              <a:spLocks/>
            </p:cNvSpPr>
            <p:nvPr/>
          </p:nvSpPr>
          <p:spPr bwMode="auto">
            <a:xfrm>
              <a:off x="2565" y="2592"/>
              <a:ext cx="84" cy="86"/>
            </a:xfrm>
            <a:custGeom>
              <a:avLst/>
              <a:gdLst>
                <a:gd name="T0" fmla="*/ 0 w 84"/>
                <a:gd name="T1" fmla="*/ 0 h 86"/>
                <a:gd name="T2" fmla="*/ 38 w 84"/>
                <a:gd name="T3" fmla="*/ 0 h 86"/>
                <a:gd name="T4" fmla="*/ 38 w 84"/>
                <a:gd name="T5" fmla="*/ 0 h 86"/>
                <a:gd name="T6" fmla="*/ 34 w 84"/>
                <a:gd name="T7" fmla="*/ 0 h 86"/>
                <a:gd name="T8" fmla="*/ 34 w 84"/>
                <a:gd name="T9" fmla="*/ 4 h 86"/>
                <a:gd name="T10" fmla="*/ 29 w 84"/>
                <a:gd name="T11" fmla="*/ 4 h 86"/>
                <a:gd name="T12" fmla="*/ 29 w 84"/>
                <a:gd name="T13" fmla="*/ 4 h 86"/>
                <a:gd name="T14" fmla="*/ 29 w 84"/>
                <a:gd name="T15" fmla="*/ 7 h 86"/>
                <a:gd name="T16" fmla="*/ 29 w 84"/>
                <a:gd name="T17" fmla="*/ 10 h 86"/>
                <a:gd name="T18" fmla="*/ 29 w 84"/>
                <a:gd name="T19" fmla="*/ 14 h 86"/>
                <a:gd name="T20" fmla="*/ 50 w 84"/>
                <a:gd name="T21" fmla="*/ 43 h 86"/>
                <a:gd name="T22" fmla="*/ 67 w 84"/>
                <a:gd name="T23" fmla="*/ 10 h 86"/>
                <a:gd name="T24" fmla="*/ 67 w 84"/>
                <a:gd name="T25" fmla="*/ 7 h 86"/>
                <a:gd name="T26" fmla="*/ 67 w 84"/>
                <a:gd name="T27" fmla="*/ 4 h 86"/>
                <a:gd name="T28" fmla="*/ 67 w 84"/>
                <a:gd name="T29" fmla="*/ 4 h 86"/>
                <a:gd name="T30" fmla="*/ 67 w 84"/>
                <a:gd name="T31" fmla="*/ 4 h 86"/>
                <a:gd name="T32" fmla="*/ 67 w 84"/>
                <a:gd name="T33" fmla="*/ 4 h 86"/>
                <a:gd name="T34" fmla="*/ 63 w 84"/>
                <a:gd name="T35" fmla="*/ 4 h 86"/>
                <a:gd name="T36" fmla="*/ 63 w 84"/>
                <a:gd name="T37" fmla="*/ 0 h 86"/>
                <a:gd name="T38" fmla="*/ 59 w 84"/>
                <a:gd name="T39" fmla="*/ 0 h 86"/>
                <a:gd name="T40" fmla="*/ 59 w 84"/>
                <a:gd name="T41" fmla="*/ 0 h 86"/>
                <a:gd name="T42" fmla="*/ 84 w 84"/>
                <a:gd name="T43" fmla="*/ 0 h 86"/>
                <a:gd name="T44" fmla="*/ 84 w 84"/>
                <a:gd name="T45" fmla="*/ 0 h 86"/>
                <a:gd name="T46" fmla="*/ 80 w 84"/>
                <a:gd name="T47" fmla="*/ 4 h 86"/>
                <a:gd name="T48" fmla="*/ 80 w 84"/>
                <a:gd name="T49" fmla="*/ 4 h 86"/>
                <a:gd name="T50" fmla="*/ 76 w 84"/>
                <a:gd name="T51" fmla="*/ 4 h 86"/>
                <a:gd name="T52" fmla="*/ 76 w 84"/>
                <a:gd name="T53" fmla="*/ 7 h 86"/>
                <a:gd name="T54" fmla="*/ 76 w 84"/>
                <a:gd name="T55" fmla="*/ 7 h 86"/>
                <a:gd name="T56" fmla="*/ 71 w 84"/>
                <a:gd name="T57" fmla="*/ 10 h 86"/>
                <a:gd name="T58" fmla="*/ 42 w 84"/>
                <a:gd name="T59" fmla="*/ 69 h 86"/>
                <a:gd name="T60" fmla="*/ 38 w 84"/>
                <a:gd name="T61" fmla="*/ 76 h 86"/>
                <a:gd name="T62" fmla="*/ 29 w 84"/>
                <a:gd name="T63" fmla="*/ 82 h 86"/>
                <a:gd name="T64" fmla="*/ 25 w 84"/>
                <a:gd name="T65" fmla="*/ 86 h 86"/>
                <a:gd name="T66" fmla="*/ 17 w 84"/>
                <a:gd name="T67" fmla="*/ 86 h 86"/>
                <a:gd name="T68" fmla="*/ 13 w 84"/>
                <a:gd name="T69" fmla="*/ 86 h 86"/>
                <a:gd name="T70" fmla="*/ 8 w 84"/>
                <a:gd name="T71" fmla="*/ 86 h 86"/>
                <a:gd name="T72" fmla="*/ 8 w 84"/>
                <a:gd name="T73" fmla="*/ 82 h 86"/>
                <a:gd name="T74" fmla="*/ 4 w 84"/>
                <a:gd name="T75" fmla="*/ 79 h 86"/>
                <a:gd name="T76" fmla="*/ 8 w 84"/>
                <a:gd name="T77" fmla="*/ 76 h 86"/>
                <a:gd name="T78" fmla="*/ 8 w 84"/>
                <a:gd name="T79" fmla="*/ 76 h 86"/>
                <a:gd name="T80" fmla="*/ 13 w 84"/>
                <a:gd name="T81" fmla="*/ 73 h 86"/>
                <a:gd name="T82" fmla="*/ 13 w 84"/>
                <a:gd name="T83" fmla="*/ 73 h 86"/>
                <a:gd name="T84" fmla="*/ 17 w 84"/>
                <a:gd name="T85" fmla="*/ 73 h 86"/>
                <a:gd name="T86" fmla="*/ 21 w 84"/>
                <a:gd name="T87" fmla="*/ 76 h 86"/>
                <a:gd name="T88" fmla="*/ 25 w 84"/>
                <a:gd name="T89" fmla="*/ 76 h 86"/>
                <a:gd name="T90" fmla="*/ 25 w 84"/>
                <a:gd name="T91" fmla="*/ 76 h 86"/>
                <a:gd name="T92" fmla="*/ 29 w 84"/>
                <a:gd name="T93" fmla="*/ 76 h 86"/>
                <a:gd name="T94" fmla="*/ 29 w 84"/>
                <a:gd name="T95" fmla="*/ 73 h 86"/>
                <a:gd name="T96" fmla="*/ 34 w 84"/>
                <a:gd name="T97" fmla="*/ 73 h 86"/>
                <a:gd name="T98" fmla="*/ 38 w 84"/>
                <a:gd name="T99" fmla="*/ 66 h 86"/>
                <a:gd name="T100" fmla="*/ 42 w 84"/>
                <a:gd name="T101" fmla="*/ 56 h 86"/>
                <a:gd name="T102" fmla="*/ 17 w 84"/>
                <a:gd name="T103" fmla="*/ 10 h 86"/>
                <a:gd name="T104" fmla="*/ 13 w 84"/>
                <a:gd name="T105" fmla="*/ 10 h 86"/>
                <a:gd name="T106" fmla="*/ 13 w 84"/>
                <a:gd name="T107" fmla="*/ 7 h 86"/>
                <a:gd name="T108" fmla="*/ 8 w 84"/>
                <a:gd name="T109" fmla="*/ 4 h 86"/>
                <a:gd name="T110" fmla="*/ 8 w 84"/>
                <a:gd name="T111" fmla="*/ 4 h 86"/>
                <a:gd name="T112" fmla="*/ 4 w 84"/>
                <a:gd name="T113" fmla="*/ 4 h 86"/>
                <a:gd name="T114" fmla="*/ 0 w 84"/>
                <a:gd name="T115" fmla="*/ 0 h 86"/>
                <a:gd name="T116" fmla="*/ 0 w 84"/>
                <a:gd name="T1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" h="86">
                  <a:moveTo>
                    <a:pt x="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9" y="14"/>
                  </a:lnTo>
                  <a:lnTo>
                    <a:pt x="50" y="43"/>
                  </a:lnTo>
                  <a:lnTo>
                    <a:pt x="67" y="10"/>
                  </a:lnTo>
                  <a:lnTo>
                    <a:pt x="67" y="7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1" y="10"/>
                  </a:lnTo>
                  <a:lnTo>
                    <a:pt x="42" y="69"/>
                  </a:lnTo>
                  <a:lnTo>
                    <a:pt x="38" y="76"/>
                  </a:lnTo>
                  <a:lnTo>
                    <a:pt x="29" y="82"/>
                  </a:lnTo>
                  <a:lnTo>
                    <a:pt x="25" y="86"/>
                  </a:lnTo>
                  <a:lnTo>
                    <a:pt x="17" y="86"/>
                  </a:lnTo>
                  <a:lnTo>
                    <a:pt x="13" y="86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4" y="79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7" y="73"/>
                  </a:lnTo>
                  <a:lnTo>
                    <a:pt x="21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9" y="76"/>
                  </a:lnTo>
                  <a:lnTo>
                    <a:pt x="29" y="73"/>
                  </a:lnTo>
                  <a:lnTo>
                    <a:pt x="34" y="73"/>
                  </a:lnTo>
                  <a:lnTo>
                    <a:pt x="38" y="66"/>
                  </a:lnTo>
                  <a:lnTo>
                    <a:pt x="42" y="56"/>
                  </a:lnTo>
                  <a:lnTo>
                    <a:pt x="17" y="10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24" name="Freeform 59"/>
            <p:cNvSpPr>
              <a:spLocks/>
            </p:cNvSpPr>
            <p:nvPr/>
          </p:nvSpPr>
          <p:spPr bwMode="auto">
            <a:xfrm>
              <a:off x="3014" y="1682"/>
              <a:ext cx="84" cy="85"/>
            </a:xfrm>
            <a:custGeom>
              <a:avLst/>
              <a:gdLst>
                <a:gd name="T0" fmla="*/ 34 w 84"/>
                <a:gd name="T1" fmla="*/ 3 h 85"/>
                <a:gd name="T2" fmla="*/ 34 w 84"/>
                <a:gd name="T3" fmla="*/ 39 h 85"/>
                <a:gd name="T4" fmla="*/ 55 w 84"/>
                <a:gd name="T5" fmla="*/ 39 h 85"/>
                <a:gd name="T6" fmla="*/ 59 w 84"/>
                <a:gd name="T7" fmla="*/ 39 h 85"/>
                <a:gd name="T8" fmla="*/ 63 w 84"/>
                <a:gd name="T9" fmla="*/ 36 h 85"/>
                <a:gd name="T10" fmla="*/ 67 w 84"/>
                <a:gd name="T11" fmla="*/ 33 h 85"/>
                <a:gd name="T12" fmla="*/ 67 w 84"/>
                <a:gd name="T13" fmla="*/ 26 h 85"/>
                <a:gd name="T14" fmla="*/ 72 w 84"/>
                <a:gd name="T15" fmla="*/ 26 h 85"/>
                <a:gd name="T16" fmla="*/ 72 w 84"/>
                <a:gd name="T17" fmla="*/ 56 h 85"/>
                <a:gd name="T18" fmla="*/ 67 w 84"/>
                <a:gd name="T19" fmla="*/ 56 h 85"/>
                <a:gd name="T20" fmla="*/ 67 w 84"/>
                <a:gd name="T21" fmla="*/ 52 h 85"/>
                <a:gd name="T22" fmla="*/ 67 w 84"/>
                <a:gd name="T23" fmla="*/ 49 h 85"/>
                <a:gd name="T24" fmla="*/ 63 w 84"/>
                <a:gd name="T25" fmla="*/ 46 h 85"/>
                <a:gd name="T26" fmla="*/ 63 w 84"/>
                <a:gd name="T27" fmla="*/ 46 h 85"/>
                <a:gd name="T28" fmla="*/ 59 w 84"/>
                <a:gd name="T29" fmla="*/ 43 h 85"/>
                <a:gd name="T30" fmla="*/ 55 w 84"/>
                <a:gd name="T31" fmla="*/ 43 h 85"/>
                <a:gd name="T32" fmla="*/ 34 w 84"/>
                <a:gd name="T33" fmla="*/ 43 h 85"/>
                <a:gd name="T34" fmla="*/ 34 w 84"/>
                <a:gd name="T35" fmla="*/ 72 h 85"/>
                <a:gd name="T36" fmla="*/ 34 w 84"/>
                <a:gd name="T37" fmla="*/ 75 h 85"/>
                <a:gd name="T38" fmla="*/ 34 w 84"/>
                <a:gd name="T39" fmla="*/ 79 h 85"/>
                <a:gd name="T40" fmla="*/ 38 w 84"/>
                <a:gd name="T41" fmla="*/ 82 h 85"/>
                <a:gd name="T42" fmla="*/ 38 w 84"/>
                <a:gd name="T43" fmla="*/ 82 h 85"/>
                <a:gd name="T44" fmla="*/ 42 w 84"/>
                <a:gd name="T45" fmla="*/ 82 h 85"/>
                <a:gd name="T46" fmla="*/ 46 w 84"/>
                <a:gd name="T47" fmla="*/ 85 h 85"/>
                <a:gd name="T48" fmla="*/ 51 w 84"/>
                <a:gd name="T49" fmla="*/ 85 h 85"/>
                <a:gd name="T50" fmla="*/ 51 w 84"/>
                <a:gd name="T51" fmla="*/ 85 h 85"/>
                <a:gd name="T52" fmla="*/ 0 w 84"/>
                <a:gd name="T53" fmla="*/ 85 h 85"/>
                <a:gd name="T54" fmla="*/ 0 w 84"/>
                <a:gd name="T55" fmla="*/ 85 h 85"/>
                <a:gd name="T56" fmla="*/ 4 w 84"/>
                <a:gd name="T57" fmla="*/ 85 h 85"/>
                <a:gd name="T58" fmla="*/ 13 w 84"/>
                <a:gd name="T59" fmla="*/ 82 h 85"/>
                <a:gd name="T60" fmla="*/ 17 w 84"/>
                <a:gd name="T61" fmla="*/ 82 h 85"/>
                <a:gd name="T62" fmla="*/ 17 w 84"/>
                <a:gd name="T63" fmla="*/ 79 h 85"/>
                <a:gd name="T64" fmla="*/ 17 w 84"/>
                <a:gd name="T65" fmla="*/ 72 h 85"/>
                <a:gd name="T66" fmla="*/ 17 w 84"/>
                <a:gd name="T67" fmla="*/ 16 h 85"/>
                <a:gd name="T68" fmla="*/ 17 w 84"/>
                <a:gd name="T69" fmla="*/ 10 h 85"/>
                <a:gd name="T70" fmla="*/ 17 w 84"/>
                <a:gd name="T71" fmla="*/ 7 h 85"/>
                <a:gd name="T72" fmla="*/ 17 w 84"/>
                <a:gd name="T73" fmla="*/ 3 h 85"/>
                <a:gd name="T74" fmla="*/ 13 w 84"/>
                <a:gd name="T75" fmla="*/ 3 h 85"/>
                <a:gd name="T76" fmla="*/ 9 w 84"/>
                <a:gd name="T77" fmla="*/ 3 h 85"/>
                <a:gd name="T78" fmla="*/ 4 w 84"/>
                <a:gd name="T79" fmla="*/ 3 h 85"/>
                <a:gd name="T80" fmla="*/ 0 w 84"/>
                <a:gd name="T81" fmla="*/ 3 h 85"/>
                <a:gd name="T82" fmla="*/ 0 w 84"/>
                <a:gd name="T83" fmla="*/ 0 h 85"/>
                <a:gd name="T84" fmla="*/ 84 w 84"/>
                <a:gd name="T85" fmla="*/ 0 h 85"/>
                <a:gd name="T86" fmla="*/ 84 w 84"/>
                <a:gd name="T87" fmla="*/ 20 h 85"/>
                <a:gd name="T88" fmla="*/ 84 w 84"/>
                <a:gd name="T89" fmla="*/ 20 h 85"/>
                <a:gd name="T90" fmla="*/ 80 w 84"/>
                <a:gd name="T91" fmla="*/ 13 h 85"/>
                <a:gd name="T92" fmla="*/ 76 w 84"/>
                <a:gd name="T93" fmla="*/ 10 h 85"/>
                <a:gd name="T94" fmla="*/ 76 w 84"/>
                <a:gd name="T95" fmla="*/ 7 h 85"/>
                <a:gd name="T96" fmla="*/ 72 w 84"/>
                <a:gd name="T97" fmla="*/ 7 h 85"/>
                <a:gd name="T98" fmla="*/ 67 w 84"/>
                <a:gd name="T99" fmla="*/ 3 h 85"/>
                <a:gd name="T100" fmla="*/ 59 w 84"/>
                <a:gd name="T101" fmla="*/ 3 h 85"/>
                <a:gd name="T102" fmla="*/ 34 w 84"/>
                <a:gd name="T103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85">
                  <a:moveTo>
                    <a:pt x="34" y="3"/>
                  </a:moveTo>
                  <a:lnTo>
                    <a:pt x="34" y="39"/>
                  </a:lnTo>
                  <a:lnTo>
                    <a:pt x="55" y="39"/>
                  </a:lnTo>
                  <a:lnTo>
                    <a:pt x="59" y="39"/>
                  </a:lnTo>
                  <a:lnTo>
                    <a:pt x="63" y="36"/>
                  </a:lnTo>
                  <a:lnTo>
                    <a:pt x="67" y="33"/>
                  </a:lnTo>
                  <a:lnTo>
                    <a:pt x="67" y="26"/>
                  </a:lnTo>
                  <a:lnTo>
                    <a:pt x="72" y="26"/>
                  </a:lnTo>
                  <a:lnTo>
                    <a:pt x="72" y="56"/>
                  </a:lnTo>
                  <a:lnTo>
                    <a:pt x="67" y="56"/>
                  </a:lnTo>
                  <a:lnTo>
                    <a:pt x="67" y="52"/>
                  </a:lnTo>
                  <a:lnTo>
                    <a:pt x="67" y="49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3"/>
                  </a:lnTo>
                  <a:lnTo>
                    <a:pt x="55" y="43"/>
                  </a:lnTo>
                  <a:lnTo>
                    <a:pt x="34" y="43"/>
                  </a:lnTo>
                  <a:lnTo>
                    <a:pt x="34" y="72"/>
                  </a:lnTo>
                  <a:lnTo>
                    <a:pt x="34" y="75"/>
                  </a:lnTo>
                  <a:lnTo>
                    <a:pt x="34" y="79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2" y="82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13" y="8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3"/>
                  </a:lnTo>
                  <a:lnTo>
                    <a:pt x="13" y="3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0" y="13"/>
                  </a:lnTo>
                  <a:lnTo>
                    <a:pt x="76" y="10"/>
                  </a:lnTo>
                  <a:lnTo>
                    <a:pt x="76" y="7"/>
                  </a:lnTo>
                  <a:lnTo>
                    <a:pt x="72" y="7"/>
                  </a:lnTo>
                  <a:lnTo>
                    <a:pt x="67" y="3"/>
                  </a:lnTo>
                  <a:lnTo>
                    <a:pt x="59" y="3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25" name="Freeform 60"/>
            <p:cNvSpPr>
              <a:spLocks noEditPoints="1"/>
            </p:cNvSpPr>
            <p:nvPr/>
          </p:nvSpPr>
          <p:spPr bwMode="auto">
            <a:xfrm>
              <a:off x="3111" y="1708"/>
              <a:ext cx="71" cy="63"/>
            </a:xfrm>
            <a:custGeom>
              <a:avLst/>
              <a:gdLst>
                <a:gd name="T0" fmla="*/ 33 w 71"/>
                <a:gd name="T1" fmla="*/ 56 h 63"/>
                <a:gd name="T2" fmla="*/ 25 w 71"/>
                <a:gd name="T3" fmla="*/ 63 h 63"/>
                <a:gd name="T4" fmla="*/ 12 w 71"/>
                <a:gd name="T5" fmla="*/ 59 h 63"/>
                <a:gd name="T6" fmla="*/ 4 w 71"/>
                <a:gd name="T7" fmla="*/ 53 h 63"/>
                <a:gd name="T8" fmla="*/ 4 w 71"/>
                <a:gd name="T9" fmla="*/ 43 h 63"/>
                <a:gd name="T10" fmla="*/ 8 w 71"/>
                <a:gd name="T11" fmla="*/ 36 h 63"/>
                <a:gd name="T12" fmla="*/ 25 w 71"/>
                <a:gd name="T13" fmla="*/ 26 h 63"/>
                <a:gd name="T14" fmla="*/ 42 w 71"/>
                <a:gd name="T15" fmla="*/ 20 h 63"/>
                <a:gd name="T16" fmla="*/ 38 w 71"/>
                <a:gd name="T17" fmla="*/ 7 h 63"/>
                <a:gd name="T18" fmla="*/ 29 w 71"/>
                <a:gd name="T19" fmla="*/ 4 h 63"/>
                <a:gd name="T20" fmla="*/ 21 w 71"/>
                <a:gd name="T21" fmla="*/ 7 h 63"/>
                <a:gd name="T22" fmla="*/ 17 w 71"/>
                <a:gd name="T23" fmla="*/ 10 h 63"/>
                <a:gd name="T24" fmla="*/ 17 w 71"/>
                <a:gd name="T25" fmla="*/ 17 h 63"/>
                <a:gd name="T26" fmla="*/ 12 w 71"/>
                <a:gd name="T27" fmla="*/ 20 h 63"/>
                <a:gd name="T28" fmla="*/ 8 w 71"/>
                <a:gd name="T29" fmla="*/ 20 h 63"/>
                <a:gd name="T30" fmla="*/ 4 w 71"/>
                <a:gd name="T31" fmla="*/ 17 h 63"/>
                <a:gd name="T32" fmla="*/ 8 w 71"/>
                <a:gd name="T33" fmla="*/ 10 h 63"/>
                <a:gd name="T34" fmla="*/ 21 w 71"/>
                <a:gd name="T35" fmla="*/ 0 h 63"/>
                <a:gd name="T36" fmla="*/ 42 w 71"/>
                <a:gd name="T37" fmla="*/ 0 h 63"/>
                <a:gd name="T38" fmla="*/ 54 w 71"/>
                <a:gd name="T39" fmla="*/ 4 h 63"/>
                <a:gd name="T40" fmla="*/ 54 w 71"/>
                <a:gd name="T41" fmla="*/ 13 h 63"/>
                <a:gd name="T42" fmla="*/ 59 w 71"/>
                <a:gd name="T43" fmla="*/ 40 h 63"/>
                <a:gd name="T44" fmla="*/ 59 w 71"/>
                <a:gd name="T45" fmla="*/ 49 h 63"/>
                <a:gd name="T46" fmla="*/ 59 w 71"/>
                <a:gd name="T47" fmla="*/ 53 h 63"/>
                <a:gd name="T48" fmla="*/ 63 w 71"/>
                <a:gd name="T49" fmla="*/ 53 h 63"/>
                <a:gd name="T50" fmla="*/ 63 w 71"/>
                <a:gd name="T51" fmla="*/ 53 h 63"/>
                <a:gd name="T52" fmla="*/ 71 w 71"/>
                <a:gd name="T53" fmla="*/ 49 h 63"/>
                <a:gd name="T54" fmla="*/ 63 w 71"/>
                <a:gd name="T55" fmla="*/ 59 h 63"/>
                <a:gd name="T56" fmla="*/ 50 w 71"/>
                <a:gd name="T57" fmla="*/ 59 h 63"/>
                <a:gd name="T58" fmla="*/ 42 w 71"/>
                <a:gd name="T59" fmla="*/ 56 h 63"/>
                <a:gd name="T60" fmla="*/ 42 w 71"/>
                <a:gd name="T61" fmla="*/ 49 h 63"/>
                <a:gd name="T62" fmla="*/ 33 w 71"/>
                <a:gd name="T63" fmla="*/ 30 h 63"/>
                <a:gd name="T64" fmla="*/ 21 w 71"/>
                <a:gd name="T65" fmla="*/ 33 h 63"/>
                <a:gd name="T66" fmla="*/ 17 w 71"/>
                <a:gd name="T67" fmla="*/ 40 h 63"/>
                <a:gd name="T68" fmla="*/ 17 w 71"/>
                <a:gd name="T69" fmla="*/ 49 h 63"/>
                <a:gd name="T70" fmla="*/ 21 w 71"/>
                <a:gd name="T71" fmla="*/ 53 h 63"/>
                <a:gd name="T72" fmla="*/ 33 w 71"/>
                <a:gd name="T7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" h="63">
                  <a:moveTo>
                    <a:pt x="42" y="53"/>
                  </a:moveTo>
                  <a:lnTo>
                    <a:pt x="33" y="56"/>
                  </a:lnTo>
                  <a:lnTo>
                    <a:pt x="29" y="59"/>
                  </a:lnTo>
                  <a:lnTo>
                    <a:pt x="25" y="63"/>
                  </a:lnTo>
                  <a:lnTo>
                    <a:pt x="21" y="63"/>
                  </a:lnTo>
                  <a:lnTo>
                    <a:pt x="12" y="59"/>
                  </a:lnTo>
                  <a:lnTo>
                    <a:pt x="8" y="56"/>
                  </a:lnTo>
                  <a:lnTo>
                    <a:pt x="4" y="53"/>
                  </a:lnTo>
                  <a:lnTo>
                    <a:pt x="0" y="46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7" y="30"/>
                  </a:lnTo>
                  <a:lnTo>
                    <a:pt x="25" y="26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2" y="13"/>
                  </a:lnTo>
                  <a:lnTo>
                    <a:pt x="38" y="7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2" y="4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54" y="10"/>
                  </a:lnTo>
                  <a:lnTo>
                    <a:pt x="54" y="13"/>
                  </a:lnTo>
                  <a:lnTo>
                    <a:pt x="59" y="20"/>
                  </a:lnTo>
                  <a:lnTo>
                    <a:pt x="59" y="40"/>
                  </a:lnTo>
                  <a:lnTo>
                    <a:pt x="59" y="46"/>
                  </a:lnTo>
                  <a:lnTo>
                    <a:pt x="59" y="49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63" y="53"/>
                  </a:lnTo>
                  <a:lnTo>
                    <a:pt x="63" y="53"/>
                  </a:lnTo>
                  <a:lnTo>
                    <a:pt x="63" y="53"/>
                  </a:lnTo>
                  <a:lnTo>
                    <a:pt x="67" y="53"/>
                  </a:lnTo>
                  <a:lnTo>
                    <a:pt x="71" y="49"/>
                  </a:lnTo>
                  <a:lnTo>
                    <a:pt x="71" y="53"/>
                  </a:lnTo>
                  <a:lnTo>
                    <a:pt x="63" y="59"/>
                  </a:lnTo>
                  <a:lnTo>
                    <a:pt x="50" y="63"/>
                  </a:lnTo>
                  <a:lnTo>
                    <a:pt x="50" y="59"/>
                  </a:lnTo>
                  <a:lnTo>
                    <a:pt x="46" y="59"/>
                  </a:lnTo>
                  <a:lnTo>
                    <a:pt x="42" y="56"/>
                  </a:lnTo>
                  <a:lnTo>
                    <a:pt x="42" y="53"/>
                  </a:lnTo>
                  <a:close/>
                  <a:moveTo>
                    <a:pt x="42" y="49"/>
                  </a:moveTo>
                  <a:lnTo>
                    <a:pt x="42" y="26"/>
                  </a:lnTo>
                  <a:lnTo>
                    <a:pt x="33" y="30"/>
                  </a:lnTo>
                  <a:lnTo>
                    <a:pt x="29" y="30"/>
                  </a:lnTo>
                  <a:lnTo>
                    <a:pt x="21" y="33"/>
                  </a:lnTo>
                  <a:lnTo>
                    <a:pt x="17" y="36"/>
                  </a:lnTo>
                  <a:lnTo>
                    <a:pt x="17" y="40"/>
                  </a:lnTo>
                  <a:lnTo>
                    <a:pt x="17" y="43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33" y="53"/>
                  </a:lnTo>
                  <a:lnTo>
                    <a:pt x="4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26" name="Freeform 61"/>
            <p:cNvSpPr>
              <a:spLocks/>
            </p:cNvSpPr>
            <p:nvPr/>
          </p:nvSpPr>
          <p:spPr bwMode="auto">
            <a:xfrm>
              <a:off x="3186" y="1679"/>
              <a:ext cx="38" cy="88"/>
            </a:xfrm>
            <a:custGeom>
              <a:avLst/>
              <a:gdLst>
                <a:gd name="T0" fmla="*/ 26 w 38"/>
                <a:gd name="T1" fmla="*/ 0 h 88"/>
                <a:gd name="T2" fmla="*/ 26 w 38"/>
                <a:gd name="T3" fmla="*/ 75 h 88"/>
                <a:gd name="T4" fmla="*/ 26 w 38"/>
                <a:gd name="T5" fmla="*/ 82 h 88"/>
                <a:gd name="T6" fmla="*/ 26 w 38"/>
                <a:gd name="T7" fmla="*/ 85 h 88"/>
                <a:gd name="T8" fmla="*/ 30 w 38"/>
                <a:gd name="T9" fmla="*/ 85 h 88"/>
                <a:gd name="T10" fmla="*/ 30 w 38"/>
                <a:gd name="T11" fmla="*/ 85 h 88"/>
                <a:gd name="T12" fmla="*/ 34 w 38"/>
                <a:gd name="T13" fmla="*/ 88 h 88"/>
                <a:gd name="T14" fmla="*/ 38 w 38"/>
                <a:gd name="T15" fmla="*/ 88 h 88"/>
                <a:gd name="T16" fmla="*/ 38 w 38"/>
                <a:gd name="T17" fmla="*/ 88 h 88"/>
                <a:gd name="T18" fmla="*/ 0 w 38"/>
                <a:gd name="T19" fmla="*/ 88 h 88"/>
                <a:gd name="T20" fmla="*/ 0 w 38"/>
                <a:gd name="T21" fmla="*/ 88 h 88"/>
                <a:gd name="T22" fmla="*/ 5 w 38"/>
                <a:gd name="T23" fmla="*/ 88 h 88"/>
                <a:gd name="T24" fmla="*/ 9 w 38"/>
                <a:gd name="T25" fmla="*/ 85 h 88"/>
                <a:gd name="T26" fmla="*/ 9 w 38"/>
                <a:gd name="T27" fmla="*/ 85 h 88"/>
                <a:gd name="T28" fmla="*/ 13 w 38"/>
                <a:gd name="T29" fmla="*/ 85 h 88"/>
                <a:gd name="T30" fmla="*/ 13 w 38"/>
                <a:gd name="T31" fmla="*/ 82 h 88"/>
                <a:gd name="T32" fmla="*/ 13 w 38"/>
                <a:gd name="T33" fmla="*/ 75 h 88"/>
                <a:gd name="T34" fmla="*/ 13 w 38"/>
                <a:gd name="T35" fmla="*/ 23 h 88"/>
                <a:gd name="T36" fmla="*/ 13 w 38"/>
                <a:gd name="T37" fmla="*/ 16 h 88"/>
                <a:gd name="T38" fmla="*/ 13 w 38"/>
                <a:gd name="T39" fmla="*/ 10 h 88"/>
                <a:gd name="T40" fmla="*/ 13 w 38"/>
                <a:gd name="T41" fmla="*/ 10 h 88"/>
                <a:gd name="T42" fmla="*/ 9 w 38"/>
                <a:gd name="T43" fmla="*/ 6 h 88"/>
                <a:gd name="T44" fmla="*/ 9 w 38"/>
                <a:gd name="T45" fmla="*/ 6 h 88"/>
                <a:gd name="T46" fmla="*/ 9 w 38"/>
                <a:gd name="T47" fmla="*/ 6 h 88"/>
                <a:gd name="T48" fmla="*/ 5 w 38"/>
                <a:gd name="T49" fmla="*/ 6 h 88"/>
                <a:gd name="T50" fmla="*/ 0 w 38"/>
                <a:gd name="T51" fmla="*/ 6 h 88"/>
                <a:gd name="T52" fmla="*/ 0 w 38"/>
                <a:gd name="T53" fmla="*/ 6 h 88"/>
                <a:gd name="T54" fmla="*/ 21 w 38"/>
                <a:gd name="T55" fmla="*/ 0 h 88"/>
                <a:gd name="T56" fmla="*/ 26 w 38"/>
                <a:gd name="T5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88">
                  <a:moveTo>
                    <a:pt x="26" y="0"/>
                  </a:moveTo>
                  <a:lnTo>
                    <a:pt x="26" y="75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5" y="88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3" y="85"/>
                  </a:lnTo>
                  <a:lnTo>
                    <a:pt x="13" y="82"/>
                  </a:lnTo>
                  <a:lnTo>
                    <a:pt x="13" y="75"/>
                  </a:lnTo>
                  <a:lnTo>
                    <a:pt x="13" y="23"/>
                  </a:lnTo>
                  <a:lnTo>
                    <a:pt x="13" y="16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27" name="Freeform 62"/>
            <p:cNvSpPr>
              <a:spLocks/>
            </p:cNvSpPr>
            <p:nvPr/>
          </p:nvSpPr>
          <p:spPr bwMode="auto">
            <a:xfrm>
              <a:off x="3237" y="1708"/>
              <a:ext cx="50" cy="63"/>
            </a:xfrm>
            <a:custGeom>
              <a:avLst/>
              <a:gdLst>
                <a:gd name="T0" fmla="*/ 46 w 50"/>
                <a:gd name="T1" fmla="*/ 0 h 63"/>
                <a:gd name="T2" fmla="*/ 46 w 50"/>
                <a:gd name="T3" fmla="*/ 20 h 63"/>
                <a:gd name="T4" fmla="*/ 42 w 50"/>
                <a:gd name="T5" fmla="*/ 20 h 63"/>
                <a:gd name="T6" fmla="*/ 38 w 50"/>
                <a:gd name="T7" fmla="*/ 13 h 63"/>
                <a:gd name="T8" fmla="*/ 33 w 50"/>
                <a:gd name="T9" fmla="*/ 7 h 63"/>
                <a:gd name="T10" fmla="*/ 29 w 50"/>
                <a:gd name="T11" fmla="*/ 4 h 63"/>
                <a:gd name="T12" fmla="*/ 21 w 50"/>
                <a:gd name="T13" fmla="*/ 4 h 63"/>
                <a:gd name="T14" fmla="*/ 17 w 50"/>
                <a:gd name="T15" fmla="*/ 4 h 63"/>
                <a:gd name="T16" fmla="*/ 12 w 50"/>
                <a:gd name="T17" fmla="*/ 7 h 63"/>
                <a:gd name="T18" fmla="*/ 8 w 50"/>
                <a:gd name="T19" fmla="*/ 10 h 63"/>
                <a:gd name="T20" fmla="*/ 8 w 50"/>
                <a:gd name="T21" fmla="*/ 10 h 63"/>
                <a:gd name="T22" fmla="*/ 8 w 50"/>
                <a:gd name="T23" fmla="*/ 13 h 63"/>
                <a:gd name="T24" fmla="*/ 12 w 50"/>
                <a:gd name="T25" fmla="*/ 17 h 63"/>
                <a:gd name="T26" fmla="*/ 17 w 50"/>
                <a:gd name="T27" fmla="*/ 20 h 63"/>
                <a:gd name="T28" fmla="*/ 21 w 50"/>
                <a:gd name="T29" fmla="*/ 23 h 63"/>
                <a:gd name="T30" fmla="*/ 33 w 50"/>
                <a:gd name="T31" fmla="*/ 26 h 63"/>
                <a:gd name="T32" fmla="*/ 42 w 50"/>
                <a:gd name="T33" fmla="*/ 33 h 63"/>
                <a:gd name="T34" fmla="*/ 50 w 50"/>
                <a:gd name="T35" fmla="*/ 36 h 63"/>
                <a:gd name="T36" fmla="*/ 50 w 50"/>
                <a:gd name="T37" fmla="*/ 43 h 63"/>
                <a:gd name="T38" fmla="*/ 50 w 50"/>
                <a:gd name="T39" fmla="*/ 53 h 63"/>
                <a:gd name="T40" fmla="*/ 42 w 50"/>
                <a:gd name="T41" fmla="*/ 56 h 63"/>
                <a:gd name="T42" fmla="*/ 33 w 50"/>
                <a:gd name="T43" fmla="*/ 63 h 63"/>
                <a:gd name="T44" fmla="*/ 25 w 50"/>
                <a:gd name="T45" fmla="*/ 63 h 63"/>
                <a:gd name="T46" fmla="*/ 17 w 50"/>
                <a:gd name="T47" fmla="*/ 63 h 63"/>
                <a:gd name="T48" fmla="*/ 8 w 50"/>
                <a:gd name="T49" fmla="*/ 59 h 63"/>
                <a:gd name="T50" fmla="*/ 8 w 50"/>
                <a:gd name="T51" fmla="*/ 59 h 63"/>
                <a:gd name="T52" fmla="*/ 4 w 50"/>
                <a:gd name="T53" fmla="*/ 59 h 63"/>
                <a:gd name="T54" fmla="*/ 4 w 50"/>
                <a:gd name="T55" fmla="*/ 59 h 63"/>
                <a:gd name="T56" fmla="*/ 4 w 50"/>
                <a:gd name="T57" fmla="*/ 63 h 63"/>
                <a:gd name="T58" fmla="*/ 0 w 50"/>
                <a:gd name="T59" fmla="*/ 63 h 63"/>
                <a:gd name="T60" fmla="*/ 0 w 50"/>
                <a:gd name="T61" fmla="*/ 40 h 63"/>
                <a:gd name="T62" fmla="*/ 4 w 50"/>
                <a:gd name="T63" fmla="*/ 40 h 63"/>
                <a:gd name="T64" fmla="*/ 4 w 50"/>
                <a:gd name="T65" fmla="*/ 49 h 63"/>
                <a:gd name="T66" fmla="*/ 12 w 50"/>
                <a:gd name="T67" fmla="*/ 53 h 63"/>
                <a:gd name="T68" fmla="*/ 17 w 50"/>
                <a:gd name="T69" fmla="*/ 56 h 63"/>
                <a:gd name="T70" fmla="*/ 25 w 50"/>
                <a:gd name="T71" fmla="*/ 59 h 63"/>
                <a:gd name="T72" fmla="*/ 29 w 50"/>
                <a:gd name="T73" fmla="*/ 59 h 63"/>
                <a:gd name="T74" fmla="*/ 33 w 50"/>
                <a:gd name="T75" fmla="*/ 56 h 63"/>
                <a:gd name="T76" fmla="*/ 38 w 50"/>
                <a:gd name="T77" fmla="*/ 53 h 63"/>
                <a:gd name="T78" fmla="*/ 38 w 50"/>
                <a:gd name="T79" fmla="*/ 49 h 63"/>
                <a:gd name="T80" fmla="*/ 38 w 50"/>
                <a:gd name="T81" fmla="*/ 46 h 63"/>
                <a:gd name="T82" fmla="*/ 33 w 50"/>
                <a:gd name="T83" fmla="*/ 43 h 63"/>
                <a:gd name="T84" fmla="*/ 29 w 50"/>
                <a:gd name="T85" fmla="*/ 40 h 63"/>
                <a:gd name="T86" fmla="*/ 17 w 50"/>
                <a:gd name="T87" fmla="*/ 33 h 63"/>
                <a:gd name="T88" fmla="*/ 8 w 50"/>
                <a:gd name="T89" fmla="*/ 30 h 63"/>
                <a:gd name="T90" fmla="*/ 4 w 50"/>
                <a:gd name="T91" fmla="*/ 26 h 63"/>
                <a:gd name="T92" fmla="*/ 0 w 50"/>
                <a:gd name="T93" fmla="*/ 23 h 63"/>
                <a:gd name="T94" fmla="*/ 0 w 50"/>
                <a:gd name="T95" fmla="*/ 17 h 63"/>
                <a:gd name="T96" fmla="*/ 0 w 50"/>
                <a:gd name="T97" fmla="*/ 10 h 63"/>
                <a:gd name="T98" fmla="*/ 4 w 50"/>
                <a:gd name="T99" fmla="*/ 4 h 63"/>
                <a:gd name="T100" fmla="*/ 12 w 50"/>
                <a:gd name="T101" fmla="*/ 0 h 63"/>
                <a:gd name="T102" fmla="*/ 21 w 50"/>
                <a:gd name="T103" fmla="*/ 0 h 63"/>
                <a:gd name="T104" fmla="*/ 25 w 50"/>
                <a:gd name="T105" fmla="*/ 0 h 63"/>
                <a:gd name="T106" fmla="*/ 33 w 50"/>
                <a:gd name="T107" fmla="*/ 0 h 63"/>
                <a:gd name="T108" fmla="*/ 38 w 50"/>
                <a:gd name="T109" fmla="*/ 4 h 63"/>
                <a:gd name="T110" fmla="*/ 38 w 50"/>
                <a:gd name="T111" fmla="*/ 4 h 63"/>
                <a:gd name="T112" fmla="*/ 38 w 50"/>
                <a:gd name="T113" fmla="*/ 4 h 63"/>
                <a:gd name="T114" fmla="*/ 42 w 50"/>
                <a:gd name="T115" fmla="*/ 4 h 63"/>
                <a:gd name="T116" fmla="*/ 42 w 50"/>
                <a:gd name="T117" fmla="*/ 0 h 63"/>
                <a:gd name="T118" fmla="*/ 42 w 50"/>
                <a:gd name="T119" fmla="*/ 0 h 63"/>
                <a:gd name="T120" fmla="*/ 46 w 50"/>
                <a:gd name="T1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" h="63">
                  <a:moveTo>
                    <a:pt x="46" y="0"/>
                  </a:moveTo>
                  <a:lnTo>
                    <a:pt x="46" y="20"/>
                  </a:lnTo>
                  <a:lnTo>
                    <a:pt x="42" y="20"/>
                  </a:lnTo>
                  <a:lnTo>
                    <a:pt x="38" y="13"/>
                  </a:lnTo>
                  <a:lnTo>
                    <a:pt x="33" y="7"/>
                  </a:lnTo>
                  <a:lnTo>
                    <a:pt x="29" y="4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7" y="20"/>
                  </a:lnTo>
                  <a:lnTo>
                    <a:pt x="21" y="23"/>
                  </a:lnTo>
                  <a:lnTo>
                    <a:pt x="33" y="26"/>
                  </a:lnTo>
                  <a:lnTo>
                    <a:pt x="42" y="33"/>
                  </a:lnTo>
                  <a:lnTo>
                    <a:pt x="50" y="36"/>
                  </a:lnTo>
                  <a:lnTo>
                    <a:pt x="50" y="43"/>
                  </a:lnTo>
                  <a:lnTo>
                    <a:pt x="50" y="53"/>
                  </a:lnTo>
                  <a:lnTo>
                    <a:pt x="42" y="56"/>
                  </a:lnTo>
                  <a:lnTo>
                    <a:pt x="33" y="63"/>
                  </a:lnTo>
                  <a:lnTo>
                    <a:pt x="25" y="63"/>
                  </a:lnTo>
                  <a:lnTo>
                    <a:pt x="17" y="63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9"/>
                  </a:lnTo>
                  <a:lnTo>
                    <a:pt x="12" y="53"/>
                  </a:lnTo>
                  <a:lnTo>
                    <a:pt x="17" y="56"/>
                  </a:lnTo>
                  <a:lnTo>
                    <a:pt x="25" y="59"/>
                  </a:lnTo>
                  <a:lnTo>
                    <a:pt x="29" y="59"/>
                  </a:lnTo>
                  <a:lnTo>
                    <a:pt x="33" y="56"/>
                  </a:lnTo>
                  <a:lnTo>
                    <a:pt x="38" y="53"/>
                  </a:lnTo>
                  <a:lnTo>
                    <a:pt x="38" y="49"/>
                  </a:lnTo>
                  <a:lnTo>
                    <a:pt x="38" y="46"/>
                  </a:lnTo>
                  <a:lnTo>
                    <a:pt x="33" y="43"/>
                  </a:lnTo>
                  <a:lnTo>
                    <a:pt x="29" y="40"/>
                  </a:lnTo>
                  <a:lnTo>
                    <a:pt x="17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28" name="Freeform 63"/>
            <p:cNvSpPr>
              <a:spLocks noEditPoints="1"/>
            </p:cNvSpPr>
            <p:nvPr/>
          </p:nvSpPr>
          <p:spPr bwMode="auto">
            <a:xfrm>
              <a:off x="3300" y="1708"/>
              <a:ext cx="63" cy="63"/>
            </a:xfrm>
            <a:custGeom>
              <a:avLst/>
              <a:gdLst>
                <a:gd name="T0" fmla="*/ 12 w 63"/>
                <a:gd name="T1" fmla="*/ 23 h 63"/>
                <a:gd name="T2" fmla="*/ 12 w 63"/>
                <a:gd name="T3" fmla="*/ 36 h 63"/>
                <a:gd name="T4" fmla="*/ 21 w 63"/>
                <a:gd name="T5" fmla="*/ 43 h 63"/>
                <a:gd name="T6" fmla="*/ 29 w 63"/>
                <a:gd name="T7" fmla="*/ 49 h 63"/>
                <a:gd name="T8" fmla="*/ 38 w 63"/>
                <a:gd name="T9" fmla="*/ 53 h 63"/>
                <a:gd name="T10" fmla="*/ 46 w 63"/>
                <a:gd name="T11" fmla="*/ 49 h 63"/>
                <a:gd name="T12" fmla="*/ 50 w 63"/>
                <a:gd name="T13" fmla="*/ 49 h 63"/>
                <a:gd name="T14" fmla="*/ 54 w 63"/>
                <a:gd name="T15" fmla="*/ 43 h 63"/>
                <a:gd name="T16" fmla="*/ 59 w 63"/>
                <a:gd name="T17" fmla="*/ 36 h 63"/>
                <a:gd name="T18" fmla="*/ 63 w 63"/>
                <a:gd name="T19" fmla="*/ 40 h 63"/>
                <a:gd name="T20" fmla="*/ 59 w 63"/>
                <a:gd name="T21" fmla="*/ 46 h 63"/>
                <a:gd name="T22" fmla="*/ 54 w 63"/>
                <a:gd name="T23" fmla="*/ 56 h 63"/>
                <a:gd name="T24" fmla="*/ 42 w 63"/>
                <a:gd name="T25" fmla="*/ 59 h 63"/>
                <a:gd name="T26" fmla="*/ 33 w 63"/>
                <a:gd name="T27" fmla="*/ 63 h 63"/>
                <a:gd name="T28" fmla="*/ 21 w 63"/>
                <a:gd name="T29" fmla="*/ 59 h 63"/>
                <a:gd name="T30" fmla="*/ 8 w 63"/>
                <a:gd name="T31" fmla="*/ 53 h 63"/>
                <a:gd name="T32" fmla="*/ 4 w 63"/>
                <a:gd name="T33" fmla="*/ 49 h 63"/>
                <a:gd name="T34" fmla="*/ 0 w 63"/>
                <a:gd name="T35" fmla="*/ 40 h 63"/>
                <a:gd name="T36" fmla="*/ 0 w 63"/>
                <a:gd name="T37" fmla="*/ 33 h 63"/>
                <a:gd name="T38" fmla="*/ 0 w 63"/>
                <a:gd name="T39" fmla="*/ 23 h 63"/>
                <a:gd name="T40" fmla="*/ 4 w 63"/>
                <a:gd name="T41" fmla="*/ 13 h 63"/>
                <a:gd name="T42" fmla="*/ 8 w 63"/>
                <a:gd name="T43" fmla="*/ 7 h 63"/>
                <a:gd name="T44" fmla="*/ 21 w 63"/>
                <a:gd name="T45" fmla="*/ 4 h 63"/>
                <a:gd name="T46" fmla="*/ 33 w 63"/>
                <a:gd name="T47" fmla="*/ 0 h 63"/>
                <a:gd name="T48" fmla="*/ 46 w 63"/>
                <a:gd name="T49" fmla="*/ 0 h 63"/>
                <a:gd name="T50" fmla="*/ 54 w 63"/>
                <a:gd name="T51" fmla="*/ 7 h 63"/>
                <a:gd name="T52" fmla="*/ 63 w 63"/>
                <a:gd name="T53" fmla="*/ 13 h 63"/>
                <a:gd name="T54" fmla="*/ 63 w 63"/>
                <a:gd name="T55" fmla="*/ 23 h 63"/>
                <a:gd name="T56" fmla="*/ 12 w 63"/>
                <a:gd name="T57" fmla="*/ 23 h 63"/>
                <a:gd name="T58" fmla="*/ 12 w 63"/>
                <a:gd name="T59" fmla="*/ 20 h 63"/>
                <a:gd name="T60" fmla="*/ 46 w 63"/>
                <a:gd name="T61" fmla="*/ 20 h 63"/>
                <a:gd name="T62" fmla="*/ 46 w 63"/>
                <a:gd name="T63" fmla="*/ 17 h 63"/>
                <a:gd name="T64" fmla="*/ 46 w 63"/>
                <a:gd name="T65" fmla="*/ 13 h 63"/>
                <a:gd name="T66" fmla="*/ 42 w 63"/>
                <a:gd name="T67" fmla="*/ 10 h 63"/>
                <a:gd name="T68" fmla="*/ 38 w 63"/>
                <a:gd name="T69" fmla="*/ 7 h 63"/>
                <a:gd name="T70" fmla="*/ 33 w 63"/>
                <a:gd name="T71" fmla="*/ 4 h 63"/>
                <a:gd name="T72" fmla="*/ 29 w 63"/>
                <a:gd name="T73" fmla="*/ 4 h 63"/>
                <a:gd name="T74" fmla="*/ 25 w 63"/>
                <a:gd name="T75" fmla="*/ 7 h 63"/>
                <a:gd name="T76" fmla="*/ 17 w 63"/>
                <a:gd name="T77" fmla="*/ 10 h 63"/>
                <a:gd name="T78" fmla="*/ 12 w 63"/>
                <a:gd name="T79" fmla="*/ 13 h 63"/>
                <a:gd name="T80" fmla="*/ 12 w 63"/>
                <a:gd name="T8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63">
                  <a:moveTo>
                    <a:pt x="12" y="23"/>
                  </a:moveTo>
                  <a:lnTo>
                    <a:pt x="12" y="36"/>
                  </a:lnTo>
                  <a:lnTo>
                    <a:pt x="21" y="43"/>
                  </a:lnTo>
                  <a:lnTo>
                    <a:pt x="29" y="49"/>
                  </a:lnTo>
                  <a:lnTo>
                    <a:pt x="38" y="53"/>
                  </a:lnTo>
                  <a:lnTo>
                    <a:pt x="46" y="49"/>
                  </a:lnTo>
                  <a:lnTo>
                    <a:pt x="50" y="49"/>
                  </a:lnTo>
                  <a:lnTo>
                    <a:pt x="54" y="43"/>
                  </a:lnTo>
                  <a:lnTo>
                    <a:pt x="59" y="36"/>
                  </a:lnTo>
                  <a:lnTo>
                    <a:pt x="63" y="40"/>
                  </a:lnTo>
                  <a:lnTo>
                    <a:pt x="59" y="46"/>
                  </a:lnTo>
                  <a:lnTo>
                    <a:pt x="54" y="56"/>
                  </a:lnTo>
                  <a:lnTo>
                    <a:pt x="42" y="59"/>
                  </a:lnTo>
                  <a:lnTo>
                    <a:pt x="33" y="63"/>
                  </a:lnTo>
                  <a:lnTo>
                    <a:pt x="21" y="59"/>
                  </a:lnTo>
                  <a:lnTo>
                    <a:pt x="8" y="53"/>
                  </a:lnTo>
                  <a:lnTo>
                    <a:pt x="4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3"/>
                  </a:lnTo>
                  <a:lnTo>
                    <a:pt x="8" y="7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63" y="13"/>
                  </a:lnTo>
                  <a:lnTo>
                    <a:pt x="63" y="23"/>
                  </a:lnTo>
                  <a:lnTo>
                    <a:pt x="12" y="23"/>
                  </a:lnTo>
                  <a:close/>
                  <a:moveTo>
                    <a:pt x="12" y="20"/>
                  </a:moveTo>
                  <a:lnTo>
                    <a:pt x="46" y="20"/>
                  </a:lnTo>
                  <a:lnTo>
                    <a:pt x="46" y="17"/>
                  </a:lnTo>
                  <a:lnTo>
                    <a:pt x="46" y="13"/>
                  </a:lnTo>
                  <a:lnTo>
                    <a:pt x="42" y="10"/>
                  </a:lnTo>
                  <a:lnTo>
                    <a:pt x="38" y="7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5" y="7"/>
                  </a:lnTo>
                  <a:lnTo>
                    <a:pt x="17" y="10"/>
                  </a:lnTo>
                  <a:lnTo>
                    <a:pt x="12" y="13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29" name="Freeform 64"/>
            <p:cNvSpPr>
              <a:spLocks/>
            </p:cNvSpPr>
            <p:nvPr/>
          </p:nvSpPr>
          <p:spPr bwMode="auto">
            <a:xfrm>
              <a:off x="1419" y="1820"/>
              <a:ext cx="273" cy="0"/>
            </a:xfrm>
            <a:custGeom>
              <a:avLst/>
              <a:gdLst>
                <a:gd name="T0" fmla="*/ 0 w 273"/>
                <a:gd name="T1" fmla="*/ 273 w 273"/>
                <a:gd name="T2" fmla="*/ 0 w 2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73">
                  <a:moveTo>
                    <a:pt x="0" y="0"/>
                  </a:moveTo>
                  <a:lnTo>
                    <a:pt x="2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30" name="Line 65"/>
            <p:cNvSpPr>
              <a:spLocks noChangeShapeType="1"/>
            </p:cNvSpPr>
            <p:nvPr/>
          </p:nvSpPr>
          <p:spPr bwMode="auto">
            <a:xfrm>
              <a:off x="1419" y="1820"/>
              <a:ext cx="273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31" name="Freeform 66"/>
            <p:cNvSpPr>
              <a:spLocks/>
            </p:cNvSpPr>
            <p:nvPr/>
          </p:nvSpPr>
          <p:spPr bwMode="auto">
            <a:xfrm>
              <a:off x="1658" y="1757"/>
              <a:ext cx="109" cy="125"/>
            </a:xfrm>
            <a:custGeom>
              <a:avLst/>
              <a:gdLst>
                <a:gd name="T0" fmla="*/ 109 w 109"/>
                <a:gd name="T1" fmla="*/ 63 h 125"/>
                <a:gd name="T2" fmla="*/ 51 w 109"/>
                <a:gd name="T3" fmla="*/ 89 h 125"/>
                <a:gd name="T4" fmla="*/ 0 w 109"/>
                <a:gd name="T5" fmla="*/ 125 h 125"/>
                <a:gd name="T6" fmla="*/ 21 w 109"/>
                <a:gd name="T7" fmla="*/ 63 h 125"/>
                <a:gd name="T8" fmla="*/ 0 w 109"/>
                <a:gd name="T9" fmla="*/ 0 h 125"/>
                <a:gd name="T10" fmla="*/ 51 w 109"/>
                <a:gd name="T11" fmla="*/ 33 h 125"/>
                <a:gd name="T12" fmla="*/ 109 w 109"/>
                <a:gd name="T13" fmla="*/ 6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25">
                  <a:moveTo>
                    <a:pt x="109" y="63"/>
                  </a:moveTo>
                  <a:lnTo>
                    <a:pt x="51" y="89"/>
                  </a:lnTo>
                  <a:lnTo>
                    <a:pt x="0" y="125"/>
                  </a:lnTo>
                  <a:lnTo>
                    <a:pt x="21" y="63"/>
                  </a:lnTo>
                  <a:lnTo>
                    <a:pt x="0" y="0"/>
                  </a:lnTo>
                  <a:lnTo>
                    <a:pt x="51" y="33"/>
                  </a:lnTo>
                  <a:lnTo>
                    <a:pt x="109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32" name="Line 67"/>
            <p:cNvSpPr>
              <a:spLocks noChangeShapeType="1"/>
            </p:cNvSpPr>
            <p:nvPr/>
          </p:nvSpPr>
          <p:spPr bwMode="auto">
            <a:xfrm>
              <a:off x="2242" y="2697"/>
              <a:ext cx="0" cy="11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33" name="Line 68"/>
            <p:cNvSpPr>
              <a:spLocks noChangeShapeType="1"/>
            </p:cNvSpPr>
            <p:nvPr/>
          </p:nvSpPr>
          <p:spPr bwMode="auto">
            <a:xfrm>
              <a:off x="1898" y="3182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34" name="Line 69"/>
            <p:cNvSpPr>
              <a:spLocks noChangeShapeType="1"/>
            </p:cNvSpPr>
            <p:nvPr/>
          </p:nvSpPr>
          <p:spPr bwMode="auto">
            <a:xfrm>
              <a:off x="2066" y="3182"/>
              <a:ext cx="83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35" name="Line 70"/>
            <p:cNvSpPr>
              <a:spLocks noChangeShapeType="1"/>
            </p:cNvSpPr>
            <p:nvPr/>
          </p:nvSpPr>
          <p:spPr bwMode="auto">
            <a:xfrm>
              <a:off x="2233" y="3182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36" name="Line 71"/>
            <p:cNvSpPr>
              <a:spLocks noChangeShapeType="1"/>
            </p:cNvSpPr>
            <p:nvPr/>
          </p:nvSpPr>
          <p:spPr bwMode="auto">
            <a:xfrm>
              <a:off x="2401" y="3182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37" name="Line 72"/>
            <p:cNvSpPr>
              <a:spLocks noChangeShapeType="1"/>
            </p:cNvSpPr>
            <p:nvPr/>
          </p:nvSpPr>
          <p:spPr bwMode="auto">
            <a:xfrm>
              <a:off x="2569" y="3182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38" name="Line 73"/>
            <p:cNvSpPr>
              <a:spLocks noChangeShapeType="1"/>
            </p:cNvSpPr>
            <p:nvPr/>
          </p:nvSpPr>
          <p:spPr bwMode="auto">
            <a:xfrm>
              <a:off x="1898" y="3261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39" name="Line 74"/>
            <p:cNvSpPr>
              <a:spLocks noChangeShapeType="1"/>
            </p:cNvSpPr>
            <p:nvPr/>
          </p:nvSpPr>
          <p:spPr bwMode="auto">
            <a:xfrm>
              <a:off x="2066" y="3261"/>
              <a:ext cx="83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40" name="Line 75"/>
            <p:cNvSpPr>
              <a:spLocks noChangeShapeType="1"/>
            </p:cNvSpPr>
            <p:nvPr/>
          </p:nvSpPr>
          <p:spPr bwMode="auto">
            <a:xfrm>
              <a:off x="2233" y="3261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41" name="Line 76"/>
            <p:cNvSpPr>
              <a:spLocks noChangeShapeType="1"/>
            </p:cNvSpPr>
            <p:nvPr/>
          </p:nvSpPr>
          <p:spPr bwMode="auto">
            <a:xfrm>
              <a:off x="2401" y="3261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42" name="Line 77"/>
            <p:cNvSpPr>
              <a:spLocks noChangeShapeType="1"/>
            </p:cNvSpPr>
            <p:nvPr/>
          </p:nvSpPr>
          <p:spPr bwMode="auto">
            <a:xfrm>
              <a:off x="2569" y="3261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43" name="Freeform 78"/>
            <p:cNvSpPr>
              <a:spLocks/>
            </p:cNvSpPr>
            <p:nvPr/>
          </p:nvSpPr>
          <p:spPr bwMode="auto">
            <a:xfrm>
              <a:off x="5151" y="2105"/>
              <a:ext cx="991" cy="769"/>
            </a:xfrm>
            <a:custGeom>
              <a:avLst/>
              <a:gdLst>
                <a:gd name="T0" fmla="*/ 495 w 991"/>
                <a:gd name="T1" fmla="*/ 769 h 769"/>
                <a:gd name="T2" fmla="*/ 0 w 991"/>
                <a:gd name="T3" fmla="*/ 386 h 769"/>
                <a:gd name="T4" fmla="*/ 495 w 991"/>
                <a:gd name="T5" fmla="*/ 0 h 769"/>
                <a:gd name="T6" fmla="*/ 991 w 991"/>
                <a:gd name="T7" fmla="*/ 386 h 769"/>
                <a:gd name="T8" fmla="*/ 495 w 991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1" h="769">
                  <a:moveTo>
                    <a:pt x="495" y="769"/>
                  </a:moveTo>
                  <a:lnTo>
                    <a:pt x="0" y="386"/>
                  </a:lnTo>
                  <a:lnTo>
                    <a:pt x="495" y="0"/>
                  </a:lnTo>
                  <a:lnTo>
                    <a:pt x="991" y="386"/>
                  </a:lnTo>
                  <a:lnTo>
                    <a:pt x="495" y="769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44" name="Freeform 79"/>
            <p:cNvSpPr>
              <a:spLocks/>
            </p:cNvSpPr>
            <p:nvPr/>
          </p:nvSpPr>
          <p:spPr bwMode="auto">
            <a:xfrm>
              <a:off x="5646" y="2884"/>
              <a:ext cx="0" cy="187"/>
            </a:xfrm>
            <a:custGeom>
              <a:avLst/>
              <a:gdLst>
                <a:gd name="T0" fmla="*/ 0 h 187"/>
                <a:gd name="T1" fmla="*/ 187 h 187"/>
                <a:gd name="T2" fmla="*/ 0 h 18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7">
                  <a:moveTo>
                    <a:pt x="0" y="0"/>
                  </a:move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45" name="Line 80"/>
            <p:cNvSpPr>
              <a:spLocks noChangeShapeType="1"/>
            </p:cNvSpPr>
            <p:nvPr/>
          </p:nvSpPr>
          <p:spPr bwMode="auto">
            <a:xfrm>
              <a:off x="5646" y="2884"/>
              <a:ext cx="0" cy="1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46" name="Freeform 81"/>
            <p:cNvSpPr>
              <a:spLocks/>
            </p:cNvSpPr>
            <p:nvPr/>
          </p:nvSpPr>
          <p:spPr bwMode="auto">
            <a:xfrm>
              <a:off x="5558" y="3051"/>
              <a:ext cx="181" cy="72"/>
            </a:xfrm>
            <a:custGeom>
              <a:avLst/>
              <a:gdLst>
                <a:gd name="T0" fmla="*/ 88 w 181"/>
                <a:gd name="T1" fmla="*/ 72 h 72"/>
                <a:gd name="T2" fmla="*/ 51 w 181"/>
                <a:gd name="T3" fmla="*/ 33 h 72"/>
                <a:gd name="T4" fmla="*/ 0 w 181"/>
                <a:gd name="T5" fmla="*/ 0 h 72"/>
                <a:gd name="T6" fmla="*/ 88 w 181"/>
                <a:gd name="T7" fmla="*/ 13 h 72"/>
                <a:gd name="T8" fmla="*/ 181 w 181"/>
                <a:gd name="T9" fmla="*/ 0 h 72"/>
                <a:gd name="T10" fmla="*/ 130 w 181"/>
                <a:gd name="T11" fmla="*/ 33 h 72"/>
                <a:gd name="T12" fmla="*/ 88 w 181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72">
                  <a:moveTo>
                    <a:pt x="88" y="72"/>
                  </a:moveTo>
                  <a:lnTo>
                    <a:pt x="51" y="33"/>
                  </a:lnTo>
                  <a:lnTo>
                    <a:pt x="0" y="0"/>
                  </a:lnTo>
                  <a:lnTo>
                    <a:pt x="88" y="13"/>
                  </a:lnTo>
                  <a:lnTo>
                    <a:pt x="181" y="0"/>
                  </a:lnTo>
                  <a:lnTo>
                    <a:pt x="130" y="33"/>
                  </a:lnTo>
                  <a:lnTo>
                    <a:pt x="88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47" name="Freeform 82"/>
            <p:cNvSpPr>
              <a:spLocks/>
            </p:cNvSpPr>
            <p:nvPr/>
          </p:nvSpPr>
          <p:spPr bwMode="auto">
            <a:xfrm>
              <a:off x="5642" y="1898"/>
              <a:ext cx="0" cy="164"/>
            </a:xfrm>
            <a:custGeom>
              <a:avLst/>
              <a:gdLst>
                <a:gd name="T0" fmla="*/ 0 h 164"/>
                <a:gd name="T1" fmla="*/ 164 h 164"/>
                <a:gd name="T2" fmla="*/ 0 h 1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4">
                  <a:moveTo>
                    <a:pt x="0" y="0"/>
                  </a:move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48" name="Line 83"/>
            <p:cNvSpPr>
              <a:spLocks noChangeShapeType="1"/>
            </p:cNvSpPr>
            <p:nvPr/>
          </p:nvSpPr>
          <p:spPr bwMode="auto">
            <a:xfrm>
              <a:off x="5642" y="1898"/>
              <a:ext cx="0" cy="16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49" name="Freeform 84"/>
            <p:cNvSpPr>
              <a:spLocks/>
            </p:cNvSpPr>
            <p:nvPr/>
          </p:nvSpPr>
          <p:spPr bwMode="auto">
            <a:xfrm>
              <a:off x="5592" y="2046"/>
              <a:ext cx="101" cy="62"/>
            </a:xfrm>
            <a:custGeom>
              <a:avLst/>
              <a:gdLst>
                <a:gd name="T0" fmla="*/ 50 w 101"/>
                <a:gd name="T1" fmla="*/ 62 h 62"/>
                <a:gd name="T2" fmla="*/ 29 w 101"/>
                <a:gd name="T3" fmla="*/ 29 h 62"/>
                <a:gd name="T4" fmla="*/ 0 w 101"/>
                <a:gd name="T5" fmla="*/ 0 h 62"/>
                <a:gd name="T6" fmla="*/ 50 w 101"/>
                <a:gd name="T7" fmla="*/ 9 h 62"/>
                <a:gd name="T8" fmla="*/ 101 w 101"/>
                <a:gd name="T9" fmla="*/ 0 h 62"/>
                <a:gd name="T10" fmla="*/ 71 w 101"/>
                <a:gd name="T11" fmla="*/ 29 h 62"/>
                <a:gd name="T12" fmla="*/ 50 w 101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2">
                  <a:moveTo>
                    <a:pt x="50" y="62"/>
                  </a:moveTo>
                  <a:lnTo>
                    <a:pt x="29" y="29"/>
                  </a:lnTo>
                  <a:lnTo>
                    <a:pt x="0" y="0"/>
                  </a:lnTo>
                  <a:lnTo>
                    <a:pt x="50" y="9"/>
                  </a:lnTo>
                  <a:lnTo>
                    <a:pt x="101" y="0"/>
                  </a:lnTo>
                  <a:lnTo>
                    <a:pt x="71" y="29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50" name="Freeform 85"/>
            <p:cNvSpPr>
              <a:spLocks/>
            </p:cNvSpPr>
            <p:nvPr/>
          </p:nvSpPr>
          <p:spPr bwMode="auto">
            <a:xfrm>
              <a:off x="5659" y="1332"/>
              <a:ext cx="0" cy="278"/>
            </a:xfrm>
            <a:custGeom>
              <a:avLst/>
              <a:gdLst>
                <a:gd name="T0" fmla="*/ 0 h 278"/>
                <a:gd name="T1" fmla="*/ 278 h 278"/>
                <a:gd name="T2" fmla="*/ 0 h 2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8">
                  <a:moveTo>
                    <a:pt x="0" y="0"/>
                  </a:moveTo>
                  <a:lnTo>
                    <a:pt x="0" y="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51" name="Line 86"/>
            <p:cNvSpPr>
              <a:spLocks noChangeShapeType="1"/>
            </p:cNvSpPr>
            <p:nvPr/>
          </p:nvSpPr>
          <p:spPr bwMode="auto">
            <a:xfrm>
              <a:off x="5659" y="1332"/>
              <a:ext cx="0" cy="27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52" name="Freeform 87"/>
            <p:cNvSpPr>
              <a:spLocks/>
            </p:cNvSpPr>
            <p:nvPr/>
          </p:nvSpPr>
          <p:spPr bwMode="auto">
            <a:xfrm>
              <a:off x="5579" y="1574"/>
              <a:ext cx="160" cy="115"/>
            </a:xfrm>
            <a:custGeom>
              <a:avLst/>
              <a:gdLst>
                <a:gd name="T0" fmla="*/ 80 w 160"/>
                <a:gd name="T1" fmla="*/ 115 h 115"/>
                <a:gd name="T2" fmla="*/ 59 w 160"/>
                <a:gd name="T3" fmla="*/ 75 h 115"/>
                <a:gd name="T4" fmla="*/ 30 w 160"/>
                <a:gd name="T5" fmla="*/ 36 h 115"/>
                <a:gd name="T6" fmla="*/ 0 w 160"/>
                <a:gd name="T7" fmla="*/ 0 h 115"/>
                <a:gd name="T8" fmla="*/ 80 w 160"/>
                <a:gd name="T9" fmla="*/ 23 h 115"/>
                <a:gd name="T10" fmla="*/ 160 w 160"/>
                <a:gd name="T11" fmla="*/ 0 h 115"/>
                <a:gd name="T12" fmla="*/ 130 w 160"/>
                <a:gd name="T13" fmla="*/ 36 h 115"/>
                <a:gd name="T14" fmla="*/ 101 w 160"/>
                <a:gd name="T15" fmla="*/ 75 h 115"/>
                <a:gd name="T16" fmla="*/ 80 w 160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15">
                  <a:moveTo>
                    <a:pt x="80" y="115"/>
                  </a:moveTo>
                  <a:lnTo>
                    <a:pt x="59" y="75"/>
                  </a:lnTo>
                  <a:lnTo>
                    <a:pt x="30" y="36"/>
                  </a:lnTo>
                  <a:lnTo>
                    <a:pt x="0" y="0"/>
                  </a:lnTo>
                  <a:lnTo>
                    <a:pt x="80" y="23"/>
                  </a:lnTo>
                  <a:lnTo>
                    <a:pt x="160" y="0"/>
                  </a:lnTo>
                  <a:lnTo>
                    <a:pt x="130" y="36"/>
                  </a:lnTo>
                  <a:lnTo>
                    <a:pt x="101" y="75"/>
                  </a:lnTo>
                  <a:lnTo>
                    <a:pt x="80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53" name="Rectangle 88"/>
            <p:cNvSpPr>
              <a:spLocks noChangeArrowheads="1"/>
            </p:cNvSpPr>
            <p:nvPr/>
          </p:nvSpPr>
          <p:spPr bwMode="auto">
            <a:xfrm>
              <a:off x="5151" y="1708"/>
              <a:ext cx="1024" cy="190"/>
            </a:xfrm>
            <a:prstGeom prst="rect">
              <a:avLst/>
            </a:prstGeom>
            <a:noFill/>
            <a:ln w="269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54" name="Rectangle 89"/>
            <p:cNvSpPr>
              <a:spLocks noChangeArrowheads="1"/>
            </p:cNvSpPr>
            <p:nvPr/>
          </p:nvSpPr>
          <p:spPr bwMode="auto">
            <a:xfrm>
              <a:off x="5189" y="3130"/>
              <a:ext cx="932" cy="189"/>
            </a:xfrm>
            <a:prstGeom prst="rect">
              <a:avLst/>
            </a:prstGeom>
            <a:noFill/>
            <a:ln w="2698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55" name="Freeform 90"/>
            <p:cNvSpPr>
              <a:spLocks/>
            </p:cNvSpPr>
            <p:nvPr/>
          </p:nvSpPr>
          <p:spPr bwMode="auto">
            <a:xfrm>
              <a:off x="4824" y="2484"/>
              <a:ext cx="352" cy="0"/>
            </a:xfrm>
            <a:custGeom>
              <a:avLst/>
              <a:gdLst>
                <a:gd name="T0" fmla="*/ 0 w 352"/>
                <a:gd name="T1" fmla="*/ 352 w 352"/>
                <a:gd name="T2" fmla="*/ 0 w 3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52">
                  <a:moveTo>
                    <a:pt x="0" y="0"/>
                  </a:moveTo>
                  <a:lnTo>
                    <a:pt x="3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56" name="Line 91"/>
            <p:cNvSpPr>
              <a:spLocks noChangeShapeType="1"/>
            </p:cNvSpPr>
            <p:nvPr/>
          </p:nvSpPr>
          <p:spPr bwMode="auto">
            <a:xfrm>
              <a:off x="4824" y="2484"/>
              <a:ext cx="352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57" name="Freeform 92"/>
            <p:cNvSpPr>
              <a:spLocks/>
            </p:cNvSpPr>
            <p:nvPr/>
          </p:nvSpPr>
          <p:spPr bwMode="auto">
            <a:xfrm>
              <a:off x="4811" y="1820"/>
              <a:ext cx="0" cy="671"/>
            </a:xfrm>
            <a:custGeom>
              <a:avLst/>
              <a:gdLst>
                <a:gd name="T0" fmla="*/ 0 h 671"/>
                <a:gd name="T1" fmla="*/ 671 h 671"/>
                <a:gd name="T2" fmla="*/ 0 h 6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71">
                  <a:moveTo>
                    <a:pt x="0" y="0"/>
                  </a:move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58" name="Line 93"/>
            <p:cNvSpPr>
              <a:spLocks noChangeShapeType="1"/>
            </p:cNvSpPr>
            <p:nvPr/>
          </p:nvSpPr>
          <p:spPr bwMode="auto">
            <a:xfrm>
              <a:off x="4811" y="1820"/>
              <a:ext cx="0" cy="67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59" name="Freeform 94"/>
            <p:cNvSpPr>
              <a:spLocks/>
            </p:cNvSpPr>
            <p:nvPr/>
          </p:nvSpPr>
          <p:spPr bwMode="auto">
            <a:xfrm>
              <a:off x="5474" y="1211"/>
              <a:ext cx="97" cy="85"/>
            </a:xfrm>
            <a:custGeom>
              <a:avLst/>
              <a:gdLst>
                <a:gd name="T0" fmla="*/ 34 w 97"/>
                <a:gd name="T1" fmla="*/ 3 h 85"/>
                <a:gd name="T2" fmla="*/ 34 w 97"/>
                <a:gd name="T3" fmla="*/ 39 h 85"/>
                <a:gd name="T4" fmla="*/ 55 w 97"/>
                <a:gd name="T5" fmla="*/ 39 h 85"/>
                <a:gd name="T6" fmla="*/ 63 w 97"/>
                <a:gd name="T7" fmla="*/ 39 h 85"/>
                <a:gd name="T8" fmla="*/ 67 w 97"/>
                <a:gd name="T9" fmla="*/ 36 h 85"/>
                <a:gd name="T10" fmla="*/ 72 w 97"/>
                <a:gd name="T11" fmla="*/ 32 h 85"/>
                <a:gd name="T12" fmla="*/ 76 w 97"/>
                <a:gd name="T13" fmla="*/ 26 h 85"/>
                <a:gd name="T14" fmla="*/ 76 w 97"/>
                <a:gd name="T15" fmla="*/ 26 h 85"/>
                <a:gd name="T16" fmla="*/ 76 w 97"/>
                <a:gd name="T17" fmla="*/ 55 h 85"/>
                <a:gd name="T18" fmla="*/ 76 w 97"/>
                <a:gd name="T19" fmla="*/ 55 h 85"/>
                <a:gd name="T20" fmla="*/ 72 w 97"/>
                <a:gd name="T21" fmla="*/ 52 h 85"/>
                <a:gd name="T22" fmla="*/ 72 w 97"/>
                <a:gd name="T23" fmla="*/ 49 h 85"/>
                <a:gd name="T24" fmla="*/ 72 w 97"/>
                <a:gd name="T25" fmla="*/ 45 h 85"/>
                <a:gd name="T26" fmla="*/ 67 w 97"/>
                <a:gd name="T27" fmla="*/ 45 h 85"/>
                <a:gd name="T28" fmla="*/ 63 w 97"/>
                <a:gd name="T29" fmla="*/ 42 h 85"/>
                <a:gd name="T30" fmla="*/ 55 w 97"/>
                <a:gd name="T31" fmla="*/ 42 h 85"/>
                <a:gd name="T32" fmla="*/ 34 w 97"/>
                <a:gd name="T33" fmla="*/ 42 h 85"/>
                <a:gd name="T34" fmla="*/ 34 w 97"/>
                <a:gd name="T35" fmla="*/ 72 h 85"/>
                <a:gd name="T36" fmla="*/ 34 w 97"/>
                <a:gd name="T37" fmla="*/ 75 h 85"/>
                <a:gd name="T38" fmla="*/ 34 w 97"/>
                <a:gd name="T39" fmla="*/ 78 h 85"/>
                <a:gd name="T40" fmla="*/ 34 w 97"/>
                <a:gd name="T41" fmla="*/ 78 h 85"/>
                <a:gd name="T42" fmla="*/ 34 w 97"/>
                <a:gd name="T43" fmla="*/ 81 h 85"/>
                <a:gd name="T44" fmla="*/ 38 w 97"/>
                <a:gd name="T45" fmla="*/ 81 h 85"/>
                <a:gd name="T46" fmla="*/ 42 w 97"/>
                <a:gd name="T47" fmla="*/ 81 h 85"/>
                <a:gd name="T48" fmla="*/ 59 w 97"/>
                <a:gd name="T49" fmla="*/ 81 h 85"/>
                <a:gd name="T50" fmla="*/ 67 w 97"/>
                <a:gd name="T51" fmla="*/ 81 h 85"/>
                <a:gd name="T52" fmla="*/ 76 w 97"/>
                <a:gd name="T53" fmla="*/ 81 h 85"/>
                <a:gd name="T54" fmla="*/ 80 w 97"/>
                <a:gd name="T55" fmla="*/ 78 h 85"/>
                <a:gd name="T56" fmla="*/ 84 w 97"/>
                <a:gd name="T57" fmla="*/ 75 h 85"/>
                <a:gd name="T58" fmla="*/ 88 w 97"/>
                <a:gd name="T59" fmla="*/ 72 h 85"/>
                <a:gd name="T60" fmla="*/ 93 w 97"/>
                <a:gd name="T61" fmla="*/ 65 h 85"/>
                <a:gd name="T62" fmla="*/ 97 w 97"/>
                <a:gd name="T63" fmla="*/ 65 h 85"/>
                <a:gd name="T64" fmla="*/ 88 w 97"/>
                <a:gd name="T65" fmla="*/ 85 h 85"/>
                <a:gd name="T66" fmla="*/ 0 w 97"/>
                <a:gd name="T67" fmla="*/ 85 h 85"/>
                <a:gd name="T68" fmla="*/ 0 w 97"/>
                <a:gd name="T69" fmla="*/ 85 h 85"/>
                <a:gd name="T70" fmla="*/ 5 w 97"/>
                <a:gd name="T71" fmla="*/ 85 h 85"/>
                <a:gd name="T72" fmla="*/ 9 w 97"/>
                <a:gd name="T73" fmla="*/ 81 h 85"/>
                <a:gd name="T74" fmla="*/ 13 w 97"/>
                <a:gd name="T75" fmla="*/ 81 h 85"/>
                <a:gd name="T76" fmla="*/ 13 w 97"/>
                <a:gd name="T77" fmla="*/ 81 h 85"/>
                <a:gd name="T78" fmla="*/ 17 w 97"/>
                <a:gd name="T79" fmla="*/ 78 h 85"/>
                <a:gd name="T80" fmla="*/ 17 w 97"/>
                <a:gd name="T81" fmla="*/ 75 h 85"/>
                <a:gd name="T82" fmla="*/ 17 w 97"/>
                <a:gd name="T83" fmla="*/ 72 h 85"/>
                <a:gd name="T84" fmla="*/ 17 w 97"/>
                <a:gd name="T85" fmla="*/ 16 h 85"/>
                <a:gd name="T86" fmla="*/ 17 w 97"/>
                <a:gd name="T87" fmla="*/ 6 h 85"/>
                <a:gd name="T88" fmla="*/ 13 w 97"/>
                <a:gd name="T89" fmla="*/ 3 h 85"/>
                <a:gd name="T90" fmla="*/ 13 w 97"/>
                <a:gd name="T91" fmla="*/ 3 h 85"/>
                <a:gd name="T92" fmla="*/ 5 w 97"/>
                <a:gd name="T93" fmla="*/ 3 h 85"/>
                <a:gd name="T94" fmla="*/ 0 w 97"/>
                <a:gd name="T95" fmla="*/ 3 h 85"/>
                <a:gd name="T96" fmla="*/ 0 w 97"/>
                <a:gd name="T97" fmla="*/ 0 h 85"/>
                <a:gd name="T98" fmla="*/ 88 w 97"/>
                <a:gd name="T99" fmla="*/ 0 h 85"/>
                <a:gd name="T100" fmla="*/ 88 w 97"/>
                <a:gd name="T101" fmla="*/ 19 h 85"/>
                <a:gd name="T102" fmla="*/ 84 w 97"/>
                <a:gd name="T103" fmla="*/ 19 h 85"/>
                <a:gd name="T104" fmla="*/ 84 w 97"/>
                <a:gd name="T105" fmla="*/ 13 h 85"/>
                <a:gd name="T106" fmla="*/ 80 w 97"/>
                <a:gd name="T107" fmla="*/ 9 h 85"/>
                <a:gd name="T108" fmla="*/ 76 w 97"/>
                <a:gd name="T109" fmla="*/ 6 h 85"/>
                <a:gd name="T110" fmla="*/ 76 w 97"/>
                <a:gd name="T111" fmla="*/ 6 h 85"/>
                <a:gd name="T112" fmla="*/ 72 w 97"/>
                <a:gd name="T113" fmla="*/ 3 h 85"/>
                <a:gd name="T114" fmla="*/ 63 w 97"/>
                <a:gd name="T115" fmla="*/ 3 h 85"/>
                <a:gd name="T116" fmla="*/ 34 w 97"/>
                <a:gd name="T117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85">
                  <a:moveTo>
                    <a:pt x="34" y="3"/>
                  </a:moveTo>
                  <a:lnTo>
                    <a:pt x="34" y="39"/>
                  </a:lnTo>
                  <a:lnTo>
                    <a:pt x="55" y="39"/>
                  </a:lnTo>
                  <a:lnTo>
                    <a:pt x="63" y="39"/>
                  </a:lnTo>
                  <a:lnTo>
                    <a:pt x="67" y="36"/>
                  </a:lnTo>
                  <a:lnTo>
                    <a:pt x="72" y="32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2" y="52"/>
                  </a:lnTo>
                  <a:lnTo>
                    <a:pt x="72" y="49"/>
                  </a:lnTo>
                  <a:lnTo>
                    <a:pt x="72" y="45"/>
                  </a:lnTo>
                  <a:lnTo>
                    <a:pt x="67" y="45"/>
                  </a:lnTo>
                  <a:lnTo>
                    <a:pt x="63" y="42"/>
                  </a:lnTo>
                  <a:lnTo>
                    <a:pt x="55" y="42"/>
                  </a:lnTo>
                  <a:lnTo>
                    <a:pt x="34" y="42"/>
                  </a:lnTo>
                  <a:lnTo>
                    <a:pt x="34" y="72"/>
                  </a:lnTo>
                  <a:lnTo>
                    <a:pt x="34" y="75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81"/>
                  </a:lnTo>
                  <a:lnTo>
                    <a:pt x="38" y="81"/>
                  </a:lnTo>
                  <a:lnTo>
                    <a:pt x="42" y="81"/>
                  </a:lnTo>
                  <a:lnTo>
                    <a:pt x="59" y="81"/>
                  </a:lnTo>
                  <a:lnTo>
                    <a:pt x="67" y="81"/>
                  </a:lnTo>
                  <a:lnTo>
                    <a:pt x="76" y="81"/>
                  </a:lnTo>
                  <a:lnTo>
                    <a:pt x="80" y="78"/>
                  </a:lnTo>
                  <a:lnTo>
                    <a:pt x="84" y="75"/>
                  </a:lnTo>
                  <a:lnTo>
                    <a:pt x="88" y="72"/>
                  </a:lnTo>
                  <a:lnTo>
                    <a:pt x="93" y="65"/>
                  </a:lnTo>
                  <a:lnTo>
                    <a:pt x="97" y="65"/>
                  </a:lnTo>
                  <a:lnTo>
                    <a:pt x="88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9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7" y="78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7" y="6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9"/>
                  </a:lnTo>
                  <a:lnTo>
                    <a:pt x="84" y="19"/>
                  </a:lnTo>
                  <a:lnTo>
                    <a:pt x="84" y="13"/>
                  </a:lnTo>
                  <a:lnTo>
                    <a:pt x="80" y="9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2" y="3"/>
                  </a:lnTo>
                  <a:lnTo>
                    <a:pt x="63" y="3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60" name="Freeform 95"/>
            <p:cNvSpPr>
              <a:spLocks/>
            </p:cNvSpPr>
            <p:nvPr/>
          </p:nvSpPr>
          <p:spPr bwMode="auto">
            <a:xfrm>
              <a:off x="5575" y="1237"/>
              <a:ext cx="84" cy="59"/>
            </a:xfrm>
            <a:custGeom>
              <a:avLst/>
              <a:gdLst>
                <a:gd name="T0" fmla="*/ 25 w 84"/>
                <a:gd name="T1" fmla="*/ 13 h 59"/>
                <a:gd name="T2" fmla="*/ 34 w 84"/>
                <a:gd name="T3" fmla="*/ 6 h 59"/>
                <a:gd name="T4" fmla="*/ 42 w 84"/>
                <a:gd name="T5" fmla="*/ 0 h 59"/>
                <a:gd name="T6" fmla="*/ 50 w 84"/>
                <a:gd name="T7" fmla="*/ 0 h 59"/>
                <a:gd name="T8" fmla="*/ 59 w 84"/>
                <a:gd name="T9" fmla="*/ 0 h 59"/>
                <a:gd name="T10" fmla="*/ 63 w 84"/>
                <a:gd name="T11" fmla="*/ 3 h 59"/>
                <a:gd name="T12" fmla="*/ 67 w 84"/>
                <a:gd name="T13" fmla="*/ 6 h 59"/>
                <a:gd name="T14" fmla="*/ 67 w 84"/>
                <a:gd name="T15" fmla="*/ 10 h 59"/>
                <a:gd name="T16" fmla="*/ 71 w 84"/>
                <a:gd name="T17" fmla="*/ 16 h 59"/>
                <a:gd name="T18" fmla="*/ 71 w 84"/>
                <a:gd name="T19" fmla="*/ 23 h 59"/>
                <a:gd name="T20" fmla="*/ 71 w 84"/>
                <a:gd name="T21" fmla="*/ 46 h 59"/>
                <a:gd name="T22" fmla="*/ 71 w 84"/>
                <a:gd name="T23" fmla="*/ 52 h 59"/>
                <a:gd name="T24" fmla="*/ 71 w 84"/>
                <a:gd name="T25" fmla="*/ 55 h 59"/>
                <a:gd name="T26" fmla="*/ 71 w 84"/>
                <a:gd name="T27" fmla="*/ 55 h 59"/>
                <a:gd name="T28" fmla="*/ 76 w 84"/>
                <a:gd name="T29" fmla="*/ 55 h 59"/>
                <a:gd name="T30" fmla="*/ 80 w 84"/>
                <a:gd name="T31" fmla="*/ 59 h 59"/>
                <a:gd name="T32" fmla="*/ 84 w 84"/>
                <a:gd name="T33" fmla="*/ 59 h 59"/>
                <a:gd name="T34" fmla="*/ 84 w 84"/>
                <a:gd name="T35" fmla="*/ 59 h 59"/>
                <a:gd name="T36" fmla="*/ 46 w 84"/>
                <a:gd name="T37" fmla="*/ 59 h 59"/>
                <a:gd name="T38" fmla="*/ 46 w 84"/>
                <a:gd name="T39" fmla="*/ 59 h 59"/>
                <a:gd name="T40" fmla="*/ 46 w 84"/>
                <a:gd name="T41" fmla="*/ 59 h 59"/>
                <a:gd name="T42" fmla="*/ 50 w 84"/>
                <a:gd name="T43" fmla="*/ 59 h 59"/>
                <a:gd name="T44" fmla="*/ 55 w 84"/>
                <a:gd name="T45" fmla="*/ 55 h 59"/>
                <a:gd name="T46" fmla="*/ 55 w 84"/>
                <a:gd name="T47" fmla="*/ 55 h 59"/>
                <a:gd name="T48" fmla="*/ 59 w 84"/>
                <a:gd name="T49" fmla="*/ 52 h 59"/>
                <a:gd name="T50" fmla="*/ 59 w 84"/>
                <a:gd name="T51" fmla="*/ 52 h 59"/>
                <a:gd name="T52" fmla="*/ 59 w 84"/>
                <a:gd name="T53" fmla="*/ 46 h 59"/>
                <a:gd name="T54" fmla="*/ 59 w 84"/>
                <a:gd name="T55" fmla="*/ 23 h 59"/>
                <a:gd name="T56" fmla="*/ 55 w 84"/>
                <a:gd name="T57" fmla="*/ 16 h 59"/>
                <a:gd name="T58" fmla="*/ 55 w 84"/>
                <a:gd name="T59" fmla="*/ 10 h 59"/>
                <a:gd name="T60" fmla="*/ 50 w 84"/>
                <a:gd name="T61" fmla="*/ 10 h 59"/>
                <a:gd name="T62" fmla="*/ 46 w 84"/>
                <a:gd name="T63" fmla="*/ 6 h 59"/>
                <a:gd name="T64" fmla="*/ 38 w 84"/>
                <a:gd name="T65" fmla="*/ 10 h 59"/>
                <a:gd name="T66" fmla="*/ 25 w 84"/>
                <a:gd name="T67" fmla="*/ 16 h 59"/>
                <a:gd name="T68" fmla="*/ 25 w 84"/>
                <a:gd name="T69" fmla="*/ 46 h 59"/>
                <a:gd name="T70" fmla="*/ 25 w 84"/>
                <a:gd name="T71" fmla="*/ 52 h 59"/>
                <a:gd name="T72" fmla="*/ 25 w 84"/>
                <a:gd name="T73" fmla="*/ 55 h 59"/>
                <a:gd name="T74" fmla="*/ 29 w 84"/>
                <a:gd name="T75" fmla="*/ 55 h 59"/>
                <a:gd name="T76" fmla="*/ 29 w 84"/>
                <a:gd name="T77" fmla="*/ 55 h 59"/>
                <a:gd name="T78" fmla="*/ 34 w 84"/>
                <a:gd name="T79" fmla="*/ 59 h 59"/>
                <a:gd name="T80" fmla="*/ 38 w 84"/>
                <a:gd name="T81" fmla="*/ 59 h 59"/>
                <a:gd name="T82" fmla="*/ 38 w 84"/>
                <a:gd name="T83" fmla="*/ 59 h 59"/>
                <a:gd name="T84" fmla="*/ 0 w 84"/>
                <a:gd name="T85" fmla="*/ 59 h 59"/>
                <a:gd name="T86" fmla="*/ 0 w 84"/>
                <a:gd name="T87" fmla="*/ 59 h 59"/>
                <a:gd name="T88" fmla="*/ 4 w 84"/>
                <a:gd name="T89" fmla="*/ 59 h 59"/>
                <a:gd name="T90" fmla="*/ 8 w 84"/>
                <a:gd name="T91" fmla="*/ 55 h 59"/>
                <a:gd name="T92" fmla="*/ 13 w 84"/>
                <a:gd name="T93" fmla="*/ 55 h 59"/>
                <a:gd name="T94" fmla="*/ 13 w 84"/>
                <a:gd name="T95" fmla="*/ 52 h 59"/>
                <a:gd name="T96" fmla="*/ 13 w 84"/>
                <a:gd name="T97" fmla="*/ 46 h 59"/>
                <a:gd name="T98" fmla="*/ 13 w 84"/>
                <a:gd name="T99" fmla="*/ 26 h 59"/>
                <a:gd name="T100" fmla="*/ 13 w 84"/>
                <a:gd name="T101" fmla="*/ 16 h 59"/>
                <a:gd name="T102" fmla="*/ 13 w 84"/>
                <a:gd name="T103" fmla="*/ 13 h 59"/>
                <a:gd name="T104" fmla="*/ 13 w 84"/>
                <a:gd name="T105" fmla="*/ 10 h 59"/>
                <a:gd name="T106" fmla="*/ 8 w 84"/>
                <a:gd name="T107" fmla="*/ 10 h 59"/>
                <a:gd name="T108" fmla="*/ 8 w 84"/>
                <a:gd name="T109" fmla="*/ 10 h 59"/>
                <a:gd name="T110" fmla="*/ 8 w 84"/>
                <a:gd name="T111" fmla="*/ 6 h 59"/>
                <a:gd name="T112" fmla="*/ 4 w 84"/>
                <a:gd name="T113" fmla="*/ 10 h 59"/>
                <a:gd name="T114" fmla="*/ 0 w 84"/>
                <a:gd name="T115" fmla="*/ 10 h 59"/>
                <a:gd name="T116" fmla="*/ 0 w 84"/>
                <a:gd name="T117" fmla="*/ 6 h 59"/>
                <a:gd name="T118" fmla="*/ 21 w 84"/>
                <a:gd name="T119" fmla="*/ 0 h 59"/>
                <a:gd name="T120" fmla="*/ 25 w 84"/>
                <a:gd name="T121" fmla="*/ 0 h 59"/>
                <a:gd name="T122" fmla="*/ 25 w 84"/>
                <a:gd name="T123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" h="59">
                  <a:moveTo>
                    <a:pt x="25" y="13"/>
                  </a:moveTo>
                  <a:lnTo>
                    <a:pt x="34" y="6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7" y="6"/>
                  </a:lnTo>
                  <a:lnTo>
                    <a:pt x="67" y="10"/>
                  </a:lnTo>
                  <a:lnTo>
                    <a:pt x="71" y="16"/>
                  </a:lnTo>
                  <a:lnTo>
                    <a:pt x="71" y="23"/>
                  </a:lnTo>
                  <a:lnTo>
                    <a:pt x="71" y="46"/>
                  </a:lnTo>
                  <a:lnTo>
                    <a:pt x="71" y="52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6" y="55"/>
                  </a:lnTo>
                  <a:lnTo>
                    <a:pt x="80" y="59"/>
                  </a:lnTo>
                  <a:lnTo>
                    <a:pt x="84" y="59"/>
                  </a:lnTo>
                  <a:lnTo>
                    <a:pt x="84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46"/>
                  </a:lnTo>
                  <a:lnTo>
                    <a:pt x="59" y="23"/>
                  </a:lnTo>
                  <a:lnTo>
                    <a:pt x="55" y="16"/>
                  </a:lnTo>
                  <a:lnTo>
                    <a:pt x="55" y="1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38" y="10"/>
                  </a:lnTo>
                  <a:lnTo>
                    <a:pt x="25" y="16"/>
                  </a:lnTo>
                  <a:lnTo>
                    <a:pt x="25" y="46"/>
                  </a:lnTo>
                  <a:lnTo>
                    <a:pt x="25" y="52"/>
                  </a:lnTo>
                  <a:lnTo>
                    <a:pt x="25" y="55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4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4" y="59"/>
                  </a:lnTo>
                  <a:lnTo>
                    <a:pt x="8" y="55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13" y="2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61" name="Freeform 96"/>
            <p:cNvSpPr>
              <a:spLocks/>
            </p:cNvSpPr>
            <p:nvPr/>
          </p:nvSpPr>
          <p:spPr bwMode="auto">
            <a:xfrm>
              <a:off x="5659" y="1217"/>
              <a:ext cx="46" cy="82"/>
            </a:xfrm>
            <a:custGeom>
              <a:avLst/>
              <a:gdLst>
                <a:gd name="T0" fmla="*/ 25 w 46"/>
                <a:gd name="T1" fmla="*/ 0 h 82"/>
                <a:gd name="T2" fmla="*/ 25 w 46"/>
                <a:gd name="T3" fmla="*/ 20 h 82"/>
                <a:gd name="T4" fmla="*/ 42 w 46"/>
                <a:gd name="T5" fmla="*/ 20 h 82"/>
                <a:gd name="T6" fmla="*/ 42 w 46"/>
                <a:gd name="T7" fmla="*/ 26 h 82"/>
                <a:gd name="T8" fmla="*/ 25 w 46"/>
                <a:gd name="T9" fmla="*/ 26 h 82"/>
                <a:gd name="T10" fmla="*/ 25 w 46"/>
                <a:gd name="T11" fmla="*/ 62 h 82"/>
                <a:gd name="T12" fmla="*/ 25 w 46"/>
                <a:gd name="T13" fmla="*/ 69 h 82"/>
                <a:gd name="T14" fmla="*/ 29 w 46"/>
                <a:gd name="T15" fmla="*/ 72 h 82"/>
                <a:gd name="T16" fmla="*/ 29 w 46"/>
                <a:gd name="T17" fmla="*/ 72 h 82"/>
                <a:gd name="T18" fmla="*/ 34 w 46"/>
                <a:gd name="T19" fmla="*/ 72 h 82"/>
                <a:gd name="T20" fmla="*/ 38 w 46"/>
                <a:gd name="T21" fmla="*/ 72 h 82"/>
                <a:gd name="T22" fmla="*/ 38 w 46"/>
                <a:gd name="T23" fmla="*/ 72 h 82"/>
                <a:gd name="T24" fmla="*/ 42 w 46"/>
                <a:gd name="T25" fmla="*/ 72 h 82"/>
                <a:gd name="T26" fmla="*/ 42 w 46"/>
                <a:gd name="T27" fmla="*/ 69 h 82"/>
                <a:gd name="T28" fmla="*/ 46 w 46"/>
                <a:gd name="T29" fmla="*/ 69 h 82"/>
                <a:gd name="T30" fmla="*/ 42 w 46"/>
                <a:gd name="T31" fmla="*/ 72 h 82"/>
                <a:gd name="T32" fmla="*/ 38 w 46"/>
                <a:gd name="T33" fmla="*/ 79 h 82"/>
                <a:gd name="T34" fmla="*/ 34 w 46"/>
                <a:gd name="T35" fmla="*/ 79 h 82"/>
                <a:gd name="T36" fmla="*/ 25 w 46"/>
                <a:gd name="T37" fmla="*/ 82 h 82"/>
                <a:gd name="T38" fmla="*/ 25 w 46"/>
                <a:gd name="T39" fmla="*/ 82 h 82"/>
                <a:gd name="T40" fmla="*/ 21 w 46"/>
                <a:gd name="T41" fmla="*/ 79 h 82"/>
                <a:gd name="T42" fmla="*/ 17 w 46"/>
                <a:gd name="T43" fmla="*/ 79 h 82"/>
                <a:gd name="T44" fmla="*/ 13 w 46"/>
                <a:gd name="T45" fmla="*/ 75 h 82"/>
                <a:gd name="T46" fmla="*/ 13 w 46"/>
                <a:gd name="T47" fmla="*/ 72 h 82"/>
                <a:gd name="T48" fmla="*/ 13 w 46"/>
                <a:gd name="T49" fmla="*/ 66 h 82"/>
                <a:gd name="T50" fmla="*/ 13 w 46"/>
                <a:gd name="T51" fmla="*/ 26 h 82"/>
                <a:gd name="T52" fmla="*/ 0 w 46"/>
                <a:gd name="T53" fmla="*/ 26 h 82"/>
                <a:gd name="T54" fmla="*/ 0 w 46"/>
                <a:gd name="T55" fmla="*/ 23 h 82"/>
                <a:gd name="T56" fmla="*/ 4 w 46"/>
                <a:gd name="T57" fmla="*/ 23 h 82"/>
                <a:gd name="T58" fmla="*/ 8 w 46"/>
                <a:gd name="T59" fmla="*/ 20 h 82"/>
                <a:gd name="T60" fmla="*/ 13 w 46"/>
                <a:gd name="T61" fmla="*/ 16 h 82"/>
                <a:gd name="T62" fmla="*/ 17 w 46"/>
                <a:gd name="T63" fmla="*/ 10 h 82"/>
                <a:gd name="T64" fmla="*/ 21 w 46"/>
                <a:gd name="T65" fmla="*/ 7 h 82"/>
                <a:gd name="T66" fmla="*/ 25 w 46"/>
                <a:gd name="T67" fmla="*/ 0 h 82"/>
                <a:gd name="T68" fmla="*/ 25 w 46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82">
                  <a:moveTo>
                    <a:pt x="25" y="0"/>
                  </a:moveTo>
                  <a:lnTo>
                    <a:pt x="25" y="20"/>
                  </a:lnTo>
                  <a:lnTo>
                    <a:pt x="42" y="20"/>
                  </a:lnTo>
                  <a:lnTo>
                    <a:pt x="42" y="26"/>
                  </a:lnTo>
                  <a:lnTo>
                    <a:pt x="25" y="26"/>
                  </a:lnTo>
                  <a:lnTo>
                    <a:pt x="25" y="62"/>
                  </a:lnTo>
                  <a:lnTo>
                    <a:pt x="25" y="69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34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42" y="72"/>
                  </a:lnTo>
                  <a:lnTo>
                    <a:pt x="42" y="69"/>
                  </a:lnTo>
                  <a:lnTo>
                    <a:pt x="46" y="69"/>
                  </a:lnTo>
                  <a:lnTo>
                    <a:pt x="42" y="72"/>
                  </a:lnTo>
                  <a:lnTo>
                    <a:pt x="38" y="79"/>
                  </a:lnTo>
                  <a:lnTo>
                    <a:pt x="34" y="79"/>
                  </a:lnTo>
                  <a:lnTo>
                    <a:pt x="25" y="82"/>
                  </a:lnTo>
                  <a:lnTo>
                    <a:pt x="25" y="82"/>
                  </a:lnTo>
                  <a:lnTo>
                    <a:pt x="21" y="79"/>
                  </a:lnTo>
                  <a:lnTo>
                    <a:pt x="17" y="79"/>
                  </a:lnTo>
                  <a:lnTo>
                    <a:pt x="13" y="75"/>
                  </a:lnTo>
                  <a:lnTo>
                    <a:pt x="13" y="72"/>
                  </a:lnTo>
                  <a:lnTo>
                    <a:pt x="13" y="66"/>
                  </a:lnTo>
                  <a:lnTo>
                    <a:pt x="13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8" y="20"/>
                  </a:lnTo>
                  <a:lnTo>
                    <a:pt x="13" y="16"/>
                  </a:lnTo>
                  <a:lnTo>
                    <a:pt x="17" y="10"/>
                  </a:lnTo>
                  <a:lnTo>
                    <a:pt x="21" y="7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62" name="Freeform 97"/>
            <p:cNvSpPr>
              <a:spLocks/>
            </p:cNvSpPr>
            <p:nvPr/>
          </p:nvSpPr>
          <p:spPr bwMode="auto">
            <a:xfrm>
              <a:off x="5705" y="1237"/>
              <a:ext cx="55" cy="59"/>
            </a:xfrm>
            <a:custGeom>
              <a:avLst/>
              <a:gdLst>
                <a:gd name="T0" fmla="*/ 25 w 55"/>
                <a:gd name="T1" fmla="*/ 0 h 59"/>
                <a:gd name="T2" fmla="*/ 25 w 55"/>
                <a:gd name="T3" fmla="*/ 13 h 59"/>
                <a:gd name="T4" fmla="*/ 34 w 55"/>
                <a:gd name="T5" fmla="*/ 6 h 59"/>
                <a:gd name="T6" fmla="*/ 38 w 55"/>
                <a:gd name="T7" fmla="*/ 0 h 59"/>
                <a:gd name="T8" fmla="*/ 46 w 55"/>
                <a:gd name="T9" fmla="*/ 0 h 59"/>
                <a:gd name="T10" fmla="*/ 51 w 55"/>
                <a:gd name="T11" fmla="*/ 0 h 59"/>
                <a:gd name="T12" fmla="*/ 55 w 55"/>
                <a:gd name="T13" fmla="*/ 3 h 59"/>
                <a:gd name="T14" fmla="*/ 55 w 55"/>
                <a:gd name="T15" fmla="*/ 3 h 59"/>
                <a:gd name="T16" fmla="*/ 55 w 55"/>
                <a:gd name="T17" fmla="*/ 6 h 59"/>
                <a:gd name="T18" fmla="*/ 55 w 55"/>
                <a:gd name="T19" fmla="*/ 10 h 59"/>
                <a:gd name="T20" fmla="*/ 55 w 55"/>
                <a:gd name="T21" fmla="*/ 10 h 59"/>
                <a:gd name="T22" fmla="*/ 51 w 55"/>
                <a:gd name="T23" fmla="*/ 13 h 59"/>
                <a:gd name="T24" fmla="*/ 51 w 55"/>
                <a:gd name="T25" fmla="*/ 13 h 59"/>
                <a:gd name="T26" fmla="*/ 46 w 55"/>
                <a:gd name="T27" fmla="*/ 13 h 59"/>
                <a:gd name="T28" fmla="*/ 42 w 55"/>
                <a:gd name="T29" fmla="*/ 10 h 59"/>
                <a:gd name="T30" fmla="*/ 38 w 55"/>
                <a:gd name="T31" fmla="*/ 10 h 59"/>
                <a:gd name="T32" fmla="*/ 38 w 55"/>
                <a:gd name="T33" fmla="*/ 10 h 59"/>
                <a:gd name="T34" fmla="*/ 38 w 55"/>
                <a:gd name="T35" fmla="*/ 10 h 59"/>
                <a:gd name="T36" fmla="*/ 34 w 55"/>
                <a:gd name="T37" fmla="*/ 10 h 59"/>
                <a:gd name="T38" fmla="*/ 30 w 55"/>
                <a:gd name="T39" fmla="*/ 13 h 59"/>
                <a:gd name="T40" fmla="*/ 25 w 55"/>
                <a:gd name="T41" fmla="*/ 19 h 59"/>
                <a:gd name="T42" fmla="*/ 25 w 55"/>
                <a:gd name="T43" fmla="*/ 46 h 59"/>
                <a:gd name="T44" fmla="*/ 25 w 55"/>
                <a:gd name="T45" fmla="*/ 49 h 59"/>
                <a:gd name="T46" fmla="*/ 30 w 55"/>
                <a:gd name="T47" fmla="*/ 52 h 59"/>
                <a:gd name="T48" fmla="*/ 30 w 55"/>
                <a:gd name="T49" fmla="*/ 55 h 59"/>
                <a:gd name="T50" fmla="*/ 34 w 55"/>
                <a:gd name="T51" fmla="*/ 55 h 59"/>
                <a:gd name="T52" fmla="*/ 34 w 55"/>
                <a:gd name="T53" fmla="*/ 59 h 59"/>
                <a:gd name="T54" fmla="*/ 42 w 55"/>
                <a:gd name="T55" fmla="*/ 59 h 59"/>
                <a:gd name="T56" fmla="*/ 42 w 55"/>
                <a:gd name="T57" fmla="*/ 59 h 59"/>
                <a:gd name="T58" fmla="*/ 0 w 55"/>
                <a:gd name="T59" fmla="*/ 59 h 59"/>
                <a:gd name="T60" fmla="*/ 0 w 55"/>
                <a:gd name="T61" fmla="*/ 59 h 59"/>
                <a:gd name="T62" fmla="*/ 4 w 55"/>
                <a:gd name="T63" fmla="*/ 59 h 59"/>
                <a:gd name="T64" fmla="*/ 9 w 55"/>
                <a:gd name="T65" fmla="*/ 55 h 59"/>
                <a:gd name="T66" fmla="*/ 13 w 55"/>
                <a:gd name="T67" fmla="*/ 55 h 59"/>
                <a:gd name="T68" fmla="*/ 13 w 55"/>
                <a:gd name="T69" fmla="*/ 52 h 59"/>
                <a:gd name="T70" fmla="*/ 13 w 55"/>
                <a:gd name="T71" fmla="*/ 52 h 59"/>
                <a:gd name="T72" fmla="*/ 13 w 55"/>
                <a:gd name="T73" fmla="*/ 46 h 59"/>
                <a:gd name="T74" fmla="*/ 13 w 55"/>
                <a:gd name="T75" fmla="*/ 23 h 59"/>
                <a:gd name="T76" fmla="*/ 13 w 55"/>
                <a:gd name="T77" fmla="*/ 16 h 59"/>
                <a:gd name="T78" fmla="*/ 13 w 55"/>
                <a:gd name="T79" fmla="*/ 13 h 59"/>
                <a:gd name="T80" fmla="*/ 13 w 55"/>
                <a:gd name="T81" fmla="*/ 10 h 59"/>
                <a:gd name="T82" fmla="*/ 13 w 55"/>
                <a:gd name="T83" fmla="*/ 10 h 59"/>
                <a:gd name="T84" fmla="*/ 9 w 55"/>
                <a:gd name="T85" fmla="*/ 10 h 59"/>
                <a:gd name="T86" fmla="*/ 9 w 55"/>
                <a:gd name="T87" fmla="*/ 6 h 59"/>
                <a:gd name="T88" fmla="*/ 4 w 55"/>
                <a:gd name="T89" fmla="*/ 10 h 59"/>
                <a:gd name="T90" fmla="*/ 0 w 55"/>
                <a:gd name="T91" fmla="*/ 10 h 59"/>
                <a:gd name="T92" fmla="*/ 0 w 55"/>
                <a:gd name="T93" fmla="*/ 6 h 59"/>
                <a:gd name="T94" fmla="*/ 25 w 55"/>
                <a:gd name="T95" fmla="*/ 0 h 59"/>
                <a:gd name="T96" fmla="*/ 25 w 55"/>
                <a:gd name="T9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" h="59">
                  <a:moveTo>
                    <a:pt x="25" y="0"/>
                  </a:moveTo>
                  <a:lnTo>
                    <a:pt x="25" y="13"/>
                  </a:lnTo>
                  <a:lnTo>
                    <a:pt x="34" y="6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46" y="13"/>
                  </a:lnTo>
                  <a:lnTo>
                    <a:pt x="42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0" y="13"/>
                  </a:lnTo>
                  <a:lnTo>
                    <a:pt x="25" y="19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4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4" y="59"/>
                  </a:lnTo>
                  <a:lnTo>
                    <a:pt x="9" y="55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13" y="23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9" y="10"/>
                  </a:lnTo>
                  <a:lnTo>
                    <a:pt x="9" y="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63" name="Freeform 98"/>
            <p:cNvSpPr>
              <a:spLocks/>
            </p:cNvSpPr>
            <p:nvPr/>
          </p:nvSpPr>
          <p:spPr bwMode="auto">
            <a:xfrm>
              <a:off x="5760" y="1237"/>
              <a:ext cx="84" cy="88"/>
            </a:xfrm>
            <a:custGeom>
              <a:avLst/>
              <a:gdLst>
                <a:gd name="T0" fmla="*/ 0 w 84"/>
                <a:gd name="T1" fmla="*/ 0 h 88"/>
                <a:gd name="T2" fmla="*/ 38 w 84"/>
                <a:gd name="T3" fmla="*/ 0 h 88"/>
                <a:gd name="T4" fmla="*/ 38 w 84"/>
                <a:gd name="T5" fmla="*/ 3 h 88"/>
                <a:gd name="T6" fmla="*/ 33 w 84"/>
                <a:gd name="T7" fmla="*/ 3 h 88"/>
                <a:gd name="T8" fmla="*/ 33 w 84"/>
                <a:gd name="T9" fmla="*/ 3 h 88"/>
                <a:gd name="T10" fmla="*/ 29 w 84"/>
                <a:gd name="T11" fmla="*/ 3 h 88"/>
                <a:gd name="T12" fmla="*/ 29 w 84"/>
                <a:gd name="T13" fmla="*/ 6 h 88"/>
                <a:gd name="T14" fmla="*/ 29 w 84"/>
                <a:gd name="T15" fmla="*/ 6 h 88"/>
                <a:gd name="T16" fmla="*/ 29 w 84"/>
                <a:gd name="T17" fmla="*/ 10 h 88"/>
                <a:gd name="T18" fmla="*/ 29 w 84"/>
                <a:gd name="T19" fmla="*/ 16 h 88"/>
                <a:gd name="T20" fmla="*/ 50 w 84"/>
                <a:gd name="T21" fmla="*/ 46 h 88"/>
                <a:gd name="T22" fmla="*/ 67 w 84"/>
                <a:gd name="T23" fmla="*/ 13 h 88"/>
                <a:gd name="T24" fmla="*/ 67 w 84"/>
                <a:gd name="T25" fmla="*/ 10 h 88"/>
                <a:gd name="T26" fmla="*/ 67 w 84"/>
                <a:gd name="T27" fmla="*/ 6 h 88"/>
                <a:gd name="T28" fmla="*/ 67 w 84"/>
                <a:gd name="T29" fmla="*/ 6 h 88"/>
                <a:gd name="T30" fmla="*/ 67 w 84"/>
                <a:gd name="T31" fmla="*/ 6 h 88"/>
                <a:gd name="T32" fmla="*/ 67 w 84"/>
                <a:gd name="T33" fmla="*/ 3 h 88"/>
                <a:gd name="T34" fmla="*/ 63 w 84"/>
                <a:gd name="T35" fmla="*/ 3 h 88"/>
                <a:gd name="T36" fmla="*/ 63 w 84"/>
                <a:gd name="T37" fmla="*/ 3 h 88"/>
                <a:gd name="T38" fmla="*/ 59 w 84"/>
                <a:gd name="T39" fmla="*/ 3 h 88"/>
                <a:gd name="T40" fmla="*/ 59 w 84"/>
                <a:gd name="T41" fmla="*/ 0 h 88"/>
                <a:gd name="T42" fmla="*/ 84 w 84"/>
                <a:gd name="T43" fmla="*/ 0 h 88"/>
                <a:gd name="T44" fmla="*/ 84 w 84"/>
                <a:gd name="T45" fmla="*/ 3 h 88"/>
                <a:gd name="T46" fmla="*/ 80 w 84"/>
                <a:gd name="T47" fmla="*/ 3 h 88"/>
                <a:gd name="T48" fmla="*/ 80 w 84"/>
                <a:gd name="T49" fmla="*/ 3 h 88"/>
                <a:gd name="T50" fmla="*/ 75 w 84"/>
                <a:gd name="T51" fmla="*/ 6 h 88"/>
                <a:gd name="T52" fmla="*/ 75 w 84"/>
                <a:gd name="T53" fmla="*/ 6 h 88"/>
                <a:gd name="T54" fmla="*/ 75 w 84"/>
                <a:gd name="T55" fmla="*/ 10 h 88"/>
                <a:gd name="T56" fmla="*/ 71 w 84"/>
                <a:gd name="T57" fmla="*/ 13 h 88"/>
                <a:gd name="T58" fmla="*/ 42 w 84"/>
                <a:gd name="T59" fmla="*/ 72 h 88"/>
                <a:gd name="T60" fmla="*/ 38 w 84"/>
                <a:gd name="T61" fmla="*/ 78 h 88"/>
                <a:gd name="T62" fmla="*/ 29 w 84"/>
                <a:gd name="T63" fmla="*/ 85 h 88"/>
                <a:gd name="T64" fmla="*/ 25 w 84"/>
                <a:gd name="T65" fmla="*/ 88 h 88"/>
                <a:gd name="T66" fmla="*/ 17 w 84"/>
                <a:gd name="T67" fmla="*/ 88 h 88"/>
                <a:gd name="T68" fmla="*/ 12 w 84"/>
                <a:gd name="T69" fmla="*/ 88 h 88"/>
                <a:gd name="T70" fmla="*/ 8 w 84"/>
                <a:gd name="T71" fmla="*/ 85 h 88"/>
                <a:gd name="T72" fmla="*/ 8 w 84"/>
                <a:gd name="T73" fmla="*/ 85 h 88"/>
                <a:gd name="T74" fmla="*/ 4 w 84"/>
                <a:gd name="T75" fmla="*/ 82 h 88"/>
                <a:gd name="T76" fmla="*/ 8 w 84"/>
                <a:gd name="T77" fmla="*/ 78 h 88"/>
                <a:gd name="T78" fmla="*/ 8 w 84"/>
                <a:gd name="T79" fmla="*/ 75 h 88"/>
                <a:gd name="T80" fmla="*/ 12 w 84"/>
                <a:gd name="T81" fmla="*/ 75 h 88"/>
                <a:gd name="T82" fmla="*/ 12 w 84"/>
                <a:gd name="T83" fmla="*/ 75 h 88"/>
                <a:gd name="T84" fmla="*/ 17 w 84"/>
                <a:gd name="T85" fmla="*/ 75 h 88"/>
                <a:gd name="T86" fmla="*/ 21 w 84"/>
                <a:gd name="T87" fmla="*/ 75 h 88"/>
                <a:gd name="T88" fmla="*/ 25 w 84"/>
                <a:gd name="T89" fmla="*/ 78 h 88"/>
                <a:gd name="T90" fmla="*/ 25 w 84"/>
                <a:gd name="T91" fmla="*/ 78 h 88"/>
                <a:gd name="T92" fmla="*/ 29 w 84"/>
                <a:gd name="T93" fmla="*/ 75 h 88"/>
                <a:gd name="T94" fmla="*/ 29 w 84"/>
                <a:gd name="T95" fmla="*/ 75 h 88"/>
                <a:gd name="T96" fmla="*/ 33 w 84"/>
                <a:gd name="T97" fmla="*/ 72 h 88"/>
                <a:gd name="T98" fmla="*/ 38 w 84"/>
                <a:gd name="T99" fmla="*/ 68 h 88"/>
                <a:gd name="T100" fmla="*/ 42 w 84"/>
                <a:gd name="T101" fmla="*/ 59 h 88"/>
                <a:gd name="T102" fmla="*/ 17 w 84"/>
                <a:gd name="T103" fmla="*/ 13 h 88"/>
                <a:gd name="T104" fmla="*/ 12 w 84"/>
                <a:gd name="T105" fmla="*/ 10 h 88"/>
                <a:gd name="T106" fmla="*/ 12 w 84"/>
                <a:gd name="T107" fmla="*/ 10 h 88"/>
                <a:gd name="T108" fmla="*/ 8 w 84"/>
                <a:gd name="T109" fmla="*/ 6 h 88"/>
                <a:gd name="T110" fmla="*/ 8 w 84"/>
                <a:gd name="T111" fmla="*/ 6 h 88"/>
                <a:gd name="T112" fmla="*/ 4 w 84"/>
                <a:gd name="T113" fmla="*/ 3 h 88"/>
                <a:gd name="T114" fmla="*/ 0 w 84"/>
                <a:gd name="T115" fmla="*/ 3 h 88"/>
                <a:gd name="T116" fmla="*/ 0 w 84"/>
                <a:gd name="T1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" h="88">
                  <a:moveTo>
                    <a:pt x="0" y="0"/>
                  </a:moveTo>
                  <a:lnTo>
                    <a:pt x="38" y="0"/>
                  </a:lnTo>
                  <a:lnTo>
                    <a:pt x="38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10"/>
                  </a:lnTo>
                  <a:lnTo>
                    <a:pt x="29" y="16"/>
                  </a:lnTo>
                  <a:lnTo>
                    <a:pt x="50" y="46"/>
                  </a:lnTo>
                  <a:lnTo>
                    <a:pt x="67" y="13"/>
                  </a:lnTo>
                  <a:lnTo>
                    <a:pt x="67" y="10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9" y="0"/>
                  </a:lnTo>
                  <a:lnTo>
                    <a:pt x="84" y="0"/>
                  </a:lnTo>
                  <a:lnTo>
                    <a:pt x="84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10"/>
                  </a:lnTo>
                  <a:lnTo>
                    <a:pt x="71" y="13"/>
                  </a:lnTo>
                  <a:lnTo>
                    <a:pt x="42" y="72"/>
                  </a:lnTo>
                  <a:lnTo>
                    <a:pt x="38" y="78"/>
                  </a:lnTo>
                  <a:lnTo>
                    <a:pt x="29" y="85"/>
                  </a:lnTo>
                  <a:lnTo>
                    <a:pt x="25" y="88"/>
                  </a:lnTo>
                  <a:lnTo>
                    <a:pt x="17" y="88"/>
                  </a:lnTo>
                  <a:lnTo>
                    <a:pt x="12" y="88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4" y="82"/>
                  </a:lnTo>
                  <a:lnTo>
                    <a:pt x="8" y="78"/>
                  </a:lnTo>
                  <a:lnTo>
                    <a:pt x="8" y="75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7" y="75"/>
                  </a:lnTo>
                  <a:lnTo>
                    <a:pt x="21" y="75"/>
                  </a:lnTo>
                  <a:lnTo>
                    <a:pt x="25" y="78"/>
                  </a:lnTo>
                  <a:lnTo>
                    <a:pt x="25" y="78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33" y="72"/>
                  </a:lnTo>
                  <a:lnTo>
                    <a:pt x="38" y="68"/>
                  </a:lnTo>
                  <a:lnTo>
                    <a:pt x="42" y="59"/>
                  </a:lnTo>
                  <a:lnTo>
                    <a:pt x="17" y="1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64" name="Freeform 99"/>
            <p:cNvSpPr>
              <a:spLocks/>
            </p:cNvSpPr>
            <p:nvPr/>
          </p:nvSpPr>
          <p:spPr bwMode="auto">
            <a:xfrm>
              <a:off x="5533" y="2324"/>
              <a:ext cx="42" cy="79"/>
            </a:xfrm>
            <a:custGeom>
              <a:avLst/>
              <a:gdLst>
                <a:gd name="T0" fmla="*/ 25 w 42"/>
                <a:gd name="T1" fmla="*/ 0 h 79"/>
                <a:gd name="T2" fmla="*/ 25 w 42"/>
                <a:gd name="T3" fmla="*/ 20 h 79"/>
                <a:gd name="T4" fmla="*/ 42 w 42"/>
                <a:gd name="T5" fmla="*/ 20 h 79"/>
                <a:gd name="T6" fmla="*/ 42 w 42"/>
                <a:gd name="T7" fmla="*/ 23 h 79"/>
                <a:gd name="T8" fmla="*/ 25 w 42"/>
                <a:gd name="T9" fmla="*/ 23 h 79"/>
                <a:gd name="T10" fmla="*/ 25 w 42"/>
                <a:gd name="T11" fmla="*/ 62 h 79"/>
                <a:gd name="T12" fmla="*/ 25 w 42"/>
                <a:gd name="T13" fmla="*/ 65 h 79"/>
                <a:gd name="T14" fmla="*/ 25 w 42"/>
                <a:gd name="T15" fmla="*/ 69 h 79"/>
                <a:gd name="T16" fmla="*/ 29 w 42"/>
                <a:gd name="T17" fmla="*/ 72 h 79"/>
                <a:gd name="T18" fmla="*/ 29 w 42"/>
                <a:gd name="T19" fmla="*/ 72 h 79"/>
                <a:gd name="T20" fmla="*/ 34 w 42"/>
                <a:gd name="T21" fmla="*/ 72 h 79"/>
                <a:gd name="T22" fmla="*/ 38 w 42"/>
                <a:gd name="T23" fmla="*/ 69 h 79"/>
                <a:gd name="T24" fmla="*/ 38 w 42"/>
                <a:gd name="T25" fmla="*/ 69 h 79"/>
                <a:gd name="T26" fmla="*/ 42 w 42"/>
                <a:gd name="T27" fmla="*/ 65 h 79"/>
                <a:gd name="T28" fmla="*/ 42 w 42"/>
                <a:gd name="T29" fmla="*/ 65 h 79"/>
                <a:gd name="T30" fmla="*/ 42 w 42"/>
                <a:gd name="T31" fmla="*/ 72 h 79"/>
                <a:gd name="T32" fmla="*/ 34 w 42"/>
                <a:gd name="T33" fmla="*/ 75 h 79"/>
                <a:gd name="T34" fmla="*/ 29 w 42"/>
                <a:gd name="T35" fmla="*/ 79 h 79"/>
                <a:gd name="T36" fmla="*/ 25 w 42"/>
                <a:gd name="T37" fmla="*/ 79 h 79"/>
                <a:gd name="T38" fmla="*/ 21 w 42"/>
                <a:gd name="T39" fmla="*/ 79 h 79"/>
                <a:gd name="T40" fmla="*/ 17 w 42"/>
                <a:gd name="T41" fmla="*/ 75 h 79"/>
                <a:gd name="T42" fmla="*/ 13 w 42"/>
                <a:gd name="T43" fmla="*/ 75 h 79"/>
                <a:gd name="T44" fmla="*/ 13 w 42"/>
                <a:gd name="T45" fmla="*/ 72 h 79"/>
                <a:gd name="T46" fmla="*/ 13 w 42"/>
                <a:gd name="T47" fmla="*/ 69 h 79"/>
                <a:gd name="T48" fmla="*/ 8 w 42"/>
                <a:gd name="T49" fmla="*/ 62 h 79"/>
                <a:gd name="T50" fmla="*/ 8 w 42"/>
                <a:gd name="T51" fmla="*/ 23 h 79"/>
                <a:gd name="T52" fmla="*/ 0 w 42"/>
                <a:gd name="T53" fmla="*/ 23 h 79"/>
                <a:gd name="T54" fmla="*/ 0 w 42"/>
                <a:gd name="T55" fmla="*/ 20 h 79"/>
                <a:gd name="T56" fmla="*/ 4 w 42"/>
                <a:gd name="T57" fmla="*/ 20 h 79"/>
                <a:gd name="T58" fmla="*/ 8 w 42"/>
                <a:gd name="T59" fmla="*/ 16 h 79"/>
                <a:gd name="T60" fmla="*/ 13 w 42"/>
                <a:gd name="T61" fmla="*/ 13 h 79"/>
                <a:gd name="T62" fmla="*/ 17 w 42"/>
                <a:gd name="T63" fmla="*/ 10 h 79"/>
                <a:gd name="T64" fmla="*/ 17 w 42"/>
                <a:gd name="T65" fmla="*/ 3 h 79"/>
                <a:gd name="T66" fmla="*/ 21 w 42"/>
                <a:gd name="T67" fmla="*/ 0 h 79"/>
                <a:gd name="T68" fmla="*/ 25 w 42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79">
                  <a:moveTo>
                    <a:pt x="25" y="0"/>
                  </a:moveTo>
                  <a:lnTo>
                    <a:pt x="25" y="20"/>
                  </a:lnTo>
                  <a:lnTo>
                    <a:pt x="42" y="20"/>
                  </a:lnTo>
                  <a:lnTo>
                    <a:pt x="42" y="23"/>
                  </a:lnTo>
                  <a:lnTo>
                    <a:pt x="25" y="23"/>
                  </a:lnTo>
                  <a:lnTo>
                    <a:pt x="25" y="62"/>
                  </a:lnTo>
                  <a:lnTo>
                    <a:pt x="25" y="65"/>
                  </a:lnTo>
                  <a:lnTo>
                    <a:pt x="25" y="69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34" y="72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2" y="72"/>
                  </a:lnTo>
                  <a:lnTo>
                    <a:pt x="34" y="75"/>
                  </a:lnTo>
                  <a:lnTo>
                    <a:pt x="29" y="79"/>
                  </a:lnTo>
                  <a:lnTo>
                    <a:pt x="25" y="79"/>
                  </a:lnTo>
                  <a:lnTo>
                    <a:pt x="21" y="79"/>
                  </a:lnTo>
                  <a:lnTo>
                    <a:pt x="17" y="75"/>
                  </a:lnTo>
                  <a:lnTo>
                    <a:pt x="13" y="75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8" y="62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17" y="10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65" name="Freeform 100"/>
            <p:cNvSpPr>
              <a:spLocks noEditPoints="1"/>
            </p:cNvSpPr>
            <p:nvPr/>
          </p:nvSpPr>
          <p:spPr bwMode="auto">
            <a:xfrm>
              <a:off x="5583" y="2340"/>
              <a:ext cx="63" cy="63"/>
            </a:xfrm>
            <a:custGeom>
              <a:avLst/>
              <a:gdLst>
                <a:gd name="T0" fmla="*/ 13 w 63"/>
                <a:gd name="T1" fmla="*/ 23 h 63"/>
                <a:gd name="T2" fmla="*/ 13 w 63"/>
                <a:gd name="T3" fmla="*/ 36 h 63"/>
                <a:gd name="T4" fmla="*/ 21 w 63"/>
                <a:gd name="T5" fmla="*/ 46 h 63"/>
                <a:gd name="T6" fmla="*/ 30 w 63"/>
                <a:gd name="T7" fmla="*/ 49 h 63"/>
                <a:gd name="T8" fmla="*/ 38 w 63"/>
                <a:gd name="T9" fmla="*/ 53 h 63"/>
                <a:gd name="T10" fmla="*/ 47 w 63"/>
                <a:gd name="T11" fmla="*/ 53 h 63"/>
                <a:gd name="T12" fmla="*/ 51 w 63"/>
                <a:gd name="T13" fmla="*/ 49 h 63"/>
                <a:gd name="T14" fmla="*/ 55 w 63"/>
                <a:gd name="T15" fmla="*/ 46 h 63"/>
                <a:gd name="T16" fmla="*/ 59 w 63"/>
                <a:gd name="T17" fmla="*/ 40 h 63"/>
                <a:gd name="T18" fmla="*/ 63 w 63"/>
                <a:gd name="T19" fmla="*/ 40 h 63"/>
                <a:gd name="T20" fmla="*/ 59 w 63"/>
                <a:gd name="T21" fmla="*/ 49 h 63"/>
                <a:gd name="T22" fmla="*/ 55 w 63"/>
                <a:gd name="T23" fmla="*/ 56 h 63"/>
                <a:gd name="T24" fmla="*/ 42 w 63"/>
                <a:gd name="T25" fmla="*/ 63 h 63"/>
                <a:gd name="T26" fmla="*/ 34 w 63"/>
                <a:gd name="T27" fmla="*/ 63 h 63"/>
                <a:gd name="T28" fmla="*/ 21 w 63"/>
                <a:gd name="T29" fmla="*/ 63 h 63"/>
                <a:gd name="T30" fmla="*/ 9 w 63"/>
                <a:gd name="T31" fmla="*/ 56 h 63"/>
                <a:gd name="T32" fmla="*/ 5 w 63"/>
                <a:gd name="T33" fmla="*/ 49 h 63"/>
                <a:gd name="T34" fmla="*/ 0 w 63"/>
                <a:gd name="T35" fmla="*/ 43 h 63"/>
                <a:gd name="T36" fmla="*/ 0 w 63"/>
                <a:gd name="T37" fmla="*/ 33 h 63"/>
                <a:gd name="T38" fmla="*/ 0 w 63"/>
                <a:gd name="T39" fmla="*/ 23 h 63"/>
                <a:gd name="T40" fmla="*/ 5 w 63"/>
                <a:gd name="T41" fmla="*/ 17 h 63"/>
                <a:gd name="T42" fmla="*/ 9 w 63"/>
                <a:gd name="T43" fmla="*/ 10 h 63"/>
                <a:gd name="T44" fmla="*/ 21 w 63"/>
                <a:gd name="T45" fmla="*/ 4 h 63"/>
                <a:gd name="T46" fmla="*/ 34 w 63"/>
                <a:gd name="T47" fmla="*/ 0 h 63"/>
                <a:gd name="T48" fmla="*/ 47 w 63"/>
                <a:gd name="T49" fmla="*/ 4 h 63"/>
                <a:gd name="T50" fmla="*/ 55 w 63"/>
                <a:gd name="T51" fmla="*/ 7 h 63"/>
                <a:gd name="T52" fmla="*/ 59 w 63"/>
                <a:gd name="T53" fmla="*/ 17 h 63"/>
                <a:gd name="T54" fmla="*/ 63 w 63"/>
                <a:gd name="T55" fmla="*/ 23 h 63"/>
                <a:gd name="T56" fmla="*/ 13 w 63"/>
                <a:gd name="T57" fmla="*/ 23 h 63"/>
                <a:gd name="T58" fmla="*/ 13 w 63"/>
                <a:gd name="T59" fmla="*/ 20 h 63"/>
                <a:gd name="T60" fmla="*/ 47 w 63"/>
                <a:gd name="T61" fmla="*/ 20 h 63"/>
                <a:gd name="T62" fmla="*/ 47 w 63"/>
                <a:gd name="T63" fmla="*/ 17 h 63"/>
                <a:gd name="T64" fmla="*/ 47 w 63"/>
                <a:gd name="T65" fmla="*/ 13 h 63"/>
                <a:gd name="T66" fmla="*/ 42 w 63"/>
                <a:gd name="T67" fmla="*/ 10 h 63"/>
                <a:gd name="T68" fmla="*/ 38 w 63"/>
                <a:gd name="T69" fmla="*/ 7 h 63"/>
                <a:gd name="T70" fmla="*/ 34 w 63"/>
                <a:gd name="T71" fmla="*/ 7 h 63"/>
                <a:gd name="T72" fmla="*/ 30 w 63"/>
                <a:gd name="T73" fmla="*/ 7 h 63"/>
                <a:gd name="T74" fmla="*/ 26 w 63"/>
                <a:gd name="T75" fmla="*/ 7 h 63"/>
                <a:gd name="T76" fmla="*/ 17 w 63"/>
                <a:gd name="T77" fmla="*/ 10 h 63"/>
                <a:gd name="T78" fmla="*/ 13 w 63"/>
                <a:gd name="T79" fmla="*/ 13 h 63"/>
                <a:gd name="T80" fmla="*/ 13 w 63"/>
                <a:gd name="T8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63">
                  <a:moveTo>
                    <a:pt x="13" y="23"/>
                  </a:moveTo>
                  <a:lnTo>
                    <a:pt x="13" y="36"/>
                  </a:lnTo>
                  <a:lnTo>
                    <a:pt x="21" y="46"/>
                  </a:lnTo>
                  <a:lnTo>
                    <a:pt x="30" y="49"/>
                  </a:lnTo>
                  <a:lnTo>
                    <a:pt x="38" y="53"/>
                  </a:lnTo>
                  <a:lnTo>
                    <a:pt x="47" y="53"/>
                  </a:lnTo>
                  <a:lnTo>
                    <a:pt x="51" y="49"/>
                  </a:lnTo>
                  <a:lnTo>
                    <a:pt x="55" y="46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59" y="49"/>
                  </a:lnTo>
                  <a:lnTo>
                    <a:pt x="55" y="56"/>
                  </a:lnTo>
                  <a:lnTo>
                    <a:pt x="42" y="63"/>
                  </a:lnTo>
                  <a:lnTo>
                    <a:pt x="34" y="63"/>
                  </a:lnTo>
                  <a:lnTo>
                    <a:pt x="21" y="63"/>
                  </a:lnTo>
                  <a:lnTo>
                    <a:pt x="9" y="56"/>
                  </a:lnTo>
                  <a:lnTo>
                    <a:pt x="5" y="49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5" y="17"/>
                  </a:lnTo>
                  <a:lnTo>
                    <a:pt x="9" y="10"/>
                  </a:lnTo>
                  <a:lnTo>
                    <a:pt x="21" y="4"/>
                  </a:lnTo>
                  <a:lnTo>
                    <a:pt x="34" y="0"/>
                  </a:lnTo>
                  <a:lnTo>
                    <a:pt x="47" y="4"/>
                  </a:lnTo>
                  <a:lnTo>
                    <a:pt x="55" y="7"/>
                  </a:lnTo>
                  <a:lnTo>
                    <a:pt x="59" y="17"/>
                  </a:lnTo>
                  <a:lnTo>
                    <a:pt x="63" y="23"/>
                  </a:lnTo>
                  <a:lnTo>
                    <a:pt x="13" y="23"/>
                  </a:lnTo>
                  <a:close/>
                  <a:moveTo>
                    <a:pt x="13" y="20"/>
                  </a:moveTo>
                  <a:lnTo>
                    <a:pt x="47" y="20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2" y="10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66" name="Freeform 101"/>
            <p:cNvSpPr>
              <a:spLocks/>
            </p:cNvSpPr>
            <p:nvPr/>
          </p:nvSpPr>
          <p:spPr bwMode="auto">
            <a:xfrm>
              <a:off x="5659" y="2340"/>
              <a:ext cx="50" cy="63"/>
            </a:xfrm>
            <a:custGeom>
              <a:avLst/>
              <a:gdLst>
                <a:gd name="T0" fmla="*/ 46 w 50"/>
                <a:gd name="T1" fmla="*/ 0 h 63"/>
                <a:gd name="T2" fmla="*/ 46 w 50"/>
                <a:gd name="T3" fmla="*/ 20 h 63"/>
                <a:gd name="T4" fmla="*/ 42 w 50"/>
                <a:gd name="T5" fmla="*/ 20 h 63"/>
                <a:gd name="T6" fmla="*/ 38 w 50"/>
                <a:gd name="T7" fmla="*/ 13 h 63"/>
                <a:gd name="T8" fmla="*/ 34 w 50"/>
                <a:gd name="T9" fmla="*/ 7 h 63"/>
                <a:gd name="T10" fmla="*/ 29 w 50"/>
                <a:gd name="T11" fmla="*/ 7 h 63"/>
                <a:gd name="T12" fmla="*/ 21 w 50"/>
                <a:gd name="T13" fmla="*/ 4 h 63"/>
                <a:gd name="T14" fmla="*/ 17 w 50"/>
                <a:gd name="T15" fmla="*/ 7 h 63"/>
                <a:gd name="T16" fmla="*/ 13 w 50"/>
                <a:gd name="T17" fmla="*/ 7 h 63"/>
                <a:gd name="T18" fmla="*/ 13 w 50"/>
                <a:gd name="T19" fmla="*/ 10 h 63"/>
                <a:gd name="T20" fmla="*/ 8 w 50"/>
                <a:gd name="T21" fmla="*/ 13 h 63"/>
                <a:gd name="T22" fmla="*/ 13 w 50"/>
                <a:gd name="T23" fmla="*/ 17 h 63"/>
                <a:gd name="T24" fmla="*/ 13 w 50"/>
                <a:gd name="T25" fmla="*/ 20 h 63"/>
                <a:gd name="T26" fmla="*/ 17 w 50"/>
                <a:gd name="T27" fmla="*/ 20 h 63"/>
                <a:gd name="T28" fmla="*/ 21 w 50"/>
                <a:gd name="T29" fmla="*/ 23 h 63"/>
                <a:gd name="T30" fmla="*/ 34 w 50"/>
                <a:gd name="T31" fmla="*/ 30 h 63"/>
                <a:gd name="T32" fmla="*/ 42 w 50"/>
                <a:gd name="T33" fmla="*/ 33 h 63"/>
                <a:gd name="T34" fmla="*/ 50 w 50"/>
                <a:gd name="T35" fmla="*/ 40 h 63"/>
                <a:gd name="T36" fmla="*/ 50 w 50"/>
                <a:gd name="T37" fmla="*/ 46 h 63"/>
                <a:gd name="T38" fmla="*/ 50 w 50"/>
                <a:gd name="T39" fmla="*/ 53 h 63"/>
                <a:gd name="T40" fmla="*/ 42 w 50"/>
                <a:gd name="T41" fmla="*/ 59 h 63"/>
                <a:gd name="T42" fmla="*/ 34 w 50"/>
                <a:gd name="T43" fmla="*/ 63 h 63"/>
                <a:gd name="T44" fmla="*/ 25 w 50"/>
                <a:gd name="T45" fmla="*/ 63 h 63"/>
                <a:gd name="T46" fmla="*/ 21 w 50"/>
                <a:gd name="T47" fmla="*/ 63 h 63"/>
                <a:gd name="T48" fmla="*/ 13 w 50"/>
                <a:gd name="T49" fmla="*/ 63 h 63"/>
                <a:gd name="T50" fmla="*/ 8 w 50"/>
                <a:gd name="T51" fmla="*/ 63 h 63"/>
                <a:gd name="T52" fmla="*/ 4 w 50"/>
                <a:gd name="T53" fmla="*/ 59 h 63"/>
                <a:gd name="T54" fmla="*/ 4 w 50"/>
                <a:gd name="T55" fmla="*/ 63 h 63"/>
                <a:gd name="T56" fmla="*/ 4 w 50"/>
                <a:gd name="T57" fmla="*/ 63 h 63"/>
                <a:gd name="T58" fmla="*/ 0 w 50"/>
                <a:gd name="T59" fmla="*/ 63 h 63"/>
                <a:gd name="T60" fmla="*/ 0 w 50"/>
                <a:gd name="T61" fmla="*/ 43 h 63"/>
                <a:gd name="T62" fmla="*/ 4 w 50"/>
                <a:gd name="T63" fmla="*/ 43 h 63"/>
                <a:gd name="T64" fmla="*/ 8 w 50"/>
                <a:gd name="T65" fmla="*/ 49 h 63"/>
                <a:gd name="T66" fmla="*/ 13 w 50"/>
                <a:gd name="T67" fmla="*/ 56 h 63"/>
                <a:gd name="T68" fmla="*/ 17 w 50"/>
                <a:gd name="T69" fmla="*/ 59 h 63"/>
                <a:gd name="T70" fmla="*/ 25 w 50"/>
                <a:gd name="T71" fmla="*/ 59 h 63"/>
                <a:gd name="T72" fmla="*/ 34 w 50"/>
                <a:gd name="T73" fmla="*/ 59 h 63"/>
                <a:gd name="T74" fmla="*/ 38 w 50"/>
                <a:gd name="T75" fmla="*/ 56 h 63"/>
                <a:gd name="T76" fmla="*/ 38 w 50"/>
                <a:gd name="T77" fmla="*/ 53 h 63"/>
                <a:gd name="T78" fmla="*/ 38 w 50"/>
                <a:gd name="T79" fmla="*/ 49 h 63"/>
                <a:gd name="T80" fmla="*/ 38 w 50"/>
                <a:gd name="T81" fmla="*/ 46 h 63"/>
                <a:gd name="T82" fmla="*/ 34 w 50"/>
                <a:gd name="T83" fmla="*/ 43 h 63"/>
                <a:gd name="T84" fmla="*/ 29 w 50"/>
                <a:gd name="T85" fmla="*/ 40 h 63"/>
                <a:gd name="T86" fmla="*/ 21 w 50"/>
                <a:gd name="T87" fmla="*/ 36 h 63"/>
                <a:gd name="T88" fmla="*/ 8 w 50"/>
                <a:gd name="T89" fmla="*/ 30 h 63"/>
                <a:gd name="T90" fmla="*/ 4 w 50"/>
                <a:gd name="T91" fmla="*/ 27 h 63"/>
                <a:gd name="T92" fmla="*/ 0 w 50"/>
                <a:gd name="T93" fmla="*/ 23 h 63"/>
                <a:gd name="T94" fmla="*/ 0 w 50"/>
                <a:gd name="T95" fmla="*/ 17 h 63"/>
                <a:gd name="T96" fmla="*/ 0 w 50"/>
                <a:gd name="T97" fmla="*/ 10 h 63"/>
                <a:gd name="T98" fmla="*/ 8 w 50"/>
                <a:gd name="T99" fmla="*/ 7 h 63"/>
                <a:gd name="T100" fmla="*/ 13 w 50"/>
                <a:gd name="T101" fmla="*/ 4 h 63"/>
                <a:gd name="T102" fmla="*/ 21 w 50"/>
                <a:gd name="T103" fmla="*/ 0 h 63"/>
                <a:gd name="T104" fmla="*/ 29 w 50"/>
                <a:gd name="T105" fmla="*/ 0 h 63"/>
                <a:gd name="T106" fmla="*/ 34 w 50"/>
                <a:gd name="T107" fmla="*/ 4 h 63"/>
                <a:gd name="T108" fmla="*/ 38 w 50"/>
                <a:gd name="T109" fmla="*/ 4 h 63"/>
                <a:gd name="T110" fmla="*/ 38 w 50"/>
                <a:gd name="T111" fmla="*/ 4 h 63"/>
                <a:gd name="T112" fmla="*/ 42 w 50"/>
                <a:gd name="T113" fmla="*/ 4 h 63"/>
                <a:gd name="T114" fmla="*/ 42 w 50"/>
                <a:gd name="T115" fmla="*/ 4 h 63"/>
                <a:gd name="T116" fmla="*/ 42 w 50"/>
                <a:gd name="T117" fmla="*/ 4 h 63"/>
                <a:gd name="T118" fmla="*/ 42 w 50"/>
                <a:gd name="T119" fmla="*/ 0 h 63"/>
                <a:gd name="T120" fmla="*/ 46 w 50"/>
                <a:gd name="T1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" h="63">
                  <a:moveTo>
                    <a:pt x="46" y="0"/>
                  </a:moveTo>
                  <a:lnTo>
                    <a:pt x="46" y="20"/>
                  </a:lnTo>
                  <a:lnTo>
                    <a:pt x="42" y="20"/>
                  </a:lnTo>
                  <a:lnTo>
                    <a:pt x="38" y="13"/>
                  </a:lnTo>
                  <a:lnTo>
                    <a:pt x="34" y="7"/>
                  </a:lnTo>
                  <a:lnTo>
                    <a:pt x="29" y="7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7" y="20"/>
                  </a:lnTo>
                  <a:lnTo>
                    <a:pt x="21" y="23"/>
                  </a:lnTo>
                  <a:lnTo>
                    <a:pt x="34" y="30"/>
                  </a:lnTo>
                  <a:lnTo>
                    <a:pt x="42" y="33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0" y="53"/>
                  </a:lnTo>
                  <a:lnTo>
                    <a:pt x="42" y="59"/>
                  </a:lnTo>
                  <a:lnTo>
                    <a:pt x="34" y="63"/>
                  </a:lnTo>
                  <a:lnTo>
                    <a:pt x="25" y="63"/>
                  </a:lnTo>
                  <a:lnTo>
                    <a:pt x="21" y="63"/>
                  </a:lnTo>
                  <a:lnTo>
                    <a:pt x="13" y="63"/>
                  </a:lnTo>
                  <a:lnTo>
                    <a:pt x="8" y="63"/>
                  </a:lnTo>
                  <a:lnTo>
                    <a:pt x="4" y="59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43"/>
                  </a:lnTo>
                  <a:lnTo>
                    <a:pt x="4" y="43"/>
                  </a:lnTo>
                  <a:lnTo>
                    <a:pt x="8" y="49"/>
                  </a:lnTo>
                  <a:lnTo>
                    <a:pt x="13" y="56"/>
                  </a:lnTo>
                  <a:lnTo>
                    <a:pt x="17" y="59"/>
                  </a:lnTo>
                  <a:lnTo>
                    <a:pt x="25" y="59"/>
                  </a:lnTo>
                  <a:lnTo>
                    <a:pt x="34" y="59"/>
                  </a:lnTo>
                  <a:lnTo>
                    <a:pt x="38" y="56"/>
                  </a:lnTo>
                  <a:lnTo>
                    <a:pt x="38" y="53"/>
                  </a:lnTo>
                  <a:lnTo>
                    <a:pt x="38" y="49"/>
                  </a:lnTo>
                  <a:lnTo>
                    <a:pt x="38" y="46"/>
                  </a:lnTo>
                  <a:lnTo>
                    <a:pt x="34" y="43"/>
                  </a:lnTo>
                  <a:lnTo>
                    <a:pt x="29" y="40"/>
                  </a:lnTo>
                  <a:lnTo>
                    <a:pt x="21" y="36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3" y="4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67" name="Freeform 102"/>
            <p:cNvSpPr>
              <a:spLocks/>
            </p:cNvSpPr>
            <p:nvPr/>
          </p:nvSpPr>
          <p:spPr bwMode="auto">
            <a:xfrm>
              <a:off x="5718" y="2324"/>
              <a:ext cx="46" cy="79"/>
            </a:xfrm>
            <a:custGeom>
              <a:avLst/>
              <a:gdLst>
                <a:gd name="T0" fmla="*/ 25 w 46"/>
                <a:gd name="T1" fmla="*/ 0 h 79"/>
                <a:gd name="T2" fmla="*/ 25 w 46"/>
                <a:gd name="T3" fmla="*/ 20 h 79"/>
                <a:gd name="T4" fmla="*/ 42 w 46"/>
                <a:gd name="T5" fmla="*/ 20 h 79"/>
                <a:gd name="T6" fmla="*/ 42 w 46"/>
                <a:gd name="T7" fmla="*/ 23 h 79"/>
                <a:gd name="T8" fmla="*/ 25 w 46"/>
                <a:gd name="T9" fmla="*/ 23 h 79"/>
                <a:gd name="T10" fmla="*/ 25 w 46"/>
                <a:gd name="T11" fmla="*/ 62 h 79"/>
                <a:gd name="T12" fmla="*/ 25 w 46"/>
                <a:gd name="T13" fmla="*/ 65 h 79"/>
                <a:gd name="T14" fmla="*/ 29 w 46"/>
                <a:gd name="T15" fmla="*/ 69 h 79"/>
                <a:gd name="T16" fmla="*/ 29 w 46"/>
                <a:gd name="T17" fmla="*/ 72 h 79"/>
                <a:gd name="T18" fmla="*/ 33 w 46"/>
                <a:gd name="T19" fmla="*/ 72 h 79"/>
                <a:gd name="T20" fmla="*/ 38 w 46"/>
                <a:gd name="T21" fmla="*/ 72 h 79"/>
                <a:gd name="T22" fmla="*/ 38 w 46"/>
                <a:gd name="T23" fmla="*/ 69 h 79"/>
                <a:gd name="T24" fmla="*/ 42 w 46"/>
                <a:gd name="T25" fmla="*/ 69 h 79"/>
                <a:gd name="T26" fmla="*/ 42 w 46"/>
                <a:gd name="T27" fmla="*/ 65 h 79"/>
                <a:gd name="T28" fmla="*/ 46 w 46"/>
                <a:gd name="T29" fmla="*/ 65 h 79"/>
                <a:gd name="T30" fmla="*/ 42 w 46"/>
                <a:gd name="T31" fmla="*/ 72 h 79"/>
                <a:gd name="T32" fmla="*/ 38 w 46"/>
                <a:gd name="T33" fmla="*/ 75 h 79"/>
                <a:gd name="T34" fmla="*/ 33 w 46"/>
                <a:gd name="T35" fmla="*/ 79 h 79"/>
                <a:gd name="T36" fmla="*/ 25 w 46"/>
                <a:gd name="T37" fmla="*/ 79 h 79"/>
                <a:gd name="T38" fmla="*/ 21 w 46"/>
                <a:gd name="T39" fmla="*/ 79 h 79"/>
                <a:gd name="T40" fmla="*/ 21 w 46"/>
                <a:gd name="T41" fmla="*/ 75 h 79"/>
                <a:gd name="T42" fmla="*/ 17 w 46"/>
                <a:gd name="T43" fmla="*/ 75 h 79"/>
                <a:gd name="T44" fmla="*/ 12 w 46"/>
                <a:gd name="T45" fmla="*/ 72 h 79"/>
                <a:gd name="T46" fmla="*/ 12 w 46"/>
                <a:gd name="T47" fmla="*/ 69 h 79"/>
                <a:gd name="T48" fmla="*/ 12 w 46"/>
                <a:gd name="T49" fmla="*/ 62 h 79"/>
                <a:gd name="T50" fmla="*/ 12 w 46"/>
                <a:gd name="T51" fmla="*/ 23 h 79"/>
                <a:gd name="T52" fmla="*/ 0 w 46"/>
                <a:gd name="T53" fmla="*/ 23 h 79"/>
                <a:gd name="T54" fmla="*/ 0 w 46"/>
                <a:gd name="T55" fmla="*/ 20 h 79"/>
                <a:gd name="T56" fmla="*/ 4 w 46"/>
                <a:gd name="T57" fmla="*/ 20 h 79"/>
                <a:gd name="T58" fmla="*/ 8 w 46"/>
                <a:gd name="T59" fmla="*/ 16 h 79"/>
                <a:gd name="T60" fmla="*/ 12 w 46"/>
                <a:gd name="T61" fmla="*/ 13 h 79"/>
                <a:gd name="T62" fmla="*/ 17 w 46"/>
                <a:gd name="T63" fmla="*/ 10 h 79"/>
                <a:gd name="T64" fmla="*/ 21 w 46"/>
                <a:gd name="T65" fmla="*/ 3 h 79"/>
                <a:gd name="T66" fmla="*/ 25 w 46"/>
                <a:gd name="T67" fmla="*/ 0 h 79"/>
                <a:gd name="T68" fmla="*/ 25 w 46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79">
                  <a:moveTo>
                    <a:pt x="25" y="0"/>
                  </a:moveTo>
                  <a:lnTo>
                    <a:pt x="25" y="20"/>
                  </a:lnTo>
                  <a:lnTo>
                    <a:pt x="42" y="20"/>
                  </a:lnTo>
                  <a:lnTo>
                    <a:pt x="42" y="23"/>
                  </a:lnTo>
                  <a:lnTo>
                    <a:pt x="25" y="23"/>
                  </a:lnTo>
                  <a:lnTo>
                    <a:pt x="25" y="62"/>
                  </a:lnTo>
                  <a:lnTo>
                    <a:pt x="25" y="65"/>
                  </a:lnTo>
                  <a:lnTo>
                    <a:pt x="29" y="69"/>
                  </a:lnTo>
                  <a:lnTo>
                    <a:pt x="29" y="72"/>
                  </a:lnTo>
                  <a:lnTo>
                    <a:pt x="33" y="72"/>
                  </a:lnTo>
                  <a:lnTo>
                    <a:pt x="38" y="72"/>
                  </a:lnTo>
                  <a:lnTo>
                    <a:pt x="38" y="69"/>
                  </a:lnTo>
                  <a:lnTo>
                    <a:pt x="42" y="69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42" y="72"/>
                  </a:lnTo>
                  <a:lnTo>
                    <a:pt x="38" y="75"/>
                  </a:lnTo>
                  <a:lnTo>
                    <a:pt x="33" y="79"/>
                  </a:lnTo>
                  <a:lnTo>
                    <a:pt x="25" y="79"/>
                  </a:lnTo>
                  <a:lnTo>
                    <a:pt x="21" y="79"/>
                  </a:lnTo>
                  <a:lnTo>
                    <a:pt x="21" y="75"/>
                  </a:lnTo>
                  <a:lnTo>
                    <a:pt x="17" y="75"/>
                  </a:lnTo>
                  <a:lnTo>
                    <a:pt x="12" y="72"/>
                  </a:lnTo>
                  <a:lnTo>
                    <a:pt x="12" y="69"/>
                  </a:lnTo>
                  <a:lnTo>
                    <a:pt x="12" y="62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8" y="16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21" y="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68" name="Freeform 103"/>
            <p:cNvSpPr>
              <a:spLocks/>
            </p:cNvSpPr>
            <p:nvPr/>
          </p:nvSpPr>
          <p:spPr bwMode="auto">
            <a:xfrm>
              <a:off x="5315" y="2471"/>
              <a:ext cx="101" cy="89"/>
            </a:xfrm>
            <a:custGeom>
              <a:avLst/>
              <a:gdLst>
                <a:gd name="T0" fmla="*/ 96 w 101"/>
                <a:gd name="T1" fmla="*/ 0 h 89"/>
                <a:gd name="T2" fmla="*/ 101 w 101"/>
                <a:gd name="T3" fmla="*/ 30 h 89"/>
                <a:gd name="T4" fmla="*/ 96 w 101"/>
                <a:gd name="T5" fmla="*/ 30 h 89"/>
                <a:gd name="T6" fmla="*/ 92 w 101"/>
                <a:gd name="T7" fmla="*/ 17 h 89"/>
                <a:gd name="T8" fmla="*/ 84 w 101"/>
                <a:gd name="T9" fmla="*/ 10 h 89"/>
                <a:gd name="T10" fmla="*/ 71 w 101"/>
                <a:gd name="T11" fmla="*/ 4 h 89"/>
                <a:gd name="T12" fmla="*/ 59 w 101"/>
                <a:gd name="T13" fmla="*/ 4 h 89"/>
                <a:gd name="T14" fmla="*/ 50 w 101"/>
                <a:gd name="T15" fmla="*/ 4 h 89"/>
                <a:gd name="T16" fmla="*/ 38 w 101"/>
                <a:gd name="T17" fmla="*/ 7 h 89"/>
                <a:gd name="T18" fmla="*/ 33 w 101"/>
                <a:gd name="T19" fmla="*/ 13 h 89"/>
                <a:gd name="T20" fmla="*/ 25 w 101"/>
                <a:gd name="T21" fmla="*/ 23 h 89"/>
                <a:gd name="T22" fmla="*/ 21 w 101"/>
                <a:gd name="T23" fmla="*/ 33 h 89"/>
                <a:gd name="T24" fmla="*/ 21 w 101"/>
                <a:gd name="T25" fmla="*/ 46 h 89"/>
                <a:gd name="T26" fmla="*/ 21 w 101"/>
                <a:gd name="T27" fmla="*/ 56 h 89"/>
                <a:gd name="T28" fmla="*/ 25 w 101"/>
                <a:gd name="T29" fmla="*/ 66 h 89"/>
                <a:gd name="T30" fmla="*/ 33 w 101"/>
                <a:gd name="T31" fmla="*/ 72 h 89"/>
                <a:gd name="T32" fmla="*/ 42 w 101"/>
                <a:gd name="T33" fmla="*/ 79 h 89"/>
                <a:gd name="T34" fmla="*/ 50 w 101"/>
                <a:gd name="T35" fmla="*/ 82 h 89"/>
                <a:gd name="T36" fmla="*/ 63 w 101"/>
                <a:gd name="T37" fmla="*/ 82 h 89"/>
                <a:gd name="T38" fmla="*/ 71 w 101"/>
                <a:gd name="T39" fmla="*/ 82 h 89"/>
                <a:gd name="T40" fmla="*/ 80 w 101"/>
                <a:gd name="T41" fmla="*/ 79 h 89"/>
                <a:gd name="T42" fmla="*/ 88 w 101"/>
                <a:gd name="T43" fmla="*/ 76 h 89"/>
                <a:gd name="T44" fmla="*/ 101 w 101"/>
                <a:gd name="T45" fmla="*/ 66 h 89"/>
                <a:gd name="T46" fmla="*/ 101 w 101"/>
                <a:gd name="T47" fmla="*/ 66 h 89"/>
                <a:gd name="T48" fmla="*/ 92 w 101"/>
                <a:gd name="T49" fmla="*/ 76 h 89"/>
                <a:gd name="T50" fmla="*/ 84 w 101"/>
                <a:gd name="T51" fmla="*/ 85 h 89"/>
                <a:gd name="T52" fmla="*/ 71 w 101"/>
                <a:gd name="T53" fmla="*/ 89 h 89"/>
                <a:gd name="T54" fmla="*/ 54 w 101"/>
                <a:gd name="T55" fmla="*/ 89 h 89"/>
                <a:gd name="T56" fmla="*/ 38 w 101"/>
                <a:gd name="T57" fmla="*/ 89 h 89"/>
                <a:gd name="T58" fmla="*/ 25 w 101"/>
                <a:gd name="T59" fmla="*/ 82 h 89"/>
                <a:gd name="T60" fmla="*/ 12 w 101"/>
                <a:gd name="T61" fmla="*/ 72 h 89"/>
                <a:gd name="T62" fmla="*/ 4 w 101"/>
                <a:gd name="T63" fmla="*/ 59 h 89"/>
                <a:gd name="T64" fmla="*/ 0 w 101"/>
                <a:gd name="T65" fmla="*/ 46 h 89"/>
                <a:gd name="T66" fmla="*/ 4 w 101"/>
                <a:gd name="T67" fmla="*/ 33 h 89"/>
                <a:gd name="T68" fmla="*/ 8 w 101"/>
                <a:gd name="T69" fmla="*/ 23 h 89"/>
                <a:gd name="T70" fmla="*/ 17 w 101"/>
                <a:gd name="T71" fmla="*/ 13 h 89"/>
                <a:gd name="T72" fmla="*/ 29 w 101"/>
                <a:gd name="T73" fmla="*/ 4 h 89"/>
                <a:gd name="T74" fmla="*/ 42 w 101"/>
                <a:gd name="T75" fmla="*/ 0 h 89"/>
                <a:gd name="T76" fmla="*/ 59 w 101"/>
                <a:gd name="T77" fmla="*/ 0 h 89"/>
                <a:gd name="T78" fmla="*/ 71 w 101"/>
                <a:gd name="T79" fmla="*/ 0 h 89"/>
                <a:gd name="T80" fmla="*/ 84 w 101"/>
                <a:gd name="T81" fmla="*/ 4 h 89"/>
                <a:gd name="T82" fmla="*/ 84 w 101"/>
                <a:gd name="T83" fmla="*/ 4 h 89"/>
                <a:gd name="T84" fmla="*/ 88 w 101"/>
                <a:gd name="T85" fmla="*/ 4 h 89"/>
                <a:gd name="T86" fmla="*/ 88 w 101"/>
                <a:gd name="T87" fmla="*/ 4 h 89"/>
                <a:gd name="T88" fmla="*/ 92 w 101"/>
                <a:gd name="T89" fmla="*/ 4 h 89"/>
                <a:gd name="T90" fmla="*/ 92 w 101"/>
                <a:gd name="T91" fmla="*/ 0 h 89"/>
                <a:gd name="T92" fmla="*/ 92 w 101"/>
                <a:gd name="T93" fmla="*/ 0 h 89"/>
                <a:gd name="T94" fmla="*/ 96 w 101"/>
                <a:gd name="T9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89">
                  <a:moveTo>
                    <a:pt x="96" y="0"/>
                  </a:moveTo>
                  <a:lnTo>
                    <a:pt x="101" y="30"/>
                  </a:lnTo>
                  <a:lnTo>
                    <a:pt x="96" y="30"/>
                  </a:lnTo>
                  <a:lnTo>
                    <a:pt x="92" y="17"/>
                  </a:lnTo>
                  <a:lnTo>
                    <a:pt x="84" y="10"/>
                  </a:lnTo>
                  <a:lnTo>
                    <a:pt x="71" y="4"/>
                  </a:lnTo>
                  <a:lnTo>
                    <a:pt x="59" y="4"/>
                  </a:lnTo>
                  <a:lnTo>
                    <a:pt x="50" y="4"/>
                  </a:lnTo>
                  <a:lnTo>
                    <a:pt x="38" y="7"/>
                  </a:lnTo>
                  <a:lnTo>
                    <a:pt x="33" y="13"/>
                  </a:lnTo>
                  <a:lnTo>
                    <a:pt x="25" y="23"/>
                  </a:lnTo>
                  <a:lnTo>
                    <a:pt x="21" y="33"/>
                  </a:lnTo>
                  <a:lnTo>
                    <a:pt x="21" y="46"/>
                  </a:lnTo>
                  <a:lnTo>
                    <a:pt x="21" y="56"/>
                  </a:lnTo>
                  <a:lnTo>
                    <a:pt x="25" y="66"/>
                  </a:lnTo>
                  <a:lnTo>
                    <a:pt x="33" y="72"/>
                  </a:lnTo>
                  <a:lnTo>
                    <a:pt x="42" y="79"/>
                  </a:lnTo>
                  <a:lnTo>
                    <a:pt x="50" y="82"/>
                  </a:lnTo>
                  <a:lnTo>
                    <a:pt x="63" y="82"/>
                  </a:lnTo>
                  <a:lnTo>
                    <a:pt x="71" y="82"/>
                  </a:lnTo>
                  <a:lnTo>
                    <a:pt x="80" y="79"/>
                  </a:lnTo>
                  <a:lnTo>
                    <a:pt x="88" y="76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92" y="76"/>
                  </a:lnTo>
                  <a:lnTo>
                    <a:pt x="84" y="85"/>
                  </a:lnTo>
                  <a:lnTo>
                    <a:pt x="71" y="89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25" y="82"/>
                  </a:lnTo>
                  <a:lnTo>
                    <a:pt x="12" y="72"/>
                  </a:lnTo>
                  <a:lnTo>
                    <a:pt x="4" y="59"/>
                  </a:lnTo>
                  <a:lnTo>
                    <a:pt x="0" y="46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7" y="13"/>
                  </a:lnTo>
                  <a:lnTo>
                    <a:pt x="29" y="4"/>
                  </a:lnTo>
                  <a:lnTo>
                    <a:pt x="42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69" name="Freeform 104"/>
            <p:cNvSpPr>
              <a:spLocks noEditPoints="1"/>
            </p:cNvSpPr>
            <p:nvPr/>
          </p:nvSpPr>
          <p:spPr bwMode="auto">
            <a:xfrm>
              <a:off x="5428" y="2497"/>
              <a:ext cx="72" cy="63"/>
            </a:xfrm>
            <a:custGeom>
              <a:avLst/>
              <a:gdLst>
                <a:gd name="T0" fmla="*/ 38 w 72"/>
                <a:gd name="T1" fmla="*/ 0 h 63"/>
                <a:gd name="T2" fmla="*/ 46 w 72"/>
                <a:gd name="T3" fmla="*/ 4 h 63"/>
                <a:gd name="T4" fmla="*/ 55 w 72"/>
                <a:gd name="T5" fmla="*/ 7 h 63"/>
                <a:gd name="T6" fmla="*/ 63 w 72"/>
                <a:gd name="T7" fmla="*/ 10 h 63"/>
                <a:gd name="T8" fmla="*/ 72 w 72"/>
                <a:gd name="T9" fmla="*/ 20 h 63"/>
                <a:gd name="T10" fmla="*/ 72 w 72"/>
                <a:gd name="T11" fmla="*/ 30 h 63"/>
                <a:gd name="T12" fmla="*/ 72 w 72"/>
                <a:gd name="T13" fmla="*/ 40 h 63"/>
                <a:gd name="T14" fmla="*/ 67 w 72"/>
                <a:gd name="T15" fmla="*/ 46 h 63"/>
                <a:gd name="T16" fmla="*/ 63 w 72"/>
                <a:gd name="T17" fmla="*/ 53 h 63"/>
                <a:gd name="T18" fmla="*/ 55 w 72"/>
                <a:gd name="T19" fmla="*/ 59 h 63"/>
                <a:gd name="T20" fmla="*/ 46 w 72"/>
                <a:gd name="T21" fmla="*/ 63 h 63"/>
                <a:gd name="T22" fmla="*/ 34 w 72"/>
                <a:gd name="T23" fmla="*/ 63 h 63"/>
                <a:gd name="T24" fmla="*/ 25 w 72"/>
                <a:gd name="T25" fmla="*/ 63 h 63"/>
                <a:gd name="T26" fmla="*/ 17 w 72"/>
                <a:gd name="T27" fmla="*/ 59 h 63"/>
                <a:gd name="T28" fmla="*/ 9 w 72"/>
                <a:gd name="T29" fmla="*/ 53 h 63"/>
                <a:gd name="T30" fmla="*/ 4 w 72"/>
                <a:gd name="T31" fmla="*/ 43 h 63"/>
                <a:gd name="T32" fmla="*/ 0 w 72"/>
                <a:gd name="T33" fmla="*/ 33 h 63"/>
                <a:gd name="T34" fmla="*/ 0 w 72"/>
                <a:gd name="T35" fmla="*/ 23 h 63"/>
                <a:gd name="T36" fmla="*/ 4 w 72"/>
                <a:gd name="T37" fmla="*/ 17 h 63"/>
                <a:gd name="T38" fmla="*/ 13 w 72"/>
                <a:gd name="T39" fmla="*/ 10 h 63"/>
                <a:gd name="T40" fmla="*/ 17 w 72"/>
                <a:gd name="T41" fmla="*/ 4 h 63"/>
                <a:gd name="T42" fmla="*/ 30 w 72"/>
                <a:gd name="T43" fmla="*/ 4 h 63"/>
                <a:gd name="T44" fmla="*/ 38 w 72"/>
                <a:gd name="T45" fmla="*/ 0 h 63"/>
                <a:gd name="T46" fmla="*/ 34 w 72"/>
                <a:gd name="T47" fmla="*/ 4 h 63"/>
                <a:gd name="T48" fmla="*/ 30 w 72"/>
                <a:gd name="T49" fmla="*/ 7 h 63"/>
                <a:gd name="T50" fmla="*/ 25 w 72"/>
                <a:gd name="T51" fmla="*/ 7 h 63"/>
                <a:gd name="T52" fmla="*/ 21 w 72"/>
                <a:gd name="T53" fmla="*/ 10 h 63"/>
                <a:gd name="T54" fmla="*/ 17 w 72"/>
                <a:gd name="T55" fmla="*/ 14 h 63"/>
                <a:gd name="T56" fmla="*/ 17 w 72"/>
                <a:gd name="T57" fmla="*/ 20 h 63"/>
                <a:gd name="T58" fmla="*/ 17 w 72"/>
                <a:gd name="T59" fmla="*/ 27 h 63"/>
                <a:gd name="T60" fmla="*/ 17 w 72"/>
                <a:gd name="T61" fmla="*/ 40 h 63"/>
                <a:gd name="T62" fmla="*/ 21 w 72"/>
                <a:gd name="T63" fmla="*/ 50 h 63"/>
                <a:gd name="T64" fmla="*/ 30 w 72"/>
                <a:gd name="T65" fmla="*/ 56 h 63"/>
                <a:gd name="T66" fmla="*/ 38 w 72"/>
                <a:gd name="T67" fmla="*/ 59 h 63"/>
                <a:gd name="T68" fmla="*/ 46 w 72"/>
                <a:gd name="T69" fmla="*/ 56 h 63"/>
                <a:gd name="T70" fmla="*/ 51 w 72"/>
                <a:gd name="T71" fmla="*/ 53 h 63"/>
                <a:gd name="T72" fmla="*/ 55 w 72"/>
                <a:gd name="T73" fmla="*/ 46 h 63"/>
                <a:gd name="T74" fmla="*/ 59 w 72"/>
                <a:gd name="T75" fmla="*/ 37 h 63"/>
                <a:gd name="T76" fmla="*/ 55 w 72"/>
                <a:gd name="T77" fmla="*/ 27 h 63"/>
                <a:gd name="T78" fmla="*/ 55 w 72"/>
                <a:gd name="T79" fmla="*/ 17 h 63"/>
                <a:gd name="T80" fmla="*/ 51 w 72"/>
                <a:gd name="T81" fmla="*/ 10 h 63"/>
                <a:gd name="T82" fmla="*/ 42 w 72"/>
                <a:gd name="T83" fmla="*/ 7 h 63"/>
                <a:gd name="T84" fmla="*/ 34 w 72"/>
                <a:gd name="T8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" h="63">
                  <a:moveTo>
                    <a:pt x="38" y="0"/>
                  </a:moveTo>
                  <a:lnTo>
                    <a:pt x="46" y="4"/>
                  </a:lnTo>
                  <a:lnTo>
                    <a:pt x="55" y="7"/>
                  </a:lnTo>
                  <a:lnTo>
                    <a:pt x="63" y="10"/>
                  </a:lnTo>
                  <a:lnTo>
                    <a:pt x="72" y="20"/>
                  </a:lnTo>
                  <a:lnTo>
                    <a:pt x="72" y="30"/>
                  </a:lnTo>
                  <a:lnTo>
                    <a:pt x="72" y="40"/>
                  </a:lnTo>
                  <a:lnTo>
                    <a:pt x="67" y="46"/>
                  </a:lnTo>
                  <a:lnTo>
                    <a:pt x="63" y="53"/>
                  </a:lnTo>
                  <a:lnTo>
                    <a:pt x="55" y="59"/>
                  </a:lnTo>
                  <a:lnTo>
                    <a:pt x="46" y="63"/>
                  </a:lnTo>
                  <a:lnTo>
                    <a:pt x="34" y="63"/>
                  </a:lnTo>
                  <a:lnTo>
                    <a:pt x="25" y="63"/>
                  </a:lnTo>
                  <a:lnTo>
                    <a:pt x="17" y="59"/>
                  </a:lnTo>
                  <a:lnTo>
                    <a:pt x="9" y="53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13" y="10"/>
                  </a:lnTo>
                  <a:lnTo>
                    <a:pt x="17" y="4"/>
                  </a:lnTo>
                  <a:lnTo>
                    <a:pt x="30" y="4"/>
                  </a:lnTo>
                  <a:lnTo>
                    <a:pt x="38" y="0"/>
                  </a:lnTo>
                  <a:close/>
                  <a:moveTo>
                    <a:pt x="34" y="4"/>
                  </a:moveTo>
                  <a:lnTo>
                    <a:pt x="30" y="7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17" y="14"/>
                  </a:lnTo>
                  <a:lnTo>
                    <a:pt x="17" y="20"/>
                  </a:lnTo>
                  <a:lnTo>
                    <a:pt x="17" y="27"/>
                  </a:lnTo>
                  <a:lnTo>
                    <a:pt x="17" y="40"/>
                  </a:lnTo>
                  <a:lnTo>
                    <a:pt x="21" y="50"/>
                  </a:lnTo>
                  <a:lnTo>
                    <a:pt x="30" y="56"/>
                  </a:lnTo>
                  <a:lnTo>
                    <a:pt x="38" y="59"/>
                  </a:lnTo>
                  <a:lnTo>
                    <a:pt x="46" y="56"/>
                  </a:lnTo>
                  <a:lnTo>
                    <a:pt x="51" y="53"/>
                  </a:lnTo>
                  <a:lnTo>
                    <a:pt x="55" y="46"/>
                  </a:lnTo>
                  <a:lnTo>
                    <a:pt x="59" y="37"/>
                  </a:lnTo>
                  <a:lnTo>
                    <a:pt x="55" y="27"/>
                  </a:lnTo>
                  <a:lnTo>
                    <a:pt x="55" y="17"/>
                  </a:lnTo>
                  <a:lnTo>
                    <a:pt x="51" y="10"/>
                  </a:lnTo>
                  <a:lnTo>
                    <a:pt x="42" y="7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70" name="Freeform 105"/>
            <p:cNvSpPr>
              <a:spLocks/>
            </p:cNvSpPr>
            <p:nvPr/>
          </p:nvSpPr>
          <p:spPr bwMode="auto">
            <a:xfrm>
              <a:off x="5508" y="2497"/>
              <a:ext cx="80" cy="63"/>
            </a:xfrm>
            <a:custGeom>
              <a:avLst/>
              <a:gdLst>
                <a:gd name="T0" fmla="*/ 25 w 80"/>
                <a:gd name="T1" fmla="*/ 14 h 63"/>
                <a:gd name="T2" fmla="*/ 33 w 80"/>
                <a:gd name="T3" fmla="*/ 7 h 63"/>
                <a:gd name="T4" fmla="*/ 42 w 80"/>
                <a:gd name="T5" fmla="*/ 4 h 63"/>
                <a:gd name="T6" fmla="*/ 50 w 80"/>
                <a:gd name="T7" fmla="*/ 0 h 63"/>
                <a:gd name="T8" fmla="*/ 59 w 80"/>
                <a:gd name="T9" fmla="*/ 0 h 63"/>
                <a:gd name="T10" fmla="*/ 63 w 80"/>
                <a:gd name="T11" fmla="*/ 4 h 63"/>
                <a:gd name="T12" fmla="*/ 67 w 80"/>
                <a:gd name="T13" fmla="*/ 7 h 63"/>
                <a:gd name="T14" fmla="*/ 67 w 80"/>
                <a:gd name="T15" fmla="*/ 10 h 63"/>
                <a:gd name="T16" fmla="*/ 71 w 80"/>
                <a:gd name="T17" fmla="*/ 17 h 63"/>
                <a:gd name="T18" fmla="*/ 71 w 80"/>
                <a:gd name="T19" fmla="*/ 23 h 63"/>
                <a:gd name="T20" fmla="*/ 71 w 80"/>
                <a:gd name="T21" fmla="*/ 50 h 63"/>
                <a:gd name="T22" fmla="*/ 71 w 80"/>
                <a:gd name="T23" fmla="*/ 53 h 63"/>
                <a:gd name="T24" fmla="*/ 71 w 80"/>
                <a:gd name="T25" fmla="*/ 56 h 63"/>
                <a:gd name="T26" fmla="*/ 71 w 80"/>
                <a:gd name="T27" fmla="*/ 56 h 63"/>
                <a:gd name="T28" fmla="*/ 75 w 80"/>
                <a:gd name="T29" fmla="*/ 59 h 63"/>
                <a:gd name="T30" fmla="*/ 75 w 80"/>
                <a:gd name="T31" fmla="*/ 59 h 63"/>
                <a:gd name="T32" fmla="*/ 80 w 80"/>
                <a:gd name="T33" fmla="*/ 59 h 63"/>
                <a:gd name="T34" fmla="*/ 80 w 80"/>
                <a:gd name="T35" fmla="*/ 63 h 63"/>
                <a:gd name="T36" fmla="*/ 46 w 80"/>
                <a:gd name="T37" fmla="*/ 63 h 63"/>
                <a:gd name="T38" fmla="*/ 46 w 80"/>
                <a:gd name="T39" fmla="*/ 59 h 63"/>
                <a:gd name="T40" fmla="*/ 46 w 80"/>
                <a:gd name="T41" fmla="*/ 59 h 63"/>
                <a:gd name="T42" fmla="*/ 50 w 80"/>
                <a:gd name="T43" fmla="*/ 59 h 63"/>
                <a:gd name="T44" fmla="*/ 54 w 80"/>
                <a:gd name="T45" fmla="*/ 59 h 63"/>
                <a:gd name="T46" fmla="*/ 54 w 80"/>
                <a:gd name="T47" fmla="*/ 56 h 63"/>
                <a:gd name="T48" fmla="*/ 54 w 80"/>
                <a:gd name="T49" fmla="*/ 53 h 63"/>
                <a:gd name="T50" fmla="*/ 59 w 80"/>
                <a:gd name="T51" fmla="*/ 53 h 63"/>
                <a:gd name="T52" fmla="*/ 59 w 80"/>
                <a:gd name="T53" fmla="*/ 50 h 63"/>
                <a:gd name="T54" fmla="*/ 59 w 80"/>
                <a:gd name="T55" fmla="*/ 23 h 63"/>
                <a:gd name="T56" fmla="*/ 54 w 80"/>
                <a:gd name="T57" fmla="*/ 17 h 63"/>
                <a:gd name="T58" fmla="*/ 54 w 80"/>
                <a:gd name="T59" fmla="*/ 14 h 63"/>
                <a:gd name="T60" fmla="*/ 50 w 80"/>
                <a:gd name="T61" fmla="*/ 10 h 63"/>
                <a:gd name="T62" fmla="*/ 46 w 80"/>
                <a:gd name="T63" fmla="*/ 10 h 63"/>
                <a:gd name="T64" fmla="*/ 33 w 80"/>
                <a:gd name="T65" fmla="*/ 10 h 63"/>
                <a:gd name="T66" fmla="*/ 25 w 80"/>
                <a:gd name="T67" fmla="*/ 17 h 63"/>
                <a:gd name="T68" fmla="*/ 25 w 80"/>
                <a:gd name="T69" fmla="*/ 50 h 63"/>
                <a:gd name="T70" fmla="*/ 25 w 80"/>
                <a:gd name="T71" fmla="*/ 53 h 63"/>
                <a:gd name="T72" fmla="*/ 25 w 80"/>
                <a:gd name="T73" fmla="*/ 56 h 63"/>
                <a:gd name="T74" fmla="*/ 29 w 80"/>
                <a:gd name="T75" fmla="*/ 56 h 63"/>
                <a:gd name="T76" fmla="*/ 29 w 80"/>
                <a:gd name="T77" fmla="*/ 59 h 63"/>
                <a:gd name="T78" fmla="*/ 33 w 80"/>
                <a:gd name="T79" fmla="*/ 59 h 63"/>
                <a:gd name="T80" fmla="*/ 38 w 80"/>
                <a:gd name="T81" fmla="*/ 59 h 63"/>
                <a:gd name="T82" fmla="*/ 38 w 80"/>
                <a:gd name="T83" fmla="*/ 63 h 63"/>
                <a:gd name="T84" fmla="*/ 0 w 80"/>
                <a:gd name="T85" fmla="*/ 63 h 63"/>
                <a:gd name="T86" fmla="*/ 0 w 80"/>
                <a:gd name="T87" fmla="*/ 59 h 63"/>
                <a:gd name="T88" fmla="*/ 4 w 80"/>
                <a:gd name="T89" fmla="*/ 59 h 63"/>
                <a:gd name="T90" fmla="*/ 8 w 80"/>
                <a:gd name="T91" fmla="*/ 59 h 63"/>
                <a:gd name="T92" fmla="*/ 8 w 80"/>
                <a:gd name="T93" fmla="*/ 56 h 63"/>
                <a:gd name="T94" fmla="*/ 13 w 80"/>
                <a:gd name="T95" fmla="*/ 53 h 63"/>
                <a:gd name="T96" fmla="*/ 13 w 80"/>
                <a:gd name="T97" fmla="*/ 50 h 63"/>
                <a:gd name="T98" fmla="*/ 13 w 80"/>
                <a:gd name="T99" fmla="*/ 27 h 63"/>
                <a:gd name="T100" fmla="*/ 13 w 80"/>
                <a:gd name="T101" fmla="*/ 17 h 63"/>
                <a:gd name="T102" fmla="*/ 13 w 80"/>
                <a:gd name="T103" fmla="*/ 14 h 63"/>
                <a:gd name="T104" fmla="*/ 13 w 80"/>
                <a:gd name="T105" fmla="*/ 10 h 63"/>
                <a:gd name="T106" fmla="*/ 8 w 80"/>
                <a:gd name="T107" fmla="*/ 10 h 63"/>
                <a:gd name="T108" fmla="*/ 8 w 80"/>
                <a:gd name="T109" fmla="*/ 10 h 63"/>
                <a:gd name="T110" fmla="*/ 8 w 80"/>
                <a:gd name="T111" fmla="*/ 10 h 63"/>
                <a:gd name="T112" fmla="*/ 4 w 80"/>
                <a:gd name="T113" fmla="*/ 10 h 63"/>
                <a:gd name="T114" fmla="*/ 0 w 80"/>
                <a:gd name="T115" fmla="*/ 10 h 63"/>
                <a:gd name="T116" fmla="*/ 0 w 80"/>
                <a:gd name="T117" fmla="*/ 7 h 63"/>
                <a:gd name="T118" fmla="*/ 21 w 80"/>
                <a:gd name="T119" fmla="*/ 0 h 63"/>
                <a:gd name="T120" fmla="*/ 25 w 80"/>
                <a:gd name="T121" fmla="*/ 0 h 63"/>
                <a:gd name="T122" fmla="*/ 25 w 80"/>
                <a:gd name="T123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" h="63">
                  <a:moveTo>
                    <a:pt x="25" y="14"/>
                  </a:moveTo>
                  <a:lnTo>
                    <a:pt x="33" y="7"/>
                  </a:lnTo>
                  <a:lnTo>
                    <a:pt x="42" y="4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3" y="4"/>
                  </a:lnTo>
                  <a:lnTo>
                    <a:pt x="67" y="7"/>
                  </a:lnTo>
                  <a:lnTo>
                    <a:pt x="67" y="10"/>
                  </a:lnTo>
                  <a:lnTo>
                    <a:pt x="71" y="17"/>
                  </a:lnTo>
                  <a:lnTo>
                    <a:pt x="71" y="23"/>
                  </a:lnTo>
                  <a:lnTo>
                    <a:pt x="71" y="50"/>
                  </a:lnTo>
                  <a:lnTo>
                    <a:pt x="71" y="53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80" y="59"/>
                  </a:lnTo>
                  <a:lnTo>
                    <a:pt x="80" y="63"/>
                  </a:lnTo>
                  <a:lnTo>
                    <a:pt x="46" y="63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50" y="59"/>
                  </a:lnTo>
                  <a:lnTo>
                    <a:pt x="54" y="59"/>
                  </a:lnTo>
                  <a:lnTo>
                    <a:pt x="54" y="56"/>
                  </a:lnTo>
                  <a:lnTo>
                    <a:pt x="54" y="53"/>
                  </a:lnTo>
                  <a:lnTo>
                    <a:pt x="59" y="53"/>
                  </a:lnTo>
                  <a:lnTo>
                    <a:pt x="59" y="50"/>
                  </a:lnTo>
                  <a:lnTo>
                    <a:pt x="59" y="23"/>
                  </a:lnTo>
                  <a:lnTo>
                    <a:pt x="54" y="17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10"/>
                  </a:lnTo>
                  <a:lnTo>
                    <a:pt x="33" y="10"/>
                  </a:lnTo>
                  <a:lnTo>
                    <a:pt x="25" y="17"/>
                  </a:lnTo>
                  <a:lnTo>
                    <a:pt x="25" y="50"/>
                  </a:lnTo>
                  <a:lnTo>
                    <a:pt x="25" y="53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29" y="59"/>
                  </a:lnTo>
                  <a:lnTo>
                    <a:pt x="33" y="59"/>
                  </a:lnTo>
                  <a:lnTo>
                    <a:pt x="38" y="59"/>
                  </a:lnTo>
                  <a:lnTo>
                    <a:pt x="38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4" y="59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3" y="50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3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71" name="Freeform 106"/>
            <p:cNvSpPr>
              <a:spLocks noEditPoints="1"/>
            </p:cNvSpPr>
            <p:nvPr/>
          </p:nvSpPr>
          <p:spPr bwMode="auto">
            <a:xfrm>
              <a:off x="5596" y="2468"/>
              <a:ext cx="80" cy="92"/>
            </a:xfrm>
            <a:custGeom>
              <a:avLst/>
              <a:gdLst>
                <a:gd name="T0" fmla="*/ 55 w 80"/>
                <a:gd name="T1" fmla="*/ 85 h 92"/>
                <a:gd name="T2" fmla="*/ 46 w 80"/>
                <a:gd name="T3" fmla="*/ 88 h 92"/>
                <a:gd name="T4" fmla="*/ 42 w 80"/>
                <a:gd name="T5" fmla="*/ 92 h 92"/>
                <a:gd name="T6" fmla="*/ 38 w 80"/>
                <a:gd name="T7" fmla="*/ 92 h 92"/>
                <a:gd name="T8" fmla="*/ 29 w 80"/>
                <a:gd name="T9" fmla="*/ 92 h 92"/>
                <a:gd name="T10" fmla="*/ 21 w 80"/>
                <a:gd name="T11" fmla="*/ 92 h 92"/>
                <a:gd name="T12" fmla="*/ 8 w 80"/>
                <a:gd name="T13" fmla="*/ 85 h 92"/>
                <a:gd name="T14" fmla="*/ 4 w 80"/>
                <a:gd name="T15" fmla="*/ 75 h 92"/>
                <a:gd name="T16" fmla="*/ 0 w 80"/>
                <a:gd name="T17" fmla="*/ 62 h 92"/>
                <a:gd name="T18" fmla="*/ 4 w 80"/>
                <a:gd name="T19" fmla="*/ 52 h 92"/>
                <a:gd name="T20" fmla="*/ 8 w 80"/>
                <a:gd name="T21" fmla="*/ 39 h 92"/>
                <a:gd name="T22" fmla="*/ 17 w 80"/>
                <a:gd name="T23" fmla="*/ 36 h 92"/>
                <a:gd name="T24" fmla="*/ 25 w 80"/>
                <a:gd name="T25" fmla="*/ 33 h 92"/>
                <a:gd name="T26" fmla="*/ 38 w 80"/>
                <a:gd name="T27" fmla="*/ 29 h 92"/>
                <a:gd name="T28" fmla="*/ 46 w 80"/>
                <a:gd name="T29" fmla="*/ 33 h 92"/>
                <a:gd name="T30" fmla="*/ 55 w 80"/>
                <a:gd name="T31" fmla="*/ 36 h 92"/>
                <a:gd name="T32" fmla="*/ 55 w 80"/>
                <a:gd name="T33" fmla="*/ 23 h 92"/>
                <a:gd name="T34" fmla="*/ 55 w 80"/>
                <a:gd name="T35" fmla="*/ 16 h 92"/>
                <a:gd name="T36" fmla="*/ 50 w 80"/>
                <a:gd name="T37" fmla="*/ 13 h 92"/>
                <a:gd name="T38" fmla="*/ 50 w 80"/>
                <a:gd name="T39" fmla="*/ 10 h 92"/>
                <a:gd name="T40" fmla="*/ 50 w 80"/>
                <a:gd name="T41" fmla="*/ 10 h 92"/>
                <a:gd name="T42" fmla="*/ 50 w 80"/>
                <a:gd name="T43" fmla="*/ 7 h 92"/>
                <a:gd name="T44" fmla="*/ 46 w 80"/>
                <a:gd name="T45" fmla="*/ 7 h 92"/>
                <a:gd name="T46" fmla="*/ 46 w 80"/>
                <a:gd name="T47" fmla="*/ 7 h 92"/>
                <a:gd name="T48" fmla="*/ 42 w 80"/>
                <a:gd name="T49" fmla="*/ 10 h 92"/>
                <a:gd name="T50" fmla="*/ 42 w 80"/>
                <a:gd name="T51" fmla="*/ 7 h 92"/>
                <a:gd name="T52" fmla="*/ 63 w 80"/>
                <a:gd name="T53" fmla="*/ 0 h 92"/>
                <a:gd name="T54" fmla="*/ 67 w 80"/>
                <a:gd name="T55" fmla="*/ 0 h 92"/>
                <a:gd name="T56" fmla="*/ 67 w 80"/>
                <a:gd name="T57" fmla="*/ 69 h 92"/>
                <a:gd name="T58" fmla="*/ 67 w 80"/>
                <a:gd name="T59" fmla="*/ 75 h 92"/>
                <a:gd name="T60" fmla="*/ 67 w 80"/>
                <a:gd name="T61" fmla="*/ 79 h 92"/>
                <a:gd name="T62" fmla="*/ 67 w 80"/>
                <a:gd name="T63" fmla="*/ 82 h 92"/>
                <a:gd name="T64" fmla="*/ 67 w 80"/>
                <a:gd name="T65" fmla="*/ 82 h 92"/>
                <a:gd name="T66" fmla="*/ 71 w 80"/>
                <a:gd name="T67" fmla="*/ 85 h 92"/>
                <a:gd name="T68" fmla="*/ 71 w 80"/>
                <a:gd name="T69" fmla="*/ 85 h 92"/>
                <a:gd name="T70" fmla="*/ 76 w 80"/>
                <a:gd name="T71" fmla="*/ 85 h 92"/>
                <a:gd name="T72" fmla="*/ 80 w 80"/>
                <a:gd name="T73" fmla="*/ 82 h 92"/>
                <a:gd name="T74" fmla="*/ 80 w 80"/>
                <a:gd name="T75" fmla="*/ 85 h 92"/>
                <a:gd name="T76" fmla="*/ 59 w 80"/>
                <a:gd name="T77" fmla="*/ 92 h 92"/>
                <a:gd name="T78" fmla="*/ 55 w 80"/>
                <a:gd name="T79" fmla="*/ 92 h 92"/>
                <a:gd name="T80" fmla="*/ 55 w 80"/>
                <a:gd name="T81" fmla="*/ 85 h 92"/>
                <a:gd name="T82" fmla="*/ 55 w 80"/>
                <a:gd name="T83" fmla="*/ 79 h 92"/>
                <a:gd name="T84" fmla="*/ 55 w 80"/>
                <a:gd name="T85" fmla="*/ 49 h 92"/>
                <a:gd name="T86" fmla="*/ 50 w 80"/>
                <a:gd name="T87" fmla="*/ 46 h 92"/>
                <a:gd name="T88" fmla="*/ 50 w 80"/>
                <a:gd name="T89" fmla="*/ 43 h 92"/>
                <a:gd name="T90" fmla="*/ 46 w 80"/>
                <a:gd name="T91" fmla="*/ 39 h 92"/>
                <a:gd name="T92" fmla="*/ 42 w 80"/>
                <a:gd name="T93" fmla="*/ 36 h 92"/>
                <a:gd name="T94" fmla="*/ 38 w 80"/>
                <a:gd name="T95" fmla="*/ 36 h 92"/>
                <a:gd name="T96" fmla="*/ 34 w 80"/>
                <a:gd name="T97" fmla="*/ 33 h 92"/>
                <a:gd name="T98" fmla="*/ 29 w 80"/>
                <a:gd name="T99" fmla="*/ 36 h 92"/>
                <a:gd name="T100" fmla="*/ 21 w 80"/>
                <a:gd name="T101" fmla="*/ 39 h 92"/>
                <a:gd name="T102" fmla="*/ 17 w 80"/>
                <a:gd name="T103" fmla="*/ 49 h 92"/>
                <a:gd name="T104" fmla="*/ 17 w 80"/>
                <a:gd name="T105" fmla="*/ 59 h 92"/>
                <a:gd name="T106" fmla="*/ 17 w 80"/>
                <a:gd name="T107" fmla="*/ 69 h 92"/>
                <a:gd name="T108" fmla="*/ 21 w 80"/>
                <a:gd name="T109" fmla="*/ 79 h 92"/>
                <a:gd name="T110" fmla="*/ 29 w 80"/>
                <a:gd name="T111" fmla="*/ 85 h 92"/>
                <a:gd name="T112" fmla="*/ 38 w 80"/>
                <a:gd name="T113" fmla="*/ 85 h 92"/>
                <a:gd name="T114" fmla="*/ 46 w 80"/>
                <a:gd name="T115" fmla="*/ 85 h 92"/>
                <a:gd name="T116" fmla="*/ 55 w 80"/>
                <a:gd name="T117" fmla="*/ 7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92">
                  <a:moveTo>
                    <a:pt x="55" y="85"/>
                  </a:moveTo>
                  <a:lnTo>
                    <a:pt x="46" y="88"/>
                  </a:lnTo>
                  <a:lnTo>
                    <a:pt x="42" y="92"/>
                  </a:lnTo>
                  <a:lnTo>
                    <a:pt x="38" y="92"/>
                  </a:lnTo>
                  <a:lnTo>
                    <a:pt x="29" y="92"/>
                  </a:lnTo>
                  <a:lnTo>
                    <a:pt x="21" y="92"/>
                  </a:lnTo>
                  <a:lnTo>
                    <a:pt x="8" y="85"/>
                  </a:lnTo>
                  <a:lnTo>
                    <a:pt x="4" y="75"/>
                  </a:lnTo>
                  <a:lnTo>
                    <a:pt x="0" y="62"/>
                  </a:lnTo>
                  <a:lnTo>
                    <a:pt x="4" y="52"/>
                  </a:lnTo>
                  <a:lnTo>
                    <a:pt x="8" y="39"/>
                  </a:lnTo>
                  <a:lnTo>
                    <a:pt x="17" y="36"/>
                  </a:lnTo>
                  <a:lnTo>
                    <a:pt x="25" y="33"/>
                  </a:lnTo>
                  <a:lnTo>
                    <a:pt x="38" y="29"/>
                  </a:lnTo>
                  <a:lnTo>
                    <a:pt x="46" y="33"/>
                  </a:lnTo>
                  <a:lnTo>
                    <a:pt x="55" y="36"/>
                  </a:lnTo>
                  <a:lnTo>
                    <a:pt x="55" y="23"/>
                  </a:lnTo>
                  <a:lnTo>
                    <a:pt x="55" y="16"/>
                  </a:lnTo>
                  <a:lnTo>
                    <a:pt x="50" y="13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7" y="69"/>
                  </a:lnTo>
                  <a:lnTo>
                    <a:pt x="67" y="75"/>
                  </a:lnTo>
                  <a:lnTo>
                    <a:pt x="67" y="79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6" y="85"/>
                  </a:lnTo>
                  <a:lnTo>
                    <a:pt x="80" y="82"/>
                  </a:lnTo>
                  <a:lnTo>
                    <a:pt x="80" y="85"/>
                  </a:lnTo>
                  <a:lnTo>
                    <a:pt x="59" y="92"/>
                  </a:lnTo>
                  <a:lnTo>
                    <a:pt x="55" y="92"/>
                  </a:lnTo>
                  <a:lnTo>
                    <a:pt x="55" y="85"/>
                  </a:lnTo>
                  <a:close/>
                  <a:moveTo>
                    <a:pt x="55" y="79"/>
                  </a:moveTo>
                  <a:lnTo>
                    <a:pt x="55" y="49"/>
                  </a:lnTo>
                  <a:lnTo>
                    <a:pt x="50" y="46"/>
                  </a:lnTo>
                  <a:lnTo>
                    <a:pt x="50" y="43"/>
                  </a:lnTo>
                  <a:lnTo>
                    <a:pt x="46" y="39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4" y="33"/>
                  </a:lnTo>
                  <a:lnTo>
                    <a:pt x="29" y="36"/>
                  </a:lnTo>
                  <a:lnTo>
                    <a:pt x="21" y="39"/>
                  </a:lnTo>
                  <a:lnTo>
                    <a:pt x="17" y="49"/>
                  </a:lnTo>
                  <a:lnTo>
                    <a:pt x="17" y="59"/>
                  </a:lnTo>
                  <a:lnTo>
                    <a:pt x="17" y="69"/>
                  </a:lnTo>
                  <a:lnTo>
                    <a:pt x="21" y="79"/>
                  </a:lnTo>
                  <a:lnTo>
                    <a:pt x="29" y="85"/>
                  </a:lnTo>
                  <a:lnTo>
                    <a:pt x="38" y="85"/>
                  </a:lnTo>
                  <a:lnTo>
                    <a:pt x="46" y="85"/>
                  </a:lnTo>
                  <a:lnTo>
                    <a:pt x="55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72" name="Freeform 107"/>
            <p:cNvSpPr>
              <a:spLocks noEditPoints="1"/>
            </p:cNvSpPr>
            <p:nvPr/>
          </p:nvSpPr>
          <p:spPr bwMode="auto">
            <a:xfrm>
              <a:off x="5680" y="2468"/>
              <a:ext cx="38" cy="92"/>
            </a:xfrm>
            <a:custGeom>
              <a:avLst/>
              <a:gdLst>
                <a:gd name="T0" fmla="*/ 25 w 38"/>
                <a:gd name="T1" fmla="*/ 29 h 92"/>
                <a:gd name="T2" fmla="*/ 25 w 38"/>
                <a:gd name="T3" fmla="*/ 79 h 92"/>
                <a:gd name="T4" fmla="*/ 25 w 38"/>
                <a:gd name="T5" fmla="*/ 82 h 92"/>
                <a:gd name="T6" fmla="*/ 25 w 38"/>
                <a:gd name="T7" fmla="*/ 85 h 92"/>
                <a:gd name="T8" fmla="*/ 29 w 38"/>
                <a:gd name="T9" fmla="*/ 85 h 92"/>
                <a:gd name="T10" fmla="*/ 29 w 38"/>
                <a:gd name="T11" fmla="*/ 88 h 92"/>
                <a:gd name="T12" fmla="*/ 34 w 38"/>
                <a:gd name="T13" fmla="*/ 88 h 92"/>
                <a:gd name="T14" fmla="*/ 38 w 38"/>
                <a:gd name="T15" fmla="*/ 88 h 92"/>
                <a:gd name="T16" fmla="*/ 38 w 38"/>
                <a:gd name="T17" fmla="*/ 92 h 92"/>
                <a:gd name="T18" fmla="*/ 0 w 38"/>
                <a:gd name="T19" fmla="*/ 92 h 92"/>
                <a:gd name="T20" fmla="*/ 0 w 38"/>
                <a:gd name="T21" fmla="*/ 88 h 92"/>
                <a:gd name="T22" fmla="*/ 4 w 38"/>
                <a:gd name="T23" fmla="*/ 88 h 92"/>
                <a:gd name="T24" fmla="*/ 8 w 38"/>
                <a:gd name="T25" fmla="*/ 88 h 92"/>
                <a:gd name="T26" fmla="*/ 8 w 38"/>
                <a:gd name="T27" fmla="*/ 85 h 92"/>
                <a:gd name="T28" fmla="*/ 13 w 38"/>
                <a:gd name="T29" fmla="*/ 85 h 92"/>
                <a:gd name="T30" fmla="*/ 13 w 38"/>
                <a:gd name="T31" fmla="*/ 82 h 92"/>
                <a:gd name="T32" fmla="*/ 13 w 38"/>
                <a:gd name="T33" fmla="*/ 79 h 92"/>
                <a:gd name="T34" fmla="*/ 13 w 38"/>
                <a:gd name="T35" fmla="*/ 56 h 92"/>
                <a:gd name="T36" fmla="*/ 13 w 38"/>
                <a:gd name="T37" fmla="*/ 46 h 92"/>
                <a:gd name="T38" fmla="*/ 13 w 38"/>
                <a:gd name="T39" fmla="*/ 43 h 92"/>
                <a:gd name="T40" fmla="*/ 13 w 38"/>
                <a:gd name="T41" fmla="*/ 39 h 92"/>
                <a:gd name="T42" fmla="*/ 8 w 38"/>
                <a:gd name="T43" fmla="*/ 39 h 92"/>
                <a:gd name="T44" fmla="*/ 8 w 38"/>
                <a:gd name="T45" fmla="*/ 39 h 92"/>
                <a:gd name="T46" fmla="*/ 4 w 38"/>
                <a:gd name="T47" fmla="*/ 39 h 92"/>
                <a:gd name="T48" fmla="*/ 4 w 38"/>
                <a:gd name="T49" fmla="*/ 39 h 92"/>
                <a:gd name="T50" fmla="*/ 0 w 38"/>
                <a:gd name="T51" fmla="*/ 39 h 92"/>
                <a:gd name="T52" fmla="*/ 0 w 38"/>
                <a:gd name="T53" fmla="*/ 36 h 92"/>
                <a:gd name="T54" fmla="*/ 21 w 38"/>
                <a:gd name="T55" fmla="*/ 29 h 92"/>
                <a:gd name="T56" fmla="*/ 25 w 38"/>
                <a:gd name="T57" fmla="*/ 29 h 92"/>
                <a:gd name="T58" fmla="*/ 21 w 38"/>
                <a:gd name="T59" fmla="*/ 0 h 92"/>
                <a:gd name="T60" fmla="*/ 21 w 38"/>
                <a:gd name="T61" fmla="*/ 0 h 92"/>
                <a:gd name="T62" fmla="*/ 25 w 38"/>
                <a:gd name="T63" fmla="*/ 0 h 92"/>
                <a:gd name="T64" fmla="*/ 25 w 38"/>
                <a:gd name="T65" fmla="*/ 3 h 92"/>
                <a:gd name="T66" fmla="*/ 25 w 38"/>
                <a:gd name="T67" fmla="*/ 7 h 92"/>
                <a:gd name="T68" fmla="*/ 25 w 38"/>
                <a:gd name="T69" fmla="*/ 10 h 92"/>
                <a:gd name="T70" fmla="*/ 25 w 38"/>
                <a:gd name="T71" fmla="*/ 10 h 92"/>
                <a:gd name="T72" fmla="*/ 21 w 38"/>
                <a:gd name="T73" fmla="*/ 13 h 92"/>
                <a:gd name="T74" fmla="*/ 21 w 38"/>
                <a:gd name="T75" fmla="*/ 13 h 92"/>
                <a:gd name="T76" fmla="*/ 17 w 38"/>
                <a:gd name="T77" fmla="*/ 13 h 92"/>
                <a:gd name="T78" fmla="*/ 13 w 38"/>
                <a:gd name="T79" fmla="*/ 10 h 92"/>
                <a:gd name="T80" fmla="*/ 13 w 38"/>
                <a:gd name="T81" fmla="*/ 10 h 92"/>
                <a:gd name="T82" fmla="*/ 13 w 38"/>
                <a:gd name="T83" fmla="*/ 7 h 92"/>
                <a:gd name="T84" fmla="*/ 13 w 38"/>
                <a:gd name="T85" fmla="*/ 3 h 92"/>
                <a:gd name="T86" fmla="*/ 13 w 38"/>
                <a:gd name="T87" fmla="*/ 0 h 92"/>
                <a:gd name="T88" fmla="*/ 17 w 38"/>
                <a:gd name="T89" fmla="*/ 0 h 92"/>
                <a:gd name="T90" fmla="*/ 21 w 38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" h="92">
                  <a:moveTo>
                    <a:pt x="25" y="29"/>
                  </a:moveTo>
                  <a:lnTo>
                    <a:pt x="25" y="79"/>
                  </a:lnTo>
                  <a:lnTo>
                    <a:pt x="25" y="82"/>
                  </a:lnTo>
                  <a:lnTo>
                    <a:pt x="25" y="85"/>
                  </a:lnTo>
                  <a:lnTo>
                    <a:pt x="29" y="85"/>
                  </a:lnTo>
                  <a:lnTo>
                    <a:pt x="29" y="88"/>
                  </a:lnTo>
                  <a:lnTo>
                    <a:pt x="34" y="88"/>
                  </a:lnTo>
                  <a:lnTo>
                    <a:pt x="38" y="88"/>
                  </a:lnTo>
                  <a:lnTo>
                    <a:pt x="38" y="92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4" y="88"/>
                  </a:lnTo>
                  <a:lnTo>
                    <a:pt x="8" y="88"/>
                  </a:lnTo>
                  <a:lnTo>
                    <a:pt x="8" y="85"/>
                  </a:lnTo>
                  <a:lnTo>
                    <a:pt x="13" y="85"/>
                  </a:lnTo>
                  <a:lnTo>
                    <a:pt x="13" y="82"/>
                  </a:lnTo>
                  <a:lnTo>
                    <a:pt x="13" y="79"/>
                  </a:lnTo>
                  <a:lnTo>
                    <a:pt x="13" y="56"/>
                  </a:lnTo>
                  <a:lnTo>
                    <a:pt x="13" y="46"/>
                  </a:lnTo>
                  <a:lnTo>
                    <a:pt x="13" y="43"/>
                  </a:lnTo>
                  <a:lnTo>
                    <a:pt x="13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21" y="29"/>
                  </a:lnTo>
                  <a:lnTo>
                    <a:pt x="25" y="2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7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73" name="Freeform 108"/>
            <p:cNvSpPr>
              <a:spLocks/>
            </p:cNvSpPr>
            <p:nvPr/>
          </p:nvSpPr>
          <p:spPr bwMode="auto">
            <a:xfrm>
              <a:off x="5722" y="2481"/>
              <a:ext cx="46" cy="79"/>
            </a:xfrm>
            <a:custGeom>
              <a:avLst/>
              <a:gdLst>
                <a:gd name="T0" fmla="*/ 25 w 46"/>
                <a:gd name="T1" fmla="*/ 0 h 79"/>
                <a:gd name="T2" fmla="*/ 25 w 46"/>
                <a:gd name="T3" fmla="*/ 20 h 79"/>
                <a:gd name="T4" fmla="*/ 42 w 46"/>
                <a:gd name="T5" fmla="*/ 20 h 79"/>
                <a:gd name="T6" fmla="*/ 42 w 46"/>
                <a:gd name="T7" fmla="*/ 23 h 79"/>
                <a:gd name="T8" fmla="*/ 25 w 46"/>
                <a:gd name="T9" fmla="*/ 23 h 79"/>
                <a:gd name="T10" fmla="*/ 25 w 46"/>
                <a:gd name="T11" fmla="*/ 62 h 79"/>
                <a:gd name="T12" fmla="*/ 25 w 46"/>
                <a:gd name="T13" fmla="*/ 66 h 79"/>
                <a:gd name="T14" fmla="*/ 29 w 46"/>
                <a:gd name="T15" fmla="*/ 69 h 79"/>
                <a:gd name="T16" fmla="*/ 29 w 46"/>
                <a:gd name="T17" fmla="*/ 72 h 79"/>
                <a:gd name="T18" fmla="*/ 34 w 46"/>
                <a:gd name="T19" fmla="*/ 72 h 79"/>
                <a:gd name="T20" fmla="*/ 38 w 46"/>
                <a:gd name="T21" fmla="*/ 72 h 79"/>
                <a:gd name="T22" fmla="*/ 38 w 46"/>
                <a:gd name="T23" fmla="*/ 69 h 79"/>
                <a:gd name="T24" fmla="*/ 42 w 46"/>
                <a:gd name="T25" fmla="*/ 69 h 79"/>
                <a:gd name="T26" fmla="*/ 42 w 46"/>
                <a:gd name="T27" fmla="*/ 66 h 79"/>
                <a:gd name="T28" fmla="*/ 46 w 46"/>
                <a:gd name="T29" fmla="*/ 66 h 79"/>
                <a:gd name="T30" fmla="*/ 42 w 46"/>
                <a:gd name="T31" fmla="*/ 72 h 79"/>
                <a:gd name="T32" fmla="*/ 38 w 46"/>
                <a:gd name="T33" fmla="*/ 75 h 79"/>
                <a:gd name="T34" fmla="*/ 34 w 46"/>
                <a:gd name="T35" fmla="*/ 79 h 79"/>
                <a:gd name="T36" fmla="*/ 25 w 46"/>
                <a:gd name="T37" fmla="*/ 79 h 79"/>
                <a:gd name="T38" fmla="*/ 25 w 46"/>
                <a:gd name="T39" fmla="*/ 79 h 79"/>
                <a:gd name="T40" fmla="*/ 21 w 46"/>
                <a:gd name="T41" fmla="*/ 75 h 79"/>
                <a:gd name="T42" fmla="*/ 17 w 46"/>
                <a:gd name="T43" fmla="*/ 75 h 79"/>
                <a:gd name="T44" fmla="*/ 13 w 46"/>
                <a:gd name="T45" fmla="*/ 72 h 79"/>
                <a:gd name="T46" fmla="*/ 13 w 46"/>
                <a:gd name="T47" fmla="*/ 69 h 79"/>
                <a:gd name="T48" fmla="*/ 13 w 46"/>
                <a:gd name="T49" fmla="*/ 62 h 79"/>
                <a:gd name="T50" fmla="*/ 13 w 46"/>
                <a:gd name="T51" fmla="*/ 23 h 79"/>
                <a:gd name="T52" fmla="*/ 0 w 46"/>
                <a:gd name="T53" fmla="*/ 23 h 79"/>
                <a:gd name="T54" fmla="*/ 0 w 46"/>
                <a:gd name="T55" fmla="*/ 20 h 79"/>
                <a:gd name="T56" fmla="*/ 4 w 46"/>
                <a:gd name="T57" fmla="*/ 20 h 79"/>
                <a:gd name="T58" fmla="*/ 8 w 46"/>
                <a:gd name="T59" fmla="*/ 16 h 79"/>
                <a:gd name="T60" fmla="*/ 13 w 46"/>
                <a:gd name="T61" fmla="*/ 13 h 79"/>
                <a:gd name="T62" fmla="*/ 17 w 46"/>
                <a:gd name="T63" fmla="*/ 10 h 79"/>
                <a:gd name="T64" fmla="*/ 21 w 46"/>
                <a:gd name="T65" fmla="*/ 3 h 79"/>
                <a:gd name="T66" fmla="*/ 25 w 46"/>
                <a:gd name="T67" fmla="*/ 0 h 79"/>
                <a:gd name="T68" fmla="*/ 25 w 46"/>
                <a:gd name="T6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79">
                  <a:moveTo>
                    <a:pt x="25" y="0"/>
                  </a:moveTo>
                  <a:lnTo>
                    <a:pt x="25" y="20"/>
                  </a:lnTo>
                  <a:lnTo>
                    <a:pt x="42" y="20"/>
                  </a:lnTo>
                  <a:lnTo>
                    <a:pt x="42" y="23"/>
                  </a:lnTo>
                  <a:lnTo>
                    <a:pt x="25" y="23"/>
                  </a:lnTo>
                  <a:lnTo>
                    <a:pt x="25" y="62"/>
                  </a:lnTo>
                  <a:lnTo>
                    <a:pt x="25" y="66"/>
                  </a:lnTo>
                  <a:lnTo>
                    <a:pt x="29" y="69"/>
                  </a:lnTo>
                  <a:lnTo>
                    <a:pt x="29" y="72"/>
                  </a:lnTo>
                  <a:lnTo>
                    <a:pt x="34" y="72"/>
                  </a:lnTo>
                  <a:lnTo>
                    <a:pt x="38" y="72"/>
                  </a:lnTo>
                  <a:lnTo>
                    <a:pt x="38" y="69"/>
                  </a:lnTo>
                  <a:lnTo>
                    <a:pt x="42" y="69"/>
                  </a:lnTo>
                  <a:lnTo>
                    <a:pt x="42" y="66"/>
                  </a:lnTo>
                  <a:lnTo>
                    <a:pt x="46" y="66"/>
                  </a:lnTo>
                  <a:lnTo>
                    <a:pt x="42" y="72"/>
                  </a:lnTo>
                  <a:lnTo>
                    <a:pt x="38" y="75"/>
                  </a:lnTo>
                  <a:lnTo>
                    <a:pt x="34" y="79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1" y="75"/>
                  </a:lnTo>
                  <a:lnTo>
                    <a:pt x="17" y="75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2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8" y="16"/>
                  </a:lnTo>
                  <a:lnTo>
                    <a:pt x="13" y="13"/>
                  </a:lnTo>
                  <a:lnTo>
                    <a:pt x="17" y="10"/>
                  </a:lnTo>
                  <a:lnTo>
                    <a:pt x="21" y="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74" name="Freeform 109"/>
            <p:cNvSpPr>
              <a:spLocks noEditPoints="1"/>
            </p:cNvSpPr>
            <p:nvPr/>
          </p:nvSpPr>
          <p:spPr bwMode="auto">
            <a:xfrm>
              <a:off x="5772" y="2468"/>
              <a:ext cx="38" cy="92"/>
            </a:xfrm>
            <a:custGeom>
              <a:avLst/>
              <a:gdLst>
                <a:gd name="T0" fmla="*/ 26 w 38"/>
                <a:gd name="T1" fmla="*/ 29 h 92"/>
                <a:gd name="T2" fmla="*/ 26 w 38"/>
                <a:gd name="T3" fmla="*/ 79 h 92"/>
                <a:gd name="T4" fmla="*/ 26 w 38"/>
                <a:gd name="T5" fmla="*/ 82 h 92"/>
                <a:gd name="T6" fmla="*/ 30 w 38"/>
                <a:gd name="T7" fmla="*/ 85 h 92"/>
                <a:gd name="T8" fmla="*/ 30 w 38"/>
                <a:gd name="T9" fmla="*/ 85 h 92"/>
                <a:gd name="T10" fmla="*/ 30 w 38"/>
                <a:gd name="T11" fmla="*/ 88 h 92"/>
                <a:gd name="T12" fmla="*/ 34 w 38"/>
                <a:gd name="T13" fmla="*/ 88 h 92"/>
                <a:gd name="T14" fmla="*/ 38 w 38"/>
                <a:gd name="T15" fmla="*/ 88 h 92"/>
                <a:gd name="T16" fmla="*/ 38 w 38"/>
                <a:gd name="T17" fmla="*/ 92 h 92"/>
                <a:gd name="T18" fmla="*/ 0 w 38"/>
                <a:gd name="T19" fmla="*/ 92 h 92"/>
                <a:gd name="T20" fmla="*/ 0 w 38"/>
                <a:gd name="T21" fmla="*/ 88 h 92"/>
                <a:gd name="T22" fmla="*/ 5 w 38"/>
                <a:gd name="T23" fmla="*/ 88 h 92"/>
                <a:gd name="T24" fmla="*/ 9 w 38"/>
                <a:gd name="T25" fmla="*/ 88 h 92"/>
                <a:gd name="T26" fmla="*/ 13 w 38"/>
                <a:gd name="T27" fmla="*/ 85 h 92"/>
                <a:gd name="T28" fmla="*/ 13 w 38"/>
                <a:gd name="T29" fmla="*/ 85 h 92"/>
                <a:gd name="T30" fmla="*/ 13 w 38"/>
                <a:gd name="T31" fmla="*/ 82 h 92"/>
                <a:gd name="T32" fmla="*/ 13 w 38"/>
                <a:gd name="T33" fmla="*/ 79 h 92"/>
                <a:gd name="T34" fmla="*/ 13 w 38"/>
                <a:gd name="T35" fmla="*/ 56 h 92"/>
                <a:gd name="T36" fmla="*/ 13 w 38"/>
                <a:gd name="T37" fmla="*/ 46 h 92"/>
                <a:gd name="T38" fmla="*/ 13 w 38"/>
                <a:gd name="T39" fmla="*/ 43 h 92"/>
                <a:gd name="T40" fmla="*/ 13 w 38"/>
                <a:gd name="T41" fmla="*/ 39 h 92"/>
                <a:gd name="T42" fmla="*/ 9 w 38"/>
                <a:gd name="T43" fmla="*/ 39 h 92"/>
                <a:gd name="T44" fmla="*/ 9 w 38"/>
                <a:gd name="T45" fmla="*/ 39 h 92"/>
                <a:gd name="T46" fmla="*/ 9 w 38"/>
                <a:gd name="T47" fmla="*/ 39 h 92"/>
                <a:gd name="T48" fmla="*/ 5 w 38"/>
                <a:gd name="T49" fmla="*/ 39 h 92"/>
                <a:gd name="T50" fmla="*/ 0 w 38"/>
                <a:gd name="T51" fmla="*/ 39 h 92"/>
                <a:gd name="T52" fmla="*/ 0 w 38"/>
                <a:gd name="T53" fmla="*/ 36 h 92"/>
                <a:gd name="T54" fmla="*/ 21 w 38"/>
                <a:gd name="T55" fmla="*/ 29 h 92"/>
                <a:gd name="T56" fmla="*/ 26 w 38"/>
                <a:gd name="T57" fmla="*/ 29 h 92"/>
                <a:gd name="T58" fmla="*/ 21 w 38"/>
                <a:gd name="T59" fmla="*/ 0 h 92"/>
                <a:gd name="T60" fmla="*/ 26 w 38"/>
                <a:gd name="T61" fmla="*/ 0 h 92"/>
                <a:gd name="T62" fmla="*/ 26 w 38"/>
                <a:gd name="T63" fmla="*/ 0 h 92"/>
                <a:gd name="T64" fmla="*/ 30 w 38"/>
                <a:gd name="T65" fmla="*/ 3 h 92"/>
                <a:gd name="T66" fmla="*/ 30 w 38"/>
                <a:gd name="T67" fmla="*/ 7 h 92"/>
                <a:gd name="T68" fmla="*/ 30 w 38"/>
                <a:gd name="T69" fmla="*/ 10 h 92"/>
                <a:gd name="T70" fmla="*/ 26 w 38"/>
                <a:gd name="T71" fmla="*/ 10 h 92"/>
                <a:gd name="T72" fmla="*/ 26 w 38"/>
                <a:gd name="T73" fmla="*/ 13 h 92"/>
                <a:gd name="T74" fmla="*/ 21 w 38"/>
                <a:gd name="T75" fmla="*/ 13 h 92"/>
                <a:gd name="T76" fmla="*/ 17 w 38"/>
                <a:gd name="T77" fmla="*/ 13 h 92"/>
                <a:gd name="T78" fmla="*/ 13 w 38"/>
                <a:gd name="T79" fmla="*/ 10 h 92"/>
                <a:gd name="T80" fmla="*/ 13 w 38"/>
                <a:gd name="T81" fmla="*/ 10 h 92"/>
                <a:gd name="T82" fmla="*/ 13 w 38"/>
                <a:gd name="T83" fmla="*/ 7 h 92"/>
                <a:gd name="T84" fmla="*/ 13 w 38"/>
                <a:gd name="T85" fmla="*/ 3 h 92"/>
                <a:gd name="T86" fmla="*/ 13 w 38"/>
                <a:gd name="T87" fmla="*/ 0 h 92"/>
                <a:gd name="T88" fmla="*/ 17 w 38"/>
                <a:gd name="T89" fmla="*/ 0 h 92"/>
                <a:gd name="T90" fmla="*/ 21 w 38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" h="92">
                  <a:moveTo>
                    <a:pt x="26" y="29"/>
                  </a:moveTo>
                  <a:lnTo>
                    <a:pt x="26" y="79"/>
                  </a:lnTo>
                  <a:lnTo>
                    <a:pt x="26" y="82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8"/>
                  </a:lnTo>
                  <a:lnTo>
                    <a:pt x="34" y="88"/>
                  </a:lnTo>
                  <a:lnTo>
                    <a:pt x="38" y="88"/>
                  </a:lnTo>
                  <a:lnTo>
                    <a:pt x="38" y="92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5" y="88"/>
                  </a:lnTo>
                  <a:lnTo>
                    <a:pt x="9" y="88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2"/>
                  </a:lnTo>
                  <a:lnTo>
                    <a:pt x="13" y="79"/>
                  </a:lnTo>
                  <a:lnTo>
                    <a:pt x="13" y="56"/>
                  </a:lnTo>
                  <a:lnTo>
                    <a:pt x="13" y="46"/>
                  </a:lnTo>
                  <a:lnTo>
                    <a:pt x="13" y="43"/>
                  </a:lnTo>
                  <a:lnTo>
                    <a:pt x="13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5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21" y="29"/>
                  </a:lnTo>
                  <a:lnTo>
                    <a:pt x="26" y="29"/>
                  </a:lnTo>
                  <a:close/>
                  <a:moveTo>
                    <a:pt x="21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1" y="13"/>
                  </a:lnTo>
                  <a:lnTo>
                    <a:pt x="17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75" name="Freeform 110"/>
            <p:cNvSpPr>
              <a:spLocks noEditPoints="1"/>
            </p:cNvSpPr>
            <p:nvPr/>
          </p:nvSpPr>
          <p:spPr bwMode="auto">
            <a:xfrm>
              <a:off x="5819" y="2497"/>
              <a:ext cx="75" cy="63"/>
            </a:xfrm>
            <a:custGeom>
              <a:avLst/>
              <a:gdLst>
                <a:gd name="T0" fmla="*/ 37 w 75"/>
                <a:gd name="T1" fmla="*/ 0 h 63"/>
                <a:gd name="T2" fmla="*/ 50 w 75"/>
                <a:gd name="T3" fmla="*/ 4 h 63"/>
                <a:gd name="T4" fmla="*/ 58 w 75"/>
                <a:gd name="T5" fmla="*/ 7 h 63"/>
                <a:gd name="T6" fmla="*/ 67 w 75"/>
                <a:gd name="T7" fmla="*/ 10 h 63"/>
                <a:gd name="T8" fmla="*/ 71 w 75"/>
                <a:gd name="T9" fmla="*/ 20 h 63"/>
                <a:gd name="T10" fmla="*/ 75 w 75"/>
                <a:gd name="T11" fmla="*/ 30 h 63"/>
                <a:gd name="T12" fmla="*/ 71 w 75"/>
                <a:gd name="T13" fmla="*/ 40 h 63"/>
                <a:gd name="T14" fmla="*/ 67 w 75"/>
                <a:gd name="T15" fmla="*/ 46 h 63"/>
                <a:gd name="T16" fmla="*/ 63 w 75"/>
                <a:gd name="T17" fmla="*/ 53 h 63"/>
                <a:gd name="T18" fmla="*/ 54 w 75"/>
                <a:gd name="T19" fmla="*/ 59 h 63"/>
                <a:gd name="T20" fmla="*/ 46 w 75"/>
                <a:gd name="T21" fmla="*/ 63 h 63"/>
                <a:gd name="T22" fmla="*/ 37 w 75"/>
                <a:gd name="T23" fmla="*/ 63 h 63"/>
                <a:gd name="T24" fmla="*/ 25 w 75"/>
                <a:gd name="T25" fmla="*/ 63 h 63"/>
                <a:gd name="T26" fmla="*/ 16 w 75"/>
                <a:gd name="T27" fmla="*/ 59 h 63"/>
                <a:gd name="T28" fmla="*/ 8 w 75"/>
                <a:gd name="T29" fmla="*/ 53 h 63"/>
                <a:gd name="T30" fmla="*/ 4 w 75"/>
                <a:gd name="T31" fmla="*/ 43 h 63"/>
                <a:gd name="T32" fmla="*/ 0 w 75"/>
                <a:gd name="T33" fmla="*/ 33 h 63"/>
                <a:gd name="T34" fmla="*/ 4 w 75"/>
                <a:gd name="T35" fmla="*/ 23 h 63"/>
                <a:gd name="T36" fmla="*/ 8 w 75"/>
                <a:gd name="T37" fmla="*/ 17 h 63"/>
                <a:gd name="T38" fmla="*/ 12 w 75"/>
                <a:gd name="T39" fmla="*/ 10 h 63"/>
                <a:gd name="T40" fmla="*/ 21 w 75"/>
                <a:gd name="T41" fmla="*/ 4 h 63"/>
                <a:gd name="T42" fmla="*/ 29 w 75"/>
                <a:gd name="T43" fmla="*/ 4 h 63"/>
                <a:gd name="T44" fmla="*/ 37 w 75"/>
                <a:gd name="T45" fmla="*/ 0 h 63"/>
                <a:gd name="T46" fmla="*/ 33 w 75"/>
                <a:gd name="T47" fmla="*/ 4 h 63"/>
                <a:gd name="T48" fmla="*/ 29 w 75"/>
                <a:gd name="T49" fmla="*/ 7 h 63"/>
                <a:gd name="T50" fmla="*/ 25 w 75"/>
                <a:gd name="T51" fmla="*/ 7 h 63"/>
                <a:gd name="T52" fmla="*/ 21 w 75"/>
                <a:gd name="T53" fmla="*/ 10 h 63"/>
                <a:gd name="T54" fmla="*/ 21 w 75"/>
                <a:gd name="T55" fmla="*/ 14 h 63"/>
                <a:gd name="T56" fmla="*/ 16 w 75"/>
                <a:gd name="T57" fmla="*/ 20 h 63"/>
                <a:gd name="T58" fmla="*/ 16 w 75"/>
                <a:gd name="T59" fmla="*/ 27 h 63"/>
                <a:gd name="T60" fmla="*/ 16 w 75"/>
                <a:gd name="T61" fmla="*/ 40 h 63"/>
                <a:gd name="T62" fmla="*/ 25 w 75"/>
                <a:gd name="T63" fmla="*/ 50 h 63"/>
                <a:gd name="T64" fmla="*/ 29 w 75"/>
                <a:gd name="T65" fmla="*/ 56 h 63"/>
                <a:gd name="T66" fmla="*/ 42 w 75"/>
                <a:gd name="T67" fmla="*/ 59 h 63"/>
                <a:gd name="T68" fmla="*/ 46 w 75"/>
                <a:gd name="T69" fmla="*/ 56 h 63"/>
                <a:gd name="T70" fmla="*/ 54 w 75"/>
                <a:gd name="T71" fmla="*/ 53 h 63"/>
                <a:gd name="T72" fmla="*/ 58 w 75"/>
                <a:gd name="T73" fmla="*/ 46 h 63"/>
                <a:gd name="T74" fmla="*/ 58 w 75"/>
                <a:gd name="T75" fmla="*/ 37 h 63"/>
                <a:gd name="T76" fmla="*/ 58 w 75"/>
                <a:gd name="T77" fmla="*/ 27 h 63"/>
                <a:gd name="T78" fmla="*/ 54 w 75"/>
                <a:gd name="T79" fmla="*/ 17 h 63"/>
                <a:gd name="T80" fmla="*/ 50 w 75"/>
                <a:gd name="T81" fmla="*/ 10 h 63"/>
                <a:gd name="T82" fmla="*/ 42 w 75"/>
                <a:gd name="T83" fmla="*/ 7 h 63"/>
                <a:gd name="T84" fmla="*/ 33 w 75"/>
                <a:gd name="T8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" h="63">
                  <a:moveTo>
                    <a:pt x="37" y="0"/>
                  </a:moveTo>
                  <a:lnTo>
                    <a:pt x="50" y="4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1" y="20"/>
                  </a:lnTo>
                  <a:lnTo>
                    <a:pt x="75" y="30"/>
                  </a:lnTo>
                  <a:lnTo>
                    <a:pt x="71" y="40"/>
                  </a:lnTo>
                  <a:lnTo>
                    <a:pt x="67" y="46"/>
                  </a:lnTo>
                  <a:lnTo>
                    <a:pt x="63" y="53"/>
                  </a:lnTo>
                  <a:lnTo>
                    <a:pt x="54" y="59"/>
                  </a:lnTo>
                  <a:lnTo>
                    <a:pt x="46" y="63"/>
                  </a:lnTo>
                  <a:lnTo>
                    <a:pt x="37" y="63"/>
                  </a:lnTo>
                  <a:lnTo>
                    <a:pt x="25" y="63"/>
                  </a:lnTo>
                  <a:lnTo>
                    <a:pt x="16" y="59"/>
                  </a:lnTo>
                  <a:lnTo>
                    <a:pt x="8" y="53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4" y="23"/>
                  </a:lnTo>
                  <a:lnTo>
                    <a:pt x="8" y="17"/>
                  </a:lnTo>
                  <a:lnTo>
                    <a:pt x="12" y="10"/>
                  </a:lnTo>
                  <a:lnTo>
                    <a:pt x="21" y="4"/>
                  </a:lnTo>
                  <a:lnTo>
                    <a:pt x="29" y="4"/>
                  </a:lnTo>
                  <a:lnTo>
                    <a:pt x="37" y="0"/>
                  </a:lnTo>
                  <a:close/>
                  <a:moveTo>
                    <a:pt x="33" y="4"/>
                  </a:moveTo>
                  <a:lnTo>
                    <a:pt x="29" y="7"/>
                  </a:lnTo>
                  <a:lnTo>
                    <a:pt x="25" y="7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6" y="20"/>
                  </a:lnTo>
                  <a:lnTo>
                    <a:pt x="16" y="27"/>
                  </a:lnTo>
                  <a:lnTo>
                    <a:pt x="16" y="40"/>
                  </a:lnTo>
                  <a:lnTo>
                    <a:pt x="25" y="50"/>
                  </a:lnTo>
                  <a:lnTo>
                    <a:pt x="29" y="56"/>
                  </a:lnTo>
                  <a:lnTo>
                    <a:pt x="42" y="59"/>
                  </a:lnTo>
                  <a:lnTo>
                    <a:pt x="46" y="56"/>
                  </a:lnTo>
                  <a:lnTo>
                    <a:pt x="54" y="53"/>
                  </a:lnTo>
                  <a:lnTo>
                    <a:pt x="58" y="46"/>
                  </a:lnTo>
                  <a:lnTo>
                    <a:pt x="58" y="37"/>
                  </a:lnTo>
                  <a:lnTo>
                    <a:pt x="58" y="27"/>
                  </a:lnTo>
                  <a:lnTo>
                    <a:pt x="54" y="17"/>
                  </a:lnTo>
                  <a:lnTo>
                    <a:pt x="50" y="10"/>
                  </a:lnTo>
                  <a:lnTo>
                    <a:pt x="42" y="7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76" name="Freeform 111"/>
            <p:cNvSpPr>
              <a:spLocks/>
            </p:cNvSpPr>
            <p:nvPr/>
          </p:nvSpPr>
          <p:spPr bwMode="auto">
            <a:xfrm>
              <a:off x="5898" y="2497"/>
              <a:ext cx="84" cy="63"/>
            </a:xfrm>
            <a:custGeom>
              <a:avLst/>
              <a:gdLst>
                <a:gd name="T0" fmla="*/ 30 w 84"/>
                <a:gd name="T1" fmla="*/ 14 h 63"/>
                <a:gd name="T2" fmla="*/ 38 w 84"/>
                <a:gd name="T3" fmla="*/ 7 h 63"/>
                <a:gd name="T4" fmla="*/ 47 w 84"/>
                <a:gd name="T5" fmla="*/ 4 h 63"/>
                <a:gd name="T6" fmla="*/ 55 w 84"/>
                <a:gd name="T7" fmla="*/ 0 h 63"/>
                <a:gd name="T8" fmla="*/ 59 w 84"/>
                <a:gd name="T9" fmla="*/ 0 h 63"/>
                <a:gd name="T10" fmla="*/ 63 w 84"/>
                <a:gd name="T11" fmla="*/ 4 h 63"/>
                <a:gd name="T12" fmla="*/ 68 w 84"/>
                <a:gd name="T13" fmla="*/ 7 h 63"/>
                <a:gd name="T14" fmla="*/ 72 w 84"/>
                <a:gd name="T15" fmla="*/ 10 h 63"/>
                <a:gd name="T16" fmla="*/ 72 w 84"/>
                <a:gd name="T17" fmla="*/ 17 h 63"/>
                <a:gd name="T18" fmla="*/ 72 w 84"/>
                <a:gd name="T19" fmla="*/ 23 h 63"/>
                <a:gd name="T20" fmla="*/ 72 w 84"/>
                <a:gd name="T21" fmla="*/ 50 h 63"/>
                <a:gd name="T22" fmla="*/ 72 w 84"/>
                <a:gd name="T23" fmla="*/ 53 h 63"/>
                <a:gd name="T24" fmla="*/ 72 w 84"/>
                <a:gd name="T25" fmla="*/ 56 h 63"/>
                <a:gd name="T26" fmla="*/ 76 w 84"/>
                <a:gd name="T27" fmla="*/ 56 h 63"/>
                <a:gd name="T28" fmla="*/ 76 w 84"/>
                <a:gd name="T29" fmla="*/ 59 h 63"/>
                <a:gd name="T30" fmla="*/ 80 w 84"/>
                <a:gd name="T31" fmla="*/ 59 h 63"/>
                <a:gd name="T32" fmla="*/ 84 w 84"/>
                <a:gd name="T33" fmla="*/ 59 h 63"/>
                <a:gd name="T34" fmla="*/ 84 w 84"/>
                <a:gd name="T35" fmla="*/ 63 h 63"/>
                <a:gd name="T36" fmla="*/ 47 w 84"/>
                <a:gd name="T37" fmla="*/ 63 h 63"/>
                <a:gd name="T38" fmla="*/ 47 w 84"/>
                <a:gd name="T39" fmla="*/ 59 h 63"/>
                <a:gd name="T40" fmla="*/ 47 w 84"/>
                <a:gd name="T41" fmla="*/ 59 h 63"/>
                <a:gd name="T42" fmla="*/ 51 w 84"/>
                <a:gd name="T43" fmla="*/ 59 h 63"/>
                <a:gd name="T44" fmla="*/ 55 w 84"/>
                <a:gd name="T45" fmla="*/ 59 h 63"/>
                <a:gd name="T46" fmla="*/ 59 w 84"/>
                <a:gd name="T47" fmla="*/ 56 h 63"/>
                <a:gd name="T48" fmla="*/ 59 w 84"/>
                <a:gd name="T49" fmla="*/ 53 h 63"/>
                <a:gd name="T50" fmla="*/ 59 w 84"/>
                <a:gd name="T51" fmla="*/ 53 h 63"/>
                <a:gd name="T52" fmla="*/ 59 w 84"/>
                <a:gd name="T53" fmla="*/ 50 h 63"/>
                <a:gd name="T54" fmla="*/ 59 w 84"/>
                <a:gd name="T55" fmla="*/ 23 h 63"/>
                <a:gd name="T56" fmla="*/ 59 w 84"/>
                <a:gd name="T57" fmla="*/ 17 h 63"/>
                <a:gd name="T58" fmla="*/ 55 w 84"/>
                <a:gd name="T59" fmla="*/ 14 h 63"/>
                <a:gd name="T60" fmla="*/ 51 w 84"/>
                <a:gd name="T61" fmla="*/ 10 h 63"/>
                <a:gd name="T62" fmla="*/ 47 w 84"/>
                <a:gd name="T63" fmla="*/ 10 h 63"/>
                <a:gd name="T64" fmla="*/ 38 w 84"/>
                <a:gd name="T65" fmla="*/ 10 h 63"/>
                <a:gd name="T66" fmla="*/ 30 w 84"/>
                <a:gd name="T67" fmla="*/ 17 h 63"/>
                <a:gd name="T68" fmla="*/ 30 w 84"/>
                <a:gd name="T69" fmla="*/ 50 h 63"/>
                <a:gd name="T70" fmla="*/ 30 w 84"/>
                <a:gd name="T71" fmla="*/ 53 h 63"/>
                <a:gd name="T72" fmla="*/ 30 w 84"/>
                <a:gd name="T73" fmla="*/ 56 h 63"/>
                <a:gd name="T74" fmla="*/ 30 w 84"/>
                <a:gd name="T75" fmla="*/ 56 h 63"/>
                <a:gd name="T76" fmla="*/ 30 w 84"/>
                <a:gd name="T77" fmla="*/ 59 h 63"/>
                <a:gd name="T78" fmla="*/ 34 w 84"/>
                <a:gd name="T79" fmla="*/ 59 h 63"/>
                <a:gd name="T80" fmla="*/ 38 w 84"/>
                <a:gd name="T81" fmla="*/ 59 h 63"/>
                <a:gd name="T82" fmla="*/ 38 w 84"/>
                <a:gd name="T83" fmla="*/ 63 h 63"/>
                <a:gd name="T84" fmla="*/ 5 w 84"/>
                <a:gd name="T85" fmla="*/ 63 h 63"/>
                <a:gd name="T86" fmla="*/ 5 w 84"/>
                <a:gd name="T87" fmla="*/ 59 h 63"/>
                <a:gd name="T88" fmla="*/ 5 w 84"/>
                <a:gd name="T89" fmla="*/ 59 h 63"/>
                <a:gd name="T90" fmla="*/ 9 w 84"/>
                <a:gd name="T91" fmla="*/ 59 h 63"/>
                <a:gd name="T92" fmla="*/ 13 w 84"/>
                <a:gd name="T93" fmla="*/ 56 h 63"/>
                <a:gd name="T94" fmla="*/ 13 w 84"/>
                <a:gd name="T95" fmla="*/ 53 h 63"/>
                <a:gd name="T96" fmla="*/ 13 w 84"/>
                <a:gd name="T97" fmla="*/ 50 h 63"/>
                <a:gd name="T98" fmla="*/ 13 w 84"/>
                <a:gd name="T99" fmla="*/ 27 h 63"/>
                <a:gd name="T100" fmla="*/ 13 w 84"/>
                <a:gd name="T101" fmla="*/ 17 h 63"/>
                <a:gd name="T102" fmla="*/ 13 w 84"/>
                <a:gd name="T103" fmla="*/ 14 h 63"/>
                <a:gd name="T104" fmla="*/ 13 w 84"/>
                <a:gd name="T105" fmla="*/ 10 h 63"/>
                <a:gd name="T106" fmla="*/ 13 w 84"/>
                <a:gd name="T107" fmla="*/ 10 h 63"/>
                <a:gd name="T108" fmla="*/ 9 w 84"/>
                <a:gd name="T109" fmla="*/ 10 h 63"/>
                <a:gd name="T110" fmla="*/ 9 w 84"/>
                <a:gd name="T111" fmla="*/ 10 h 63"/>
                <a:gd name="T112" fmla="*/ 5 w 84"/>
                <a:gd name="T113" fmla="*/ 10 h 63"/>
                <a:gd name="T114" fmla="*/ 5 w 84"/>
                <a:gd name="T115" fmla="*/ 10 h 63"/>
                <a:gd name="T116" fmla="*/ 0 w 84"/>
                <a:gd name="T117" fmla="*/ 7 h 63"/>
                <a:gd name="T118" fmla="*/ 26 w 84"/>
                <a:gd name="T119" fmla="*/ 0 h 63"/>
                <a:gd name="T120" fmla="*/ 30 w 84"/>
                <a:gd name="T121" fmla="*/ 0 h 63"/>
                <a:gd name="T122" fmla="*/ 30 w 84"/>
                <a:gd name="T123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" h="63">
                  <a:moveTo>
                    <a:pt x="30" y="14"/>
                  </a:moveTo>
                  <a:lnTo>
                    <a:pt x="38" y="7"/>
                  </a:lnTo>
                  <a:lnTo>
                    <a:pt x="47" y="4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3" y="4"/>
                  </a:lnTo>
                  <a:lnTo>
                    <a:pt x="68" y="7"/>
                  </a:lnTo>
                  <a:lnTo>
                    <a:pt x="72" y="10"/>
                  </a:lnTo>
                  <a:lnTo>
                    <a:pt x="72" y="17"/>
                  </a:lnTo>
                  <a:lnTo>
                    <a:pt x="72" y="23"/>
                  </a:lnTo>
                  <a:lnTo>
                    <a:pt x="72" y="50"/>
                  </a:lnTo>
                  <a:lnTo>
                    <a:pt x="72" y="53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4" y="59"/>
                  </a:lnTo>
                  <a:lnTo>
                    <a:pt x="84" y="63"/>
                  </a:lnTo>
                  <a:lnTo>
                    <a:pt x="47" y="63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51" y="59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9" y="50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55" y="14"/>
                  </a:lnTo>
                  <a:lnTo>
                    <a:pt x="51" y="10"/>
                  </a:lnTo>
                  <a:lnTo>
                    <a:pt x="47" y="10"/>
                  </a:lnTo>
                  <a:lnTo>
                    <a:pt x="38" y="10"/>
                  </a:lnTo>
                  <a:lnTo>
                    <a:pt x="30" y="17"/>
                  </a:lnTo>
                  <a:lnTo>
                    <a:pt x="30" y="50"/>
                  </a:lnTo>
                  <a:lnTo>
                    <a:pt x="30" y="53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9"/>
                  </a:lnTo>
                  <a:lnTo>
                    <a:pt x="34" y="59"/>
                  </a:lnTo>
                  <a:lnTo>
                    <a:pt x="38" y="59"/>
                  </a:lnTo>
                  <a:lnTo>
                    <a:pt x="38" y="63"/>
                  </a:lnTo>
                  <a:lnTo>
                    <a:pt x="5" y="63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9" y="59"/>
                  </a:lnTo>
                  <a:lnTo>
                    <a:pt x="13" y="56"/>
                  </a:lnTo>
                  <a:lnTo>
                    <a:pt x="13" y="53"/>
                  </a:lnTo>
                  <a:lnTo>
                    <a:pt x="13" y="50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77" name="Freeform 112"/>
            <p:cNvSpPr>
              <a:spLocks noEditPoints="1"/>
            </p:cNvSpPr>
            <p:nvPr/>
          </p:nvSpPr>
          <p:spPr bwMode="auto">
            <a:xfrm>
              <a:off x="5617" y="2628"/>
              <a:ext cx="59" cy="89"/>
            </a:xfrm>
            <a:custGeom>
              <a:avLst/>
              <a:gdLst>
                <a:gd name="T0" fmla="*/ 25 w 59"/>
                <a:gd name="T1" fmla="*/ 66 h 89"/>
                <a:gd name="T2" fmla="*/ 29 w 59"/>
                <a:gd name="T3" fmla="*/ 53 h 89"/>
                <a:gd name="T4" fmla="*/ 38 w 59"/>
                <a:gd name="T5" fmla="*/ 40 h 89"/>
                <a:gd name="T6" fmla="*/ 42 w 59"/>
                <a:gd name="T7" fmla="*/ 30 h 89"/>
                <a:gd name="T8" fmla="*/ 46 w 59"/>
                <a:gd name="T9" fmla="*/ 20 h 89"/>
                <a:gd name="T10" fmla="*/ 38 w 59"/>
                <a:gd name="T11" fmla="*/ 7 h 89"/>
                <a:gd name="T12" fmla="*/ 25 w 59"/>
                <a:gd name="T13" fmla="*/ 4 h 89"/>
                <a:gd name="T14" fmla="*/ 13 w 59"/>
                <a:gd name="T15" fmla="*/ 7 h 89"/>
                <a:gd name="T16" fmla="*/ 8 w 59"/>
                <a:gd name="T17" fmla="*/ 10 h 89"/>
                <a:gd name="T18" fmla="*/ 13 w 59"/>
                <a:gd name="T19" fmla="*/ 17 h 89"/>
                <a:gd name="T20" fmla="*/ 17 w 59"/>
                <a:gd name="T21" fmla="*/ 23 h 89"/>
                <a:gd name="T22" fmla="*/ 13 w 59"/>
                <a:gd name="T23" fmla="*/ 27 h 89"/>
                <a:gd name="T24" fmla="*/ 8 w 59"/>
                <a:gd name="T25" fmla="*/ 27 h 89"/>
                <a:gd name="T26" fmla="*/ 4 w 59"/>
                <a:gd name="T27" fmla="*/ 23 h 89"/>
                <a:gd name="T28" fmla="*/ 0 w 59"/>
                <a:gd name="T29" fmla="*/ 17 h 89"/>
                <a:gd name="T30" fmla="*/ 8 w 59"/>
                <a:gd name="T31" fmla="*/ 4 h 89"/>
                <a:gd name="T32" fmla="*/ 29 w 59"/>
                <a:gd name="T33" fmla="*/ 0 h 89"/>
                <a:gd name="T34" fmla="*/ 46 w 59"/>
                <a:gd name="T35" fmla="*/ 4 h 89"/>
                <a:gd name="T36" fmla="*/ 59 w 59"/>
                <a:gd name="T37" fmla="*/ 14 h 89"/>
                <a:gd name="T38" fmla="*/ 59 w 59"/>
                <a:gd name="T39" fmla="*/ 23 h 89"/>
                <a:gd name="T40" fmla="*/ 55 w 59"/>
                <a:gd name="T41" fmla="*/ 33 h 89"/>
                <a:gd name="T42" fmla="*/ 42 w 59"/>
                <a:gd name="T43" fmla="*/ 46 h 89"/>
                <a:gd name="T44" fmla="*/ 34 w 59"/>
                <a:gd name="T45" fmla="*/ 56 h 89"/>
                <a:gd name="T46" fmla="*/ 29 w 59"/>
                <a:gd name="T47" fmla="*/ 66 h 89"/>
                <a:gd name="T48" fmla="*/ 34 w 59"/>
                <a:gd name="T49" fmla="*/ 76 h 89"/>
                <a:gd name="T50" fmla="*/ 38 w 59"/>
                <a:gd name="T51" fmla="*/ 79 h 89"/>
                <a:gd name="T52" fmla="*/ 38 w 59"/>
                <a:gd name="T53" fmla="*/ 86 h 89"/>
                <a:gd name="T54" fmla="*/ 34 w 59"/>
                <a:gd name="T55" fmla="*/ 89 h 89"/>
                <a:gd name="T56" fmla="*/ 25 w 59"/>
                <a:gd name="T57" fmla="*/ 89 h 89"/>
                <a:gd name="T58" fmla="*/ 21 w 59"/>
                <a:gd name="T59" fmla="*/ 86 h 89"/>
                <a:gd name="T60" fmla="*/ 21 w 59"/>
                <a:gd name="T61" fmla="*/ 79 h 89"/>
                <a:gd name="T62" fmla="*/ 25 w 59"/>
                <a:gd name="T63" fmla="*/ 7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89">
                  <a:moveTo>
                    <a:pt x="29" y="66"/>
                  </a:moveTo>
                  <a:lnTo>
                    <a:pt x="25" y="66"/>
                  </a:lnTo>
                  <a:lnTo>
                    <a:pt x="25" y="59"/>
                  </a:lnTo>
                  <a:lnTo>
                    <a:pt x="29" y="53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3"/>
                  </a:lnTo>
                  <a:lnTo>
                    <a:pt x="42" y="30"/>
                  </a:lnTo>
                  <a:lnTo>
                    <a:pt x="46" y="23"/>
                  </a:lnTo>
                  <a:lnTo>
                    <a:pt x="46" y="20"/>
                  </a:lnTo>
                  <a:lnTo>
                    <a:pt x="42" y="14"/>
                  </a:lnTo>
                  <a:lnTo>
                    <a:pt x="38" y="7"/>
                  </a:lnTo>
                  <a:lnTo>
                    <a:pt x="34" y="4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55" y="7"/>
                  </a:lnTo>
                  <a:lnTo>
                    <a:pt x="59" y="14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30"/>
                  </a:lnTo>
                  <a:lnTo>
                    <a:pt x="55" y="33"/>
                  </a:lnTo>
                  <a:lnTo>
                    <a:pt x="46" y="40"/>
                  </a:lnTo>
                  <a:lnTo>
                    <a:pt x="42" y="46"/>
                  </a:lnTo>
                  <a:lnTo>
                    <a:pt x="34" y="53"/>
                  </a:lnTo>
                  <a:lnTo>
                    <a:pt x="34" y="56"/>
                  </a:lnTo>
                  <a:lnTo>
                    <a:pt x="29" y="59"/>
                  </a:lnTo>
                  <a:lnTo>
                    <a:pt x="29" y="66"/>
                  </a:lnTo>
                  <a:close/>
                  <a:moveTo>
                    <a:pt x="29" y="76"/>
                  </a:moveTo>
                  <a:lnTo>
                    <a:pt x="34" y="76"/>
                  </a:lnTo>
                  <a:lnTo>
                    <a:pt x="34" y="79"/>
                  </a:lnTo>
                  <a:lnTo>
                    <a:pt x="38" y="79"/>
                  </a:lnTo>
                  <a:lnTo>
                    <a:pt x="38" y="82"/>
                  </a:lnTo>
                  <a:lnTo>
                    <a:pt x="38" y="86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29" y="89"/>
                  </a:lnTo>
                  <a:lnTo>
                    <a:pt x="25" y="89"/>
                  </a:lnTo>
                  <a:lnTo>
                    <a:pt x="21" y="89"/>
                  </a:lnTo>
                  <a:lnTo>
                    <a:pt x="21" y="86"/>
                  </a:lnTo>
                  <a:lnTo>
                    <a:pt x="21" y="82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25" y="76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78" name="Freeform 113"/>
            <p:cNvSpPr>
              <a:spLocks/>
            </p:cNvSpPr>
            <p:nvPr/>
          </p:nvSpPr>
          <p:spPr bwMode="auto">
            <a:xfrm>
              <a:off x="4849" y="2357"/>
              <a:ext cx="92" cy="85"/>
            </a:xfrm>
            <a:custGeom>
              <a:avLst/>
              <a:gdLst>
                <a:gd name="T0" fmla="*/ 92 w 92"/>
                <a:gd name="T1" fmla="*/ 0 h 85"/>
                <a:gd name="T2" fmla="*/ 92 w 92"/>
                <a:gd name="T3" fmla="*/ 19 h 85"/>
                <a:gd name="T4" fmla="*/ 88 w 92"/>
                <a:gd name="T5" fmla="*/ 19 h 85"/>
                <a:gd name="T6" fmla="*/ 88 w 92"/>
                <a:gd name="T7" fmla="*/ 16 h 85"/>
                <a:gd name="T8" fmla="*/ 88 w 92"/>
                <a:gd name="T9" fmla="*/ 13 h 85"/>
                <a:gd name="T10" fmla="*/ 84 w 92"/>
                <a:gd name="T11" fmla="*/ 10 h 85"/>
                <a:gd name="T12" fmla="*/ 80 w 92"/>
                <a:gd name="T13" fmla="*/ 6 h 85"/>
                <a:gd name="T14" fmla="*/ 75 w 92"/>
                <a:gd name="T15" fmla="*/ 6 h 85"/>
                <a:gd name="T16" fmla="*/ 67 w 92"/>
                <a:gd name="T17" fmla="*/ 6 h 85"/>
                <a:gd name="T18" fmla="*/ 54 w 92"/>
                <a:gd name="T19" fmla="*/ 6 h 85"/>
                <a:gd name="T20" fmla="*/ 54 w 92"/>
                <a:gd name="T21" fmla="*/ 72 h 85"/>
                <a:gd name="T22" fmla="*/ 54 w 92"/>
                <a:gd name="T23" fmla="*/ 78 h 85"/>
                <a:gd name="T24" fmla="*/ 54 w 92"/>
                <a:gd name="T25" fmla="*/ 82 h 85"/>
                <a:gd name="T26" fmla="*/ 59 w 92"/>
                <a:gd name="T27" fmla="*/ 82 h 85"/>
                <a:gd name="T28" fmla="*/ 67 w 92"/>
                <a:gd name="T29" fmla="*/ 85 h 85"/>
                <a:gd name="T30" fmla="*/ 71 w 92"/>
                <a:gd name="T31" fmla="*/ 85 h 85"/>
                <a:gd name="T32" fmla="*/ 71 w 92"/>
                <a:gd name="T33" fmla="*/ 85 h 85"/>
                <a:gd name="T34" fmla="*/ 21 w 92"/>
                <a:gd name="T35" fmla="*/ 85 h 85"/>
                <a:gd name="T36" fmla="*/ 21 w 92"/>
                <a:gd name="T37" fmla="*/ 85 h 85"/>
                <a:gd name="T38" fmla="*/ 25 w 92"/>
                <a:gd name="T39" fmla="*/ 85 h 85"/>
                <a:gd name="T40" fmla="*/ 33 w 92"/>
                <a:gd name="T41" fmla="*/ 82 h 85"/>
                <a:gd name="T42" fmla="*/ 38 w 92"/>
                <a:gd name="T43" fmla="*/ 82 h 85"/>
                <a:gd name="T44" fmla="*/ 38 w 92"/>
                <a:gd name="T45" fmla="*/ 78 h 85"/>
                <a:gd name="T46" fmla="*/ 38 w 92"/>
                <a:gd name="T47" fmla="*/ 72 h 85"/>
                <a:gd name="T48" fmla="*/ 38 w 92"/>
                <a:gd name="T49" fmla="*/ 6 h 85"/>
                <a:gd name="T50" fmla="*/ 25 w 92"/>
                <a:gd name="T51" fmla="*/ 6 h 85"/>
                <a:gd name="T52" fmla="*/ 17 w 92"/>
                <a:gd name="T53" fmla="*/ 6 h 85"/>
                <a:gd name="T54" fmla="*/ 12 w 92"/>
                <a:gd name="T55" fmla="*/ 6 h 85"/>
                <a:gd name="T56" fmla="*/ 8 w 92"/>
                <a:gd name="T57" fmla="*/ 6 h 85"/>
                <a:gd name="T58" fmla="*/ 4 w 92"/>
                <a:gd name="T59" fmla="*/ 10 h 85"/>
                <a:gd name="T60" fmla="*/ 4 w 92"/>
                <a:gd name="T61" fmla="*/ 13 h 85"/>
                <a:gd name="T62" fmla="*/ 4 w 92"/>
                <a:gd name="T63" fmla="*/ 19 h 85"/>
                <a:gd name="T64" fmla="*/ 0 w 92"/>
                <a:gd name="T65" fmla="*/ 19 h 85"/>
                <a:gd name="T66" fmla="*/ 0 w 92"/>
                <a:gd name="T67" fmla="*/ 0 h 85"/>
                <a:gd name="T68" fmla="*/ 92 w 92"/>
                <a:gd name="T6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85">
                  <a:moveTo>
                    <a:pt x="92" y="0"/>
                  </a:moveTo>
                  <a:lnTo>
                    <a:pt x="92" y="19"/>
                  </a:lnTo>
                  <a:lnTo>
                    <a:pt x="88" y="19"/>
                  </a:lnTo>
                  <a:lnTo>
                    <a:pt x="88" y="16"/>
                  </a:lnTo>
                  <a:lnTo>
                    <a:pt x="88" y="13"/>
                  </a:lnTo>
                  <a:lnTo>
                    <a:pt x="84" y="10"/>
                  </a:lnTo>
                  <a:lnTo>
                    <a:pt x="80" y="6"/>
                  </a:lnTo>
                  <a:lnTo>
                    <a:pt x="75" y="6"/>
                  </a:lnTo>
                  <a:lnTo>
                    <a:pt x="67" y="6"/>
                  </a:lnTo>
                  <a:lnTo>
                    <a:pt x="54" y="6"/>
                  </a:lnTo>
                  <a:lnTo>
                    <a:pt x="54" y="72"/>
                  </a:lnTo>
                  <a:lnTo>
                    <a:pt x="54" y="78"/>
                  </a:lnTo>
                  <a:lnTo>
                    <a:pt x="54" y="82"/>
                  </a:lnTo>
                  <a:lnTo>
                    <a:pt x="59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5" y="85"/>
                  </a:lnTo>
                  <a:lnTo>
                    <a:pt x="33" y="82"/>
                  </a:lnTo>
                  <a:lnTo>
                    <a:pt x="38" y="82"/>
                  </a:lnTo>
                  <a:lnTo>
                    <a:pt x="38" y="78"/>
                  </a:lnTo>
                  <a:lnTo>
                    <a:pt x="38" y="72"/>
                  </a:lnTo>
                  <a:lnTo>
                    <a:pt x="38" y="6"/>
                  </a:lnTo>
                  <a:lnTo>
                    <a:pt x="25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79" name="Freeform 114"/>
            <p:cNvSpPr>
              <a:spLocks/>
            </p:cNvSpPr>
            <p:nvPr/>
          </p:nvSpPr>
          <p:spPr bwMode="auto">
            <a:xfrm>
              <a:off x="4941" y="2383"/>
              <a:ext cx="55" cy="59"/>
            </a:xfrm>
            <a:custGeom>
              <a:avLst/>
              <a:gdLst>
                <a:gd name="T0" fmla="*/ 25 w 55"/>
                <a:gd name="T1" fmla="*/ 0 h 59"/>
                <a:gd name="T2" fmla="*/ 25 w 55"/>
                <a:gd name="T3" fmla="*/ 13 h 59"/>
                <a:gd name="T4" fmla="*/ 34 w 55"/>
                <a:gd name="T5" fmla="*/ 6 h 59"/>
                <a:gd name="T6" fmla="*/ 38 w 55"/>
                <a:gd name="T7" fmla="*/ 0 h 59"/>
                <a:gd name="T8" fmla="*/ 46 w 55"/>
                <a:gd name="T9" fmla="*/ 0 h 59"/>
                <a:gd name="T10" fmla="*/ 51 w 55"/>
                <a:gd name="T11" fmla="*/ 0 h 59"/>
                <a:gd name="T12" fmla="*/ 55 w 55"/>
                <a:gd name="T13" fmla="*/ 3 h 59"/>
                <a:gd name="T14" fmla="*/ 55 w 55"/>
                <a:gd name="T15" fmla="*/ 3 h 59"/>
                <a:gd name="T16" fmla="*/ 55 w 55"/>
                <a:gd name="T17" fmla="*/ 6 h 59"/>
                <a:gd name="T18" fmla="*/ 55 w 55"/>
                <a:gd name="T19" fmla="*/ 10 h 59"/>
                <a:gd name="T20" fmla="*/ 55 w 55"/>
                <a:gd name="T21" fmla="*/ 10 h 59"/>
                <a:gd name="T22" fmla="*/ 51 w 55"/>
                <a:gd name="T23" fmla="*/ 13 h 59"/>
                <a:gd name="T24" fmla="*/ 46 w 55"/>
                <a:gd name="T25" fmla="*/ 13 h 59"/>
                <a:gd name="T26" fmla="*/ 46 w 55"/>
                <a:gd name="T27" fmla="*/ 13 h 59"/>
                <a:gd name="T28" fmla="*/ 42 w 55"/>
                <a:gd name="T29" fmla="*/ 10 h 59"/>
                <a:gd name="T30" fmla="*/ 38 w 55"/>
                <a:gd name="T31" fmla="*/ 10 h 59"/>
                <a:gd name="T32" fmla="*/ 38 w 55"/>
                <a:gd name="T33" fmla="*/ 10 h 59"/>
                <a:gd name="T34" fmla="*/ 34 w 55"/>
                <a:gd name="T35" fmla="*/ 10 h 59"/>
                <a:gd name="T36" fmla="*/ 34 w 55"/>
                <a:gd name="T37" fmla="*/ 10 h 59"/>
                <a:gd name="T38" fmla="*/ 30 w 55"/>
                <a:gd name="T39" fmla="*/ 13 h 59"/>
                <a:gd name="T40" fmla="*/ 25 w 55"/>
                <a:gd name="T41" fmla="*/ 20 h 59"/>
                <a:gd name="T42" fmla="*/ 25 w 55"/>
                <a:gd name="T43" fmla="*/ 46 h 59"/>
                <a:gd name="T44" fmla="*/ 25 w 55"/>
                <a:gd name="T45" fmla="*/ 49 h 59"/>
                <a:gd name="T46" fmla="*/ 30 w 55"/>
                <a:gd name="T47" fmla="*/ 52 h 59"/>
                <a:gd name="T48" fmla="*/ 30 w 55"/>
                <a:gd name="T49" fmla="*/ 56 h 59"/>
                <a:gd name="T50" fmla="*/ 30 w 55"/>
                <a:gd name="T51" fmla="*/ 56 h 59"/>
                <a:gd name="T52" fmla="*/ 34 w 55"/>
                <a:gd name="T53" fmla="*/ 59 h 59"/>
                <a:gd name="T54" fmla="*/ 38 w 55"/>
                <a:gd name="T55" fmla="*/ 59 h 59"/>
                <a:gd name="T56" fmla="*/ 38 w 55"/>
                <a:gd name="T57" fmla="*/ 59 h 59"/>
                <a:gd name="T58" fmla="*/ 0 w 55"/>
                <a:gd name="T59" fmla="*/ 59 h 59"/>
                <a:gd name="T60" fmla="*/ 0 w 55"/>
                <a:gd name="T61" fmla="*/ 59 h 59"/>
                <a:gd name="T62" fmla="*/ 4 w 55"/>
                <a:gd name="T63" fmla="*/ 59 h 59"/>
                <a:gd name="T64" fmla="*/ 9 w 55"/>
                <a:gd name="T65" fmla="*/ 56 h 59"/>
                <a:gd name="T66" fmla="*/ 13 w 55"/>
                <a:gd name="T67" fmla="*/ 56 h 59"/>
                <a:gd name="T68" fmla="*/ 13 w 55"/>
                <a:gd name="T69" fmla="*/ 52 h 59"/>
                <a:gd name="T70" fmla="*/ 13 w 55"/>
                <a:gd name="T71" fmla="*/ 52 h 59"/>
                <a:gd name="T72" fmla="*/ 13 w 55"/>
                <a:gd name="T73" fmla="*/ 46 h 59"/>
                <a:gd name="T74" fmla="*/ 13 w 55"/>
                <a:gd name="T75" fmla="*/ 23 h 59"/>
                <a:gd name="T76" fmla="*/ 13 w 55"/>
                <a:gd name="T77" fmla="*/ 16 h 59"/>
                <a:gd name="T78" fmla="*/ 13 w 55"/>
                <a:gd name="T79" fmla="*/ 13 h 59"/>
                <a:gd name="T80" fmla="*/ 13 w 55"/>
                <a:gd name="T81" fmla="*/ 10 h 59"/>
                <a:gd name="T82" fmla="*/ 9 w 55"/>
                <a:gd name="T83" fmla="*/ 10 h 59"/>
                <a:gd name="T84" fmla="*/ 9 w 55"/>
                <a:gd name="T85" fmla="*/ 10 h 59"/>
                <a:gd name="T86" fmla="*/ 4 w 55"/>
                <a:gd name="T87" fmla="*/ 6 h 59"/>
                <a:gd name="T88" fmla="*/ 4 w 55"/>
                <a:gd name="T89" fmla="*/ 10 h 59"/>
                <a:gd name="T90" fmla="*/ 0 w 55"/>
                <a:gd name="T91" fmla="*/ 10 h 59"/>
                <a:gd name="T92" fmla="*/ 0 w 55"/>
                <a:gd name="T93" fmla="*/ 6 h 59"/>
                <a:gd name="T94" fmla="*/ 21 w 55"/>
                <a:gd name="T95" fmla="*/ 0 h 59"/>
                <a:gd name="T96" fmla="*/ 25 w 55"/>
                <a:gd name="T9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" h="59">
                  <a:moveTo>
                    <a:pt x="25" y="0"/>
                  </a:moveTo>
                  <a:lnTo>
                    <a:pt x="25" y="13"/>
                  </a:lnTo>
                  <a:lnTo>
                    <a:pt x="34" y="6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1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2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0" y="13"/>
                  </a:lnTo>
                  <a:lnTo>
                    <a:pt x="25" y="20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4" y="59"/>
                  </a:lnTo>
                  <a:lnTo>
                    <a:pt x="9" y="56"/>
                  </a:lnTo>
                  <a:lnTo>
                    <a:pt x="13" y="56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13" y="23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4" y="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80" name="Freeform 115"/>
            <p:cNvSpPr>
              <a:spLocks/>
            </p:cNvSpPr>
            <p:nvPr/>
          </p:nvSpPr>
          <p:spPr bwMode="auto">
            <a:xfrm>
              <a:off x="4996" y="2383"/>
              <a:ext cx="84" cy="62"/>
            </a:xfrm>
            <a:custGeom>
              <a:avLst/>
              <a:gdLst>
                <a:gd name="T0" fmla="*/ 71 w 84"/>
                <a:gd name="T1" fmla="*/ 0 h 62"/>
                <a:gd name="T2" fmla="*/ 71 w 84"/>
                <a:gd name="T3" fmla="*/ 36 h 62"/>
                <a:gd name="T4" fmla="*/ 71 w 84"/>
                <a:gd name="T5" fmla="*/ 46 h 62"/>
                <a:gd name="T6" fmla="*/ 71 w 84"/>
                <a:gd name="T7" fmla="*/ 49 h 62"/>
                <a:gd name="T8" fmla="*/ 71 w 84"/>
                <a:gd name="T9" fmla="*/ 52 h 62"/>
                <a:gd name="T10" fmla="*/ 75 w 84"/>
                <a:gd name="T11" fmla="*/ 52 h 62"/>
                <a:gd name="T12" fmla="*/ 75 w 84"/>
                <a:gd name="T13" fmla="*/ 52 h 62"/>
                <a:gd name="T14" fmla="*/ 75 w 84"/>
                <a:gd name="T15" fmla="*/ 52 h 62"/>
                <a:gd name="T16" fmla="*/ 80 w 84"/>
                <a:gd name="T17" fmla="*/ 52 h 62"/>
                <a:gd name="T18" fmla="*/ 84 w 84"/>
                <a:gd name="T19" fmla="*/ 52 h 62"/>
                <a:gd name="T20" fmla="*/ 84 w 84"/>
                <a:gd name="T21" fmla="*/ 56 h 62"/>
                <a:gd name="T22" fmla="*/ 63 w 84"/>
                <a:gd name="T23" fmla="*/ 62 h 62"/>
                <a:gd name="T24" fmla="*/ 59 w 84"/>
                <a:gd name="T25" fmla="*/ 62 h 62"/>
                <a:gd name="T26" fmla="*/ 59 w 84"/>
                <a:gd name="T27" fmla="*/ 49 h 62"/>
                <a:gd name="T28" fmla="*/ 50 w 84"/>
                <a:gd name="T29" fmla="*/ 56 h 62"/>
                <a:gd name="T30" fmla="*/ 42 w 84"/>
                <a:gd name="T31" fmla="*/ 59 h 62"/>
                <a:gd name="T32" fmla="*/ 38 w 84"/>
                <a:gd name="T33" fmla="*/ 62 h 62"/>
                <a:gd name="T34" fmla="*/ 33 w 84"/>
                <a:gd name="T35" fmla="*/ 62 h 62"/>
                <a:gd name="T36" fmla="*/ 25 w 84"/>
                <a:gd name="T37" fmla="*/ 62 h 62"/>
                <a:gd name="T38" fmla="*/ 21 w 84"/>
                <a:gd name="T39" fmla="*/ 59 h 62"/>
                <a:gd name="T40" fmla="*/ 17 w 84"/>
                <a:gd name="T41" fmla="*/ 56 h 62"/>
                <a:gd name="T42" fmla="*/ 12 w 84"/>
                <a:gd name="T43" fmla="*/ 52 h 62"/>
                <a:gd name="T44" fmla="*/ 12 w 84"/>
                <a:gd name="T45" fmla="*/ 46 h 62"/>
                <a:gd name="T46" fmla="*/ 12 w 84"/>
                <a:gd name="T47" fmla="*/ 39 h 62"/>
                <a:gd name="T48" fmla="*/ 12 w 84"/>
                <a:gd name="T49" fmla="*/ 13 h 62"/>
                <a:gd name="T50" fmla="*/ 12 w 84"/>
                <a:gd name="T51" fmla="*/ 10 h 62"/>
                <a:gd name="T52" fmla="*/ 12 w 84"/>
                <a:gd name="T53" fmla="*/ 6 h 62"/>
                <a:gd name="T54" fmla="*/ 8 w 84"/>
                <a:gd name="T55" fmla="*/ 6 h 62"/>
                <a:gd name="T56" fmla="*/ 8 w 84"/>
                <a:gd name="T57" fmla="*/ 3 h 62"/>
                <a:gd name="T58" fmla="*/ 4 w 84"/>
                <a:gd name="T59" fmla="*/ 3 h 62"/>
                <a:gd name="T60" fmla="*/ 0 w 84"/>
                <a:gd name="T61" fmla="*/ 3 h 62"/>
                <a:gd name="T62" fmla="*/ 0 w 84"/>
                <a:gd name="T63" fmla="*/ 0 h 62"/>
                <a:gd name="T64" fmla="*/ 25 w 84"/>
                <a:gd name="T65" fmla="*/ 0 h 62"/>
                <a:gd name="T66" fmla="*/ 25 w 84"/>
                <a:gd name="T67" fmla="*/ 39 h 62"/>
                <a:gd name="T68" fmla="*/ 25 w 84"/>
                <a:gd name="T69" fmla="*/ 49 h 62"/>
                <a:gd name="T70" fmla="*/ 29 w 84"/>
                <a:gd name="T71" fmla="*/ 52 h 62"/>
                <a:gd name="T72" fmla="*/ 33 w 84"/>
                <a:gd name="T73" fmla="*/ 52 h 62"/>
                <a:gd name="T74" fmla="*/ 38 w 84"/>
                <a:gd name="T75" fmla="*/ 56 h 62"/>
                <a:gd name="T76" fmla="*/ 42 w 84"/>
                <a:gd name="T77" fmla="*/ 52 h 62"/>
                <a:gd name="T78" fmla="*/ 46 w 84"/>
                <a:gd name="T79" fmla="*/ 52 h 62"/>
                <a:gd name="T80" fmla="*/ 50 w 84"/>
                <a:gd name="T81" fmla="*/ 49 h 62"/>
                <a:gd name="T82" fmla="*/ 59 w 84"/>
                <a:gd name="T83" fmla="*/ 46 h 62"/>
                <a:gd name="T84" fmla="*/ 59 w 84"/>
                <a:gd name="T85" fmla="*/ 13 h 62"/>
                <a:gd name="T86" fmla="*/ 59 w 84"/>
                <a:gd name="T87" fmla="*/ 6 h 62"/>
                <a:gd name="T88" fmla="*/ 54 w 84"/>
                <a:gd name="T89" fmla="*/ 6 h 62"/>
                <a:gd name="T90" fmla="*/ 50 w 84"/>
                <a:gd name="T91" fmla="*/ 3 h 62"/>
                <a:gd name="T92" fmla="*/ 46 w 84"/>
                <a:gd name="T93" fmla="*/ 3 h 62"/>
                <a:gd name="T94" fmla="*/ 46 w 84"/>
                <a:gd name="T95" fmla="*/ 0 h 62"/>
                <a:gd name="T96" fmla="*/ 71 w 84"/>
                <a:gd name="T9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62">
                  <a:moveTo>
                    <a:pt x="71" y="0"/>
                  </a:moveTo>
                  <a:lnTo>
                    <a:pt x="71" y="36"/>
                  </a:lnTo>
                  <a:lnTo>
                    <a:pt x="71" y="46"/>
                  </a:lnTo>
                  <a:lnTo>
                    <a:pt x="71" y="49"/>
                  </a:lnTo>
                  <a:lnTo>
                    <a:pt x="71" y="52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80" y="52"/>
                  </a:lnTo>
                  <a:lnTo>
                    <a:pt x="84" y="52"/>
                  </a:lnTo>
                  <a:lnTo>
                    <a:pt x="84" y="56"/>
                  </a:lnTo>
                  <a:lnTo>
                    <a:pt x="63" y="62"/>
                  </a:lnTo>
                  <a:lnTo>
                    <a:pt x="59" y="62"/>
                  </a:lnTo>
                  <a:lnTo>
                    <a:pt x="59" y="49"/>
                  </a:lnTo>
                  <a:lnTo>
                    <a:pt x="50" y="56"/>
                  </a:lnTo>
                  <a:lnTo>
                    <a:pt x="42" y="59"/>
                  </a:lnTo>
                  <a:lnTo>
                    <a:pt x="38" y="62"/>
                  </a:lnTo>
                  <a:lnTo>
                    <a:pt x="33" y="62"/>
                  </a:lnTo>
                  <a:lnTo>
                    <a:pt x="25" y="62"/>
                  </a:lnTo>
                  <a:lnTo>
                    <a:pt x="21" y="59"/>
                  </a:lnTo>
                  <a:lnTo>
                    <a:pt x="17" y="56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2" y="39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39"/>
                  </a:lnTo>
                  <a:lnTo>
                    <a:pt x="25" y="49"/>
                  </a:lnTo>
                  <a:lnTo>
                    <a:pt x="29" y="52"/>
                  </a:lnTo>
                  <a:lnTo>
                    <a:pt x="33" y="52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50" y="49"/>
                  </a:lnTo>
                  <a:lnTo>
                    <a:pt x="59" y="46"/>
                  </a:lnTo>
                  <a:lnTo>
                    <a:pt x="59" y="13"/>
                  </a:lnTo>
                  <a:lnTo>
                    <a:pt x="59" y="6"/>
                  </a:lnTo>
                  <a:lnTo>
                    <a:pt x="54" y="6"/>
                  </a:lnTo>
                  <a:lnTo>
                    <a:pt x="50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81" name="Freeform 116"/>
            <p:cNvSpPr>
              <a:spLocks noEditPoints="1"/>
            </p:cNvSpPr>
            <p:nvPr/>
          </p:nvSpPr>
          <p:spPr bwMode="auto">
            <a:xfrm>
              <a:off x="5084" y="2383"/>
              <a:ext cx="67" cy="62"/>
            </a:xfrm>
            <a:custGeom>
              <a:avLst/>
              <a:gdLst>
                <a:gd name="T0" fmla="*/ 13 w 67"/>
                <a:gd name="T1" fmla="*/ 23 h 62"/>
                <a:gd name="T2" fmla="*/ 17 w 67"/>
                <a:gd name="T3" fmla="*/ 36 h 62"/>
                <a:gd name="T4" fmla="*/ 21 w 67"/>
                <a:gd name="T5" fmla="*/ 42 h 62"/>
                <a:gd name="T6" fmla="*/ 29 w 67"/>
                <a:gd name="T7" fmla="*/ 49 h 62"/>
                <a:gd name="T8" fmla="*/ 42 w 67"/>
                <a:gd name="T9" fmla="*/ 52 h 62"/>
                <a:gd name="T10" fmla="*/ 46 w 67"/>
                <a:gd name="T11" fmla="*/ 49 h 62"/>
                <a:gd name="T12" fmla="*/ 54 w 67"/>
                <a:gd name="T13" fmla="*/ 49 h 62"/>
                <a:gd name="T14" fmla="*/ 59 w 67"/>
                <a:gd name="T15" fmla="*/ 42 h 62"/>
                <a:gd name="T16" fmla="*/ 63 w 67"/>
                <a:gd name="T17" fmla="*/ 36 h 62"/>
                <a:gd name="T18" fmla="*/ 67 w 67"/>
                <a:gd name="T19" fmla="*/ 39 h 62"/>
                <a:gd name="T20" fmla="*/ 63 w 67"/>
                <a:gd name="T21" fmla="*/ 46 h 62"/>
                <a:gd name="T22" fmla="*/ 54 w 67"/>
                <a:gd name="T23" fmla="*/ 56 h 62"/>
                <a:gd name="T24" fmla="*/ 46 w 67"/>
                <a:gd name="T25" fmla="*/ 59 h 62"/>
                <a:gd name="T26" fmla="*/ 33 w 67"/>
                <a:gd name="T27" fmla="*/ 62 h 62"/>
                <a:gd name="T28" fmla="*/ 21 w 67"/>
                <a:gd name="T29" fmla="*/ 59 h 62"/>
                <a:gd name="T30" fmla="*/ 13 w 67"/>
                <a:gd name="T31" fmla="*/ 52 h 62"/>
                <a:gd name="T32" fmla="*/ 4 w 67"/>
                <a:gd name="T33" fmla="*/ 49 h 62"/>
                <a:gd name="T34" fmla="*/ 4 w 67"/>
                <a:gd name="T35" fmla="*/ 39 h 62"/>
                <a:gd name="T36" fmla="*/ 0 w 67"/>
                <a:gd name="T37" fmla="*/ 33 h 62"/>
                <a:gd name="T38" fmla="*/ 4 w 67"/>
                <a:gd name="T39" fmla="*/ 23 h 62"/>
                <a:gd name="T40" fmla="*/ 8 w 67"/>
                <a:gd name="T41" fmla="*/ 13 h 62"/>
                <a:gd name="T42" fmla="*/ 13 w 67"/>
                <a:gd name="T43" fmla="*/ 6 h 62"/>
                <a:gd name="T44" fmla="*/ 21 w 67"/>
                <a:gd name="T45" fmla="*/ 3 h 62"/>
                <a:gd name="T46" fmla="*/ 38 w 67"/>
                <a:gd name="T47" fmla="*/ 0 h 62"/>
                <a:gd name="T48" fmla="*/ 46 w 67"/>
                <a:gd name="T49" fmla="*/ 0 h 62"/>
                <a:gd name="T50" fmla="*/ 59 w 67"/>
                <a:gd name="T51" fmla="*/ 6 h 62"/>
                <a:gd name="T52" fmla="*/ 63 w 67"/>
                <a:gd name="T53" fmla="*/ 13 h 62"/>
                <a:gd name="T54" fmla="*/ 67 w 67"/>
                <a:gd name="T55" fmla="*/ 23 h 62"/>
                <a:gd name="T56" fmla="*/ 13 w 67"/>
                <a:gd name="T57" fmla="*/ 23 h 62"/>
                <a:gd name="T58" fmla="*/ 13 w 67"/>
                <a:gd name="T59" fmla="*/ 20 h 62"/>
                <a:gd name="T60" fmla="*/ 50 w 67"/>
                <a:gd name="T61" fmla="*/ 20 h 62"/>
                <a:gd name="T62" fmla="*/ 46 w 67"/>
                <a:gd name="T63" fmla="*/ 16 h 62"/>
                <a:gd name="T64" fmla="*/ 46 w 67"/>
                <a:gd name="T65" fmla="*/ 13 h 62"/>
                <a:gd name="T66" fmla="*/ 46 w 67"/>
                <a:gd name="T67" fmla="*/ 10 h 62"/>
                <a:gd name="T68" fmla="*/ 42 w 67"/>
                <a:gd name="T69" fmla="*/ 6 h 62"/>
                <a:gd name="T70" fmla="*/ 38 w 67"/>
                <a:gd name="T71" fmla="*/ 3 h 62"/>
                <a:gd name="T72" fmla="*/ 33 w 67"/>
                <a:gd name="T73" fmla="*/ 3 h 62"/>
                <a:gd name="T74" fmla="*/ 25 w 67"/>
                <a:gd name="T75" fmla="*/ 6 h 62"/>
                <a:gd name="T76" fmla="*/ 21 w 67"/>
                <a:gd name="T77" fmla="*/ 10 h 62"/>
                <a:gd name="T78" fmla="*/ 17 w 67"/>
                <a:gd name="T79" fmla="*/ 13 h 62"/>
                <a:gd name="T80" fmla="*/ 13 w 67"/>
                <a:gd name="T81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2">
                  <a:moveTo>
                    <a:pt x="13" y="23"/>
                  </a:moveTo>
                  <a:lnTo>
                    <a:pt x="17" y="36"/>
                  </a:lnTo>
                  <a:lnTo>
                    <a:pt x="21" y="42"/>
                  </a:lnTo>
                  <a:lnTo>
                    <a:pt x="29" y="49"/>
                  </a:lnTo>
                  <a:lnTo>
                    <a:pt x="42" y="52"/>
                  </a:lnTo>
                  <a:lnTo>
                    <a:pt x="46" y="49"/>
                  </a:lnTo>
                  <a:lnTo>
                    <a:pt x="54" y="49"/>
                  </a:lnTo>
                  <a:lnTo>
                    <a:pt x="59" y="42"/>
                  </a:lnTo>
                  <a:lnTo>
                    <a:pt x="63" y="36"/>
                  </a:lnTo>
                  <a:lnTo>
                    <a:pt x="67" y="39"/>
                  </a:lnTo>
                  <a:lnTo>
                    <a:pt x="63" y="46"/>
                  </a:lnTo>
                  <a:lnTo>
                    <a:pt x="54" y="56"/>
                  </a:lnTo>
                  <a:lnTo>
                    <a:pt x="46" y="59"/>
                  </a:lnTo>
                  <a:lnTo>
                    <a:pt x="33" y="62"/>
                  </a:lnTo>
                  <a:lnTo>
                    <a:pt x="21" y="59"/>
                  </a:lnTo>
                  <a:lnTo>
                    <a:pt x="13" y="52"/>
                  </a:lnTo>
                  <a:lnTo>
                    <a:pt x="4" y="49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4" y="23"/>
                  </a:lnTo>
                  <a:lnTo>
                    <a:pt x="8" y="13"/>
                  </a:lnTo>
                  <a:lnTo>
                    <a:pt x="13" y="6"/>
                  </a:lnTo>
                  <a:lnTo>
                    <a:pt x="21" y="3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9" y="6"/>
                  </a:lnTo>
                  <a:lnTo>
                    <a:pt x="63" y="13"/>
                  </a:lnTo>
                  <a:lnTo>
                    <a:pt x="67" y="23"/>
                  </a:lnTo>
                  <a:lnTo>
                    <a:pt x="13" y="23"/>
                  </a:lnTo>
                  <a:close/>
                  <a:moveTo>
                    <a:pt x="13" y="20"/>
                  </a:moveTo>
                  <a:lnTo>
                    <a:pt x="50" y="20"/>
                  </a:lnTo>
                  <a:lnTo>
                    <a:pt x="46" y="16"/>
                  </a:lnTo>
                  <a:lnTo>
                    <a:pt x="46" y="13"/>
                  </a:lnTo>
                  <a:lnTo>
                    <a:pt x="46" y="10"/>
                  </a:lnTo>
                  <a:lnTo>
                    <a:pt x="42" y="6"/>
                  </a:lnTo>
                  <a:lnTo>
                    <a:pt x="38" y="3"/>
                  </a:lnTo>
                  <a:lnTo>
                    <a:pt x="33" y="3"/>
                  </a:lnTo>
                  <a:lnTo>
                    <a:pt x="25" y="6"/>
                  </a:lnTo>
                  <a:lnTo>
                    <a:pt x="21" y="10"/>
                  </a:lnTo>
                  <a:lnTo>
                    <a:pt x="17" y="13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82" name="Freeform 117"/>
            <p:cNvSpPr>
              <a:spLocks/>
            </p:cNvSpPr>
            <p:nvPr/>
          </p:nvSpPr>
          <p:spPr bwMode="auto">
            <a:xfrm>
              <a:off x="5302" y="1761"/>
              <a:ext cx="97" cy="85"/>
            </a:xfrm>
            <a:custGeom>
              <a:avLst/>
              <a:gdLst>
                <a:gd name="T0" fmla="*/ 93 w 97"/>
                <a:gd name="T1" fmla="*/ 62 h 85"/>
                <a:gd name="T2" fmla="*/ 97 w 97"/>
                <a:gd name="T3" fmla="*/ 62 h 85"/>
                <a:gd name="T4" fmla="*/ 84 w 97"/>
                <a:gd name="T5" fmla="*/ 85 h 85"/>
                <a:gd name="T6" fmla="*/ 0 w 97"/>
                <a:gd name="T7" fmla="*/ 85 h 85"/>
                <a:gd name="T8" fmla="*/ 0 w 97"/>
                <a:gd name="T9" fmla="*/ 85 h 85"/>
                <a:gd name="T10" fmla="*/ 4 w 97"/>
                <a:gd name="T11" fmla="*/ 85 h 85"/>
                <a:gd name="T12" fmla="*/ 9 w 97"/>
                <a:gd name="T13" fmla="*/ 82 h 85"/>
                <a:gd name="T14" fmla="*/ 13 w 97"/>
                <a:gd name="T15" fmla="*/ 82 h 85"/>
                <a:gd name="T16" fmla="*/ 17 w 97"/>
                <a:gd name="T17" fmla="*/ 75 h 85"/>
                <a:gd name="T18" fmla="*/ 17 w 97"/>
                <a:gd name="T19" fmla="*/ 72 h 85"/>
                <a:gd name="T20" fmla="*/ 17 w 97"/>
                <a:gd name="T21" fmla="*/ 16 h 85"/>
                <a:gd name="T22" fmla="*/ 17 w 97"/>
                <a:gd name="T23" fmla="*/ 10 h 85"/>
                <a:gd name="T24" fmla="*/ 13 w 97"/>
                <a:gd name="T25" fmla="*/ 3 h 85"/>
                <a:gd name="T26" fmla="*/ 9 w 97"/>
                <a:gd name="T27" fmla="*/ 3 h 85"/>
                <a:gd name="T28" fmla="*/ 4 w 97"/>
                <a:gd name="T29" fmla="*/ 3 h 85"/>
                <a:gd name="T30" fmla="*/ 0 w 97"/>
                <a:gd name="T31" fmla="*/ 3 h 85"/>
                <a:gd name="T32" fmla="*/ 0 w 97"/>
                <a:gd name="T33" fmla="*/ 0 h 85"/>
                <a:gd name="T34" fmla="*/ 51 w 97"/>
                <a:gd name="T35" fmla="*/ 0 h 85"/>
                <a:gd name="T36" fmla="*/ 51 w 97"/>
                <a:gd name="T37" fmla="*/ 3 h 85"/>
                <a:gd name="T38" fmla="*/ 42 w 97"/>
                <a:gd name="T39" fmla="*/ 3 h 85"/>
                <a:gd name="T40" fmla="*/ 38 w 97"/>
                <a:gd name="T41" fmla="*/ 3 h 85"/>
                <a:gd name="T42" fmla="*/ 34 w 97"/>
                <a:gd name="T43" fmla="*/ 3 h 85"/>
                <a:gd name="T44" fmla="*/ 34 w 97"/>
                <a:gd name="T45" fmla="*/ 6 h 85"/>
                <a:gd name="T46" fmla="*/ 34 w 97"/>
                <a:gd name="T47" fmla="*/ 10 h 85"/>
                <a:gd name="T48" fmla="*/ 30 w 97"/>
                <a:gd name="T49" fmla="*/ 16 h 85"/>
                <a:gd name="T50" fmla="*/ 30 w 97"/>
                <a:gd name="T51" fmla="*/ 72 h 85"/>
                <a:gd name="T52" fmla="*/ 34 w 97"/>
                <a:gd name="T53" fmla="*/ 75 h 85"/>
                <a:gd name="T54" fmla="*/ 34 w 97"/>
                <a:gd name="T55" fmla="*/ 78 h 85"/>
                <a:gd name="T56" fmla="*/ 34 w 97"/>
                <a:gd name="T57" fmla="*/ 78 h 85"/>
                <a:gd name="T58" fmla="*/ 38 w 97"/>
                <a:gd name="T59" fmla="*/ 78 h 85"/>
                <a:gd name="T60" fmla="*/ 42 w 97"/>
                <a:gd name="T61" fmla="*/ 82 h 85"/>
                <a:gd name="T62" fmla="*/ 51 w 97"/>
                <a:gd name="T63" fmla="*/ 82 h 85"/>
                <a:gd name="T64" fmla="*/ 59 w 97"/>
                <a:gd name="T65" fmla="*/ 82 h 85"/>
                <a:gd name="T66" fmla="*/ 67 w 97"/>
                <a:gd name="T67" fmla="*/ 82 h 85"/>
                <a:gd name="T68" fmla="*/ 76 w 97"/>
                <a:gd name="T69" fmla="*/ 78 h 85"/>
                <a:gd name="T70" fmla="*/ 80 w 97"/>
                <a:gd name="T71" fmla="*/ 78 h 85"/>
                <a:gd name="T72" fmla="*/ 84 w 97"/>
                <a:gd name="T73" fmla="*/ 75 h 85"/>
                <a:gd name="T74" fmla="*/ 88 w 97"/>
                <a:gd name="T75" fmla="*/ 68 h 85"/>
                <a:gd name="T76" fmla="*/ 93 w 97"/>
                <a:gd name="T77" fmla="*/ 6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7" h="85">
                  <a:moveTo>
                    <a:pt x="93" y="62"/>
                  </a:moveTo>
                  <a:lnTo>
                    <a:pt x="97" y="62"/>
                  </a:lnTo>
                  <a:lnTo>
                    <a:pt x="84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9" y="82"/>
                  </a:lnTo>
                  <a:lnTo>
                    <a:pt x="13" y="82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7" y="10"/>
                  </a:lnTo>
                  <a:lnTo>
                    <a:pt x="13" y="3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3"/>
                  </a:lnTo>
                  <a:lnTo>
                    <a:pt x="42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0" y="16"/>
                  </a:lnTo>
                  <a:lnTo>
                    <a:pt x="30" y="72"/>
                  </a:lnTo>
                  <a:lnTo>
                    <a:pt x="34" y="75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8" y="78"/>
                  </a:lnTo>
                  <a:lnTo>
                    <a:pt x="42" y="82"/>
                  </a:lnTo>
                  <a:lnTo>
                    <a:pt x="51" y="82"/>
                  </a:lnTo>
                  <a:lnTo>
                    <a:pt x="59" y="82"/>
                  </a:lnTo>
                  <a:lnTo>
                    <a:pt x="67" y="82"/>
                  </a:lnTo>
                  <a:lnTo>
                    <a:pt x="76" y="78"/>
                  </a:lnTo>
                  <a:lnTo>
                    <a:pt x="80" y="78"/>
                  </a:lnTo>
                  <a:lnTo>
                    <a:pt x="84" y="75"/>
                  </a:lnTo>
                  <a:lnTo>
                    <a:pt x="88" y="68"/>
                  </a:lnTo>
                  <a:lnTo>
                    <a:pt x="93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83" name="Freeform 118"/>
            <p:cNvSpPr>
              <a:spLocks noEditPoints="1"/>
            </p:cNvSpPr>
            <p:nvPr/>
          </p:nvSpPr>
          <p:spPr bwMode="auto">
            <a:xfrm>
              <a:off x="5407" y="1787"/>
              <a:ext cx="72" cy="62"/>
            </a:xfrm>
            <a:custGeom>
              <a:avLst/>
              <a:gdLst>
                <a:gd name="T0" fmla="*/ 38 w 72"/>
                <a:gd name="T1" fmla="*/ 0 h 62"/>
                <a:gd name="T2" fmla="*/ 46 w 72"/>
                <a:gd name="T3" fmla="*/ 0 h 62"/>
                <a:gd name="T4" fmla="*/ 55 w 72"/>
                <a:gd name="T5" fmla="*/ 3 h 62"/>
                <a:gd name="T6" fmla="*/ 63 w 72"/>
                <a:gd name="T7" fmla="*/ 10 h 62"/>
                <a:gd name="T8" fmla="*/ 72 w 72"/>
                <a:gd name="T9" fmla="*/ 20 h 62"/>
                <a:gd name="T10" fmla="*/ 72 w 72"/>
                <a:gd name="T11" fmla="*/ 29 h 62"/>
                <a:gd name="T12" fmla="*/ 72 w 72"/>
                <a:gd name="T13" fmla="*/ 36 h 62"/>
                <a:gd name="T14" fmla="*/ 67 w 72"/>
                <a:gd name="T15" fmla="*/ 46 h 62"/>
                <a:gd name="T16" fmla="*/ 63 w 72"/>
                <a:gd name="T17" fmla="*/ 52 h 62"/>
                <a:gd name="T18" fmla="*/ 55 w 72"/>
                <a:gd name="T19" fmla="*/ 59 h 62"/>
                <a:gd name="T20" fmla="*/ 46 w 72"/>
                <a:gd name="T21" fmla="*/ 62 h 62"/>
                <a:gd name="T22" fmla="*/ 34 w 72"/>
                <a:gd name="T23" fmla="*/ 62 h 62"/>
                <a:gd name="T24" fmla="*/ 25 w 72"/>
                <a:gd name="T25" fmla="*/ 62 h 62"/>
                <a:gd name="T26" fmla="*/ 17 w 72"/>
                <a:gd name="T27" fmla="*/ 56 h 62"/>
                <a:gd name="T28" fmla="*/ 9 w 72"/>
                <a:gd name="T29" fmla="*/ 52 h 62"/>
                <a:gd name="T30" fmla="*/ 0 w 72"/>
                <a:gd name="T31" fmla="*/ 42 h 62"/>
                <a:gd name="T32" fmla="*/ 0 w 72"/>
                <a:gd name="T33" fmla="*/ 33 h 62"/>
                <a:gd name="T34" fmla="*/ 0 w 72"/>
                <a:gd name="T35" fmla="*/ 23 h 62"/>
                <a:gd name="T36" fmla="*/ 4 w 72"/>
                <a:gd name="T37" fmla="*/ 16 h 62"/>
                <a:gd name="T38" fmla="*/ 13 w 72"/>
                <a:gd name="T39" fmla="*/ 10 h 62"/>
                <a:gd name="T40" fmla="*/ 17 w 72"/>
                <a:gd name="T41" fmla="*/ 3 h 62"/>
                <a:gd name="T42" fmla="*/ 25 w 72"/>
                <a:gd name="T43" fmla="*/ 0 h 62"/>
                <a:gd name="T44" fmla="*/ 38 w 72"/>
                <a:gd name="T45" fmla="*/ 0 h 62"/>
                <a:gd name="T46" fmla="*/ 34 w 72"/>
                <a:gd name="T47" fmla="*/ 3 h 62"/>
                <a:gd name="T48" fmla="*/ 30 w 72"/>
                <a:gd name="T49" fmla="*/ 3 h 62"/>
                <a:gd name="T50" fmla="*/ 25 w 72"/>
                <a:gd name="T51" fmla="*/ 6 h 62"/>
                <a:gd name="T52" fmla="*/ 21 w 72"/>
                <a:gd name="T53" fmla="*/ 10 h 62"/>
                <a:gd name="T54" fmla="*/ 17 w 72"/>
                <a:gd name="T55" fmla="*/ 13 h 62"/>
                <a:gd name="T56" fmla="*/ 17 w 72"/>
                <a:gd name="T57" fmla="*/ 20 h 62"/>
                <a:gd name="T58" fmla="*/ 17 w 72"/>
                <a:gd name="T59" fmla="*/ 26 h 62"/>
                <a:gd name="T60" fmla="*/ 17 w 72"/>
                <a:gd name="T61" fmla="*/ 39 h 62"/>
                <a:gd name="T62" fmla="*/ 21 w 72"/>
                <a:gd name="T63" fmla="*/ 49 h 62"/>
                <a:gd name="T64" fmla="*/ 30 w 72"/>
                <a:gd name="T65" fmla="*/ 56 h 62"/>
                <a:gd name="T66" fmla="*/ 38 w 72"/>
                <a:gd name="T67" fmla="*/ 59 h 62"/>
                <a:gd name="T68" fmla="*/ 46 w 72"/>
                <a:gd name="T69" fmla="*/ 56 h 62"/>
                <a:gd name="T70" fmla="*/ 51 w 72"/>
                <a:gd name="T71" fmla="*/ 52 h 62"/>
                <a:gd name="T72" fmla="*/ 55 w 72"/>
                <a:gd name="T73" fmla="*/ 46 h 62"/>
                <a:gd name="T74" fmla="*/ 59 w 72"/>
                <a:gd name="T75" fmla="*/ 36 h 62"/>
                <a:gd name="T76" fmla="*/ 55 w 72"/>
                <a:gd name="T77" fmla="*/ 26 h 62"/>
                <a:gd name="T78" fmla="*/ 55 w 72"/>
                <a:gd name="T79" fmla="*/ 16 h 62"/>
                <a:gd name="T80" fmla="*/ 51 w 72"/>
                <a:gd name="T81" fmla="*/ 10 h 62"/>
                <a:gd name="T82" fmla="*/ 42 w 72"/>
                <a:gd name="T83" fmla="*/ 6 h 62"/>
                <a:gd name="T84" fmla="*/ 34 w 72"/>
                <a:gd name="T85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" h="62">
                  <a:moveTo>
                    <a:pt x="38" y="0"/>
                  </a:moveTo>
                  <a:lnTo>
                    <a:pt x="46" y="0"/>
                  </a:lnTo>
                  <a:lnTo>
                    <a:pt x="55" y="3"/>
                  </a:lnTo>
                  <a:lnTo>
                    <a:pt x="63" y="10"/>
                  </a:lnTo>
                  <a:lnTo>
                    <a:pt x="72" y="20"/>
                  </a:lnTo>
                  <a:lnTo>
                    <a:pt x="72" y="29"/>
                  </a:lnTo>
                  <a:lnTo>
                    <a:pt x="72" y="36"/>
                  </a:lnTo>
                  <a:lnTo>
                    <a:pt x="67" y="46"/>
                  </a:lnTo>
                  <a:lnTo>
                    <a:pt x="63" y="52"/>
                  </a:lnTo>
                  <a:lnTo>
                    <a:pt x="55" y="59"/>
                  </a:lnTo>
                  <a:lnTo>
                    <a:pt x="46" y="62"/>
                  </a:lnTo>
                  <a:lnTo>
                    <a:pt x="34" y="62"/>
                  </a:lnTo>
                  <a:lnTo>
                    <a:pt x="25" y="62"/>
                  </a:lnTo>
                  <a:lnTo>
                    <a:pt x="17" y="56"/>
                  </a:lnTo>
                  <a:lnTo>
                    <a:pt x="9" y="52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13" y="10"/>
                  </a:lnTo>
                  <a:lnTo>
                    <a:pt x="17" y="3"/>
                  </a:lnTo>
                  <a:lnTo>
                    <a:pt x="25" y="0"/>
                  </a:lnTo>
                  <a:lnTo>
                    <a:pt x="38" y="0"/>
                  </a:lnTo>
                  <a:close/>
                  <a:moveTo>
                    <a:pt x="34" y="3"/>
                  </a:moveTo>
                  <a:lnTo>
                    <a:pt x="30" y="3"/>
                  </a:lnTo>
                  <a:lnTo>
                    <a:pt x="25" y="6"/>
                  </a:lnTo>
                  <a:lnTo>
                    <a:pt x="21" y="10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6"/>
                  </a:lnTo>
                  <a:lnTo>
                    <a:pt x="17" y="39"/>
                  </a:lnTo>
                  <a:lnTo>
                    <a:pt x="21" y="49"/>
                  </a:lnTo>
                  <a:lnTo>
                    <a:pt x="30" y="56"/>
                  </a:lnTo>
                  <a:lnTo>
                    <a:pt x="38" y="59"/>
                  </a:lnTo>
                  <a:lnTo>
                    <a:pt x="46" y="56"/>
                  </a:lnTo>
                  <a:lnTo>
                    <a:pt x="51" y="52"/>
                  </a:lnTo>
                  <a:lnTo>
                    <a:pt x="55" y="46"/>
                  </a:lnTo>
                  <a:lnTo>
                    <a:pt x="59" y="36"/>
                  </a:lnTo>
                  <a:lnTo>
                    <a:pt x="55" y="26"/>
                  </a:lnTo>
                  <a:lnTo>
                    <a:pt x="55" y="16"/>
                  </a:lnTo>
                  <a:lnTo>
                    <a:pt x="51" y="10"/>
                  </a:lnTo>
                  <a:lnTo>
                    <a:pt x="42" y="6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84" name="Freeform 119"/>
            <p:cNvSpPr>
              <a:spLocks noEditPoints="1"/>
            </p:cNvSpPr>
            <p:nvPr/>
          </p:nvSpPr>
          <p:spPr bwMode="auto">
            <a:xfrm>
              <a:off x="5491" y="1787"/>
              <a:ext cx="71" cy="62"/>
            </a:xfrm>
            <a:custGeom>
              <a:avLst/>
              <a:gdLst>
                <a:gd name="T0" fmla="*/ 38 w 71"/>
                <a:gd name="T1" fmla="*/ 0 h 62"/>
                <a:gd name="T2" fmla="*/ 46 w 71"/>
                <a:gd name="T3" fmla="*/ 0 h 62"/>
                <a:gd name="T4" fmla="*/ 55 w 71"/>
                <a:gd name="T5" fmla="*/ 3 h 62"/>
                <a:gd name="T6" fmla="*/ 63 w 71"/>
                <a:gd name="T7" fmla="*/ 10 h 62"/>
                <a:gd name="T8" fmla="*/ 71 w 71"/>
                <a:gd name="T9" fmla="*/ 20 h 62"/>
                <a:gd name="T10" fmla="*/ 71 w 71"/>
                <a:gd name="T11" fmla="*/ 29 h 62"/>
                <a:gd name="T12" fmla="*/ 71 w 71"/>
                <a:gd name="T13" fmla="*/ 36 h 62"/>
                <a:gd name="T14" fmla="*/ 67 w 71"/>
                <a:gd name="T15" fmla="*/ 46 h 62"/>
                <a:gd name="T16" fmla="*/ 63 w 71"/>
                <a:gd name="T17" fmla="*/ 52 h 62"/>
                <a:gd name="T18" fmla="*/ 55 w 71"/>
                <a:gd name="T19" fmla="*/ 59 h 62"/>
                <a:gd name="T20" fmla="*/ 46 w 71"/>
                <a:gd name="T21" fmla="*/ 62 h 62"/>
                <a:gd name="T22" fmla="*/ 34 w 71"/>
                <a:gd name="T23" fmla="*/ 62 h 62"/>
                <a:gd name="T24" fmla="*/ 25 w 71"/>
                <a:gd name="T25" fmla="*/ 62 h 62"/>
                <a:gd name="T26" fmla="*/ 17 w 71"/>
                <a:gd name="T27" fmla="*/ 56 h 62"/>
                <a:gd name="T28" fmla="*/ 9 w 71"/>
                <a:gd name="T29" fmla="*/ 52 h 62"/>
                <a:gd name="T30" fmla="*/ 0 w 71"/>
                <a:gd name="T31" fmla="*/ 42 h 62"/>
                <a:gd name="T32" fmla="*/ 0 w 71"/>
                <a:gd name="T33" fmla="*/ 33 h 62"/>
                <a:gd name="T34" fmla="*/ 0 w 71"/>
                <a:gd name="T35" fmla="*/ 23 h 62"/>
                <a:gd name="T36" fmla="*/ 4 w 71"/>
                <a:gd name="T37" fmla="*/ 16 h 62"/>
                <a:gd name="T38" fmla="*/ 13 w 71"/>
                <a:gd name="T39" fmla="*/ 10 h 62"/>
                <a:gd name="T40" fmla="*/ 17 w 71"/>
                <a:gd name="T41" fmla="*/ 3 h 62"/>
                <a:gd name="T42" fmla="*/ 25 w 71"/>
                <a:gd name="T43" fmla="*/ 0 h 62"/>
                <a:gd name="T44" fmla="*/ 38 w 71"/>
                <a:gd name="T45" fmla="*/ 0 h 62"/>
                <a:gd name="T46" fmla="*/ 34 w 71"/>
                <a:gd name="T47" fmla="*/ 3 h 62"/>
                <a:gd name="T48" fmla="*/ 30 w 71"/>
                <a:gd name="T49" fmla="*/ 3 h 62"/>
                <a:gd name="T50" fmla="*/ 25 w 71"/>
                <a:gd name="T51" fmla="*/ 6 h 62"/>
                <a:gd name="T52" fmla="*/ 21 w 71"/>
                <a:gd name="T53" fmla="*/ 10 h 62"/>
                <a:gd name="T54" fmla="*/ 17 w 71"/>
                <a:gd name="T55" fmla="*/ 13 h 62"/>
                <a:gd name="T56" fmla="*/ 17 w 71"/>
                <a:gd name="T57" fmla="*/ 20 h 62"/>
                <a:gd name="T58" fmla="*/ 17 w 71"/>
                <a:gd name="T59" fmla="*/ 26 h 62"/>
                <a:gd name="T60" fmla="*/ 17 w 71"/>
                <a:gd name="T61" fmla="*/ 39 h 62"/>
                <a:gd name="T62" fmla="*/ 21 w 71"/>
                <a:gd name="T63" fmla="*/ 49 h 62"/>
                <a:gd name="T64" fmla="*/ 30 w 71"/>
                <a:gd name="T65" fmla="*/ 56 h 62"/>
                <a:gd name="T66" fmla="*/ 38 w 71"/>
                <a:gd name="T67" fmla="*/ 59 h 62"/>
                <a:gd name="T68" fmla="*/ 46 w 71"/>
                <a:gd name="T69" fmla="*/ 56 h 62"/>
                <a:gd name="T70" fmla="*/ 50 w 71"/>
                <a:gd name="T71" fmla="*/ 52 h 62"/>
                <a:gd name="T72" fmla="*/ 55 w 71"/>
                <a:gd name="T73" fmla="*/ 46 h 62"/>
                <a:gd name="T74" fmla="*/ 59 w 71"/>
                <a:gd name="T75" fmla="*/ 36 h 62"/>
                <a:gd name="T76" fmla="*/ 55 w 71"/>
                <a:gd name="T77" fmla="*/ 26 h 62"/>
                <a:gd name="T78" fmla="*/ 55 w 71"/>
                <a:gd name="T79" fmla="*/ 16 h 62"/>
                <a:gd name="T80" fmla="*/ 50 w 71"/>
                <a:gd name="T81" fmla="*/ 10 h 62"/>
                <a:gd name="T82" fmla="*/ 42 w 71"/>
                <a:gd name="T83" fmla="*/ 6 h 62"/>
                <a:gd name="T84" fmla="*/ 34 w 71"/>
                <a:gd name="T85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62">
                  <a:moveTo>
                    <a:pt x="38" y="0"/>
                  </a:moveTo>
                  <a:lnTo>
                    <a:pt x="46" y="0"/>
                  </a:lnTo>
                  <a:lnTo>
                    <a:pt x="55" y="3"/>
                  </a:lnTo>
                  <a:lnTo>
                    <a:pt x="63" y="10"/>
                  </a:lnTo>
                  <a:lnTo>
                    <a:pt x="71" y="20"/>
                  </a:lnTo>
                  <a:lnTo>
                    <a:pt x="71" y="29"/>
                  </a:lnTo>
                  <a:lnTo>
                    <a:pt x="71" y="36"/>
                  </a:lnTo>
                  <a:lnTo>
                    <a:pt x="67" y="46"/>
                  </a:lnTo>
                  <a:lnTo>
                    <a:pt x="63" y="52"/>
                  </a:lnTo>
                  <a:lnTo>
                    <a:pt x="55" y="59"/>
                  </a:lnTo>
                  <a:lnTo>
                    <a:pt x="46" y="62"/>
                  </a:lnTo>
                  <a:lnTo>
                    <a:pt x="34" y="62"/>
                  </a:lnTo>
                  <a:lnTo>
                    <a:pt x="25" y="62"/>
                  </a:lnTo>
                  <a:lnTo>
                    <a:pt x="17" y="56"/>
                  </a:lnTo>
                  <a:lnTo>
                    <a:pt x="9" y="52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13" y="10"/>
                  </a:lnTo>
                  <a:lnTo>
                    <a:pt x="17" y="3"/>
                  </a:lnTo>
                  <a:lnTo>
                    <a:pt x="25" y="0"/>
                  </a:lnTo>
                  <a:lnTo>
                    <a:pt x="38" y="0"/>
                  </a:lnTo>
                  <a:close/>
                  <a:moveTo>
                    <a:pt x="34" y="3"/>
                  </a:moveTo>
                  <a:lnTo>
                    <a:pt x="30" y="3"/>
                  </a:lnTo>
                  <a:lnTo>
                    <a:pt x="25" y="6"/>
                  </a:lnTo>
                  <a:lnTo>
                    <a:pt x="21" y="10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6"/>
                  </a:lnTo>
                  <a:lnTo>
                    <a:pt x="17" y="39"/>
                  </a:lnTo>
                  <a:lnTo>
                    <a:pt x="21" y="49"/>
                  </a:lnTo>
                  <a:lnTo>
                    <a:pt x="30" y="56"/>
                  </a:lnTo>
                  <a:lnTo>
                    <a:pt x="38" y="59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5" y="46"/>
                  </a:lnTo>
                  <a:lnTo>
                    <a:pt x="59" y="36"/>
                  </a:lnTo>
                  <a:lnTo>
                    <a:pt x="55" y="26"/>
                  </a:lnTo>
                  <a:lnTo>
                    <a:pt x="55" y="16"/>
                  </a:lnTo>
                  <a:lnTo>
                    <a:pt x="50" y="10"/>
                  </a:lnTo>
                  <a:lnTo>
                    <a:pt x="42" y="6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85" name="Freeform 120"/>
            <p:cNvSpPr>
              <a:spLocks noEditPoints="1"/>
            </p:cNvSpPr>
            <p:nvPr/>
          </p:nvSpPr>
          <p:spPr bwMode="auto">
            <a:xfrm>
              <a:off x="5567" y="1787"/>
              <a:ext cx="79" cy="88"/>
            </a:xfrm>
            <a:custGeom>
              <a:avLst/>
              <a:gdLst>
                <a:gd name="T0" fmla="*/ 25 w 79"/>
                <a:gd name="T1" fmla="*/ 0 h 88"/>
                <a:gd name="T2" fmla="*/ 29 w 79"/>
                <a:gd name="T3" fmla="*/ 13 h 88"/>
                <a:gd name="T4" fmla="*/ 42 w 79"/>
                <a:gd name="T5" fmla="*/ 3 h 88"/>
                <a:gd name="T6" fmla="*/ 54 w 79"/>
                <a:gd name="T7" fmla="*/ 0 h 88"/>
                <a:gd name="T8" fmla="*/ 71 w 79"/>
                <a:gd name="T9" fmla="*/ 6 h 88"/>
                <a:gd name="T10" fmla="*/ 79 w 79"/>
                <a:gd name="T11" fmla="*/ 29 h 88"/>
                <a:gd name="T12" fmla="*/ 75 w 79"/>
                <a:gd name="T13" fmla="*/ 46 h 88"/>
                <a:gd name="T14" fmla="*/ 58 w 79"/>
                <a:gd name="T15" fmla="*/ 59 h 88"/>
                <a:gd name="T16" fmla="*/ 42 w 79"/>
                <a:gd name="T17" fmla="*/ 62 h 88"/>
                <a:gd name="T18" fmla="*/ 33 w 79"/>
                <a:gd name="T19" fmla="*/ 59 h 88"/>
                <a:gd name="T20" fmla="*/ 29 w 79"/>
                <a:gd name="T21" fmla="*/ 75 h 88"/>
                <a:gd name="T22" fmla="*/ 29 w 79"/>
                <a:gd name="T23" fmla="*/ 82 h 88"/>
                <a:gd name="T24" fmla="*/ 33 w 79"/>
                <a:gd name="T25" fmla="*/ 85 h 88"/>
                <a:gd name="T26" fmla="*/ 42 w 79"/>
                <a:gd name="T27" fmla="*/ 85 h 88"/>
                <a:gd name="T28" fmla="*/ 0 w 79"/>
                <a:gd name="T29" fmla="*/ 88 h 88"/>
                <a:gd name="T30" fmla="*/ 4 w 79"/>
                <a:gd name="T31" fmla="*/ 85 h 88"/>
                <a:gd name="T32" fmla="*/ 12 w 79"/>
                <a:gd name="T33" fmla="*/ 85 h 88"/>
                <a:gd name="T34" fmla="*/ 12 w 79"/>
                <a:gd name="T35" fmla="*/ 82 h 88"/>
                <a:gd name="T36" fmla="*/ 16 w 79"/>
                <a:gd name="T37" fmla="*/ 75 h 88"/>
                <a:gd name="T38" fmla="*/ 16 w 79"/>
                <a:gd name="T39" fmla="*/ 13 h 88"/>
                <a:gd name="T40" fmla="*/ 12 w 79"/>
                <a:gd name="T41" fmla="*/ 10 h 88"/>
                <a:gd name="T42" fmla="*/ 8 w 79"/>
                <a:gd name="T43" fmla="*/ 10 h 88"/>
                <a:gd name="T44" fmla="*/ 4 w 79"/>
                <a:gd name="T45" fmla="*/ 10 h 88"/>
                <a:gd name="T46" fmla="*/ 4 w 79"/>
                <a:gd name="T47" fmla="*/ 6 h 88"/>
                <a:gd name="T48" fmla="*/ 29 w 79"/>
                <a:gd name="T49" fmla="*/ 39 h 88"/>
                <a:gd name="T50" fmla="*/ 29 w 79"/>
                <a:gd name="T51" fmla="*/ 49 h 88"/>
                <a:gd name="T52" fmla="*/ 33 w 79"/>
                <a:gd name="T53" fmla="*/ 56 h 88"/>
                <a:gd name="T54" fmla="*/ 46 w 79"/>
                <a:gd name="T55" fmla="*/ 59 h 88"/>
                <a:gd name="T56" fmla="*/ 58 w 79"/>
                <a:gd name="T57" fmla="*/ 52 h 88"/>
                <a:gd name="T58" fmla="*/ 67 w 79"/>
                <a:gd name="T59" fmla="*/ 36 h 88"/>
                <a:gd name="T60" fmla="*/ 58 w 79"/>
                <a:gd name="T61" fmla="*/ 13 h 88"/>
                <a:gd name="T62" fmla="*/ 46 w 79"/>
                <a:gd name="T63" fmla="*/ 10 h 88"/>
                <a:gd name="T64" fmla="*/ 37 w 79"/>
                <a:gd name="T65" fmla="*/ 10 h 88"/>
                <a:gd name="T66" fmla="*/ 29 w 79"/>
                <a:gd name="T6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" h="88">
                  <a:moveTo>
                    <a:pt x="4" y="6"/>
                  </a:moveTo>
                  <a:lnTo>
                    <a:pt x="25" y="0"/>
                  </a:lnTo>
                  <a:lnTo>
                    <a:pt x="29" y="0"/>
                  </a:lnTo>
                  <a:lnTo>
                    <a:pt x="29" y="13"/>
                  </a:lnTo>
                  <a:lnTo>
                    <a:pt x="33" y="6"/>
                  </a:lnTo>
                  <a:lnTo>
                    <a:pt x="42" y="3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1" y="6"/>
                  </a:lnTo>
                  <a:lnTo>
                    <a:pt x="79" y="16"/>
                  </a:lnTo>
                  <a:lnTo>
                    <a:pt x="79" y="29"/>
                  </a:lnTo>
                  <a:lnTo>
                    <a:pt x="79" y="39"/>
                  </a:lnTo>
                  <a:lnTo>
                    <a:pt x="75" y="46"/>
                  </a:lnTo>
                  <a:lnTo>
                    <a:pt x="71" y="52"/>
                  </a:lnTo>
                  <a:lnTo>
                    <a:pt x="58" y="59"/>
                  </a:lnTo>
                  <a:lnTo>
                    <a:pt x="46" y="62"/>
                  </a:lnTo>
                  <a:lnTo>
                    <a:pt x="42" y="62"/>
                  </a:lnTo>
                  <a:lnTo>
                    <a:pt x="37" y="59"/>
                  </a:lnTo>
                  <a:lnTo>
                    <a:pt x="33" y="59"/>
                  </a:lnTo>
                  <a:lnTo>
                    <a:pt x="29" y="56"/>
                  </a:lnTo>
                  <a:lnTo>
                    <a:pt x="29" y="75"/>
                  </a:lnTo>
                  <a:lnTo>
                    <a:pt x="29" y="78"/>
                  </a:lnTo>
                  <a:lnTo>
                    <a:pt x="29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7" y="85"/>
                  </a:lnTo>
                  <a:lnTo>
                    <a:pt x="42" y="85"/>
                  </a:lnTo>
                  <a:lnTo>
                    <a:pt x="42" y="88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8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6" y="78"/>
                  </a:lnTo>
                  <a:lnTo>
                    <a:pt x="16" y="75"/>
                  </a:lnTo>
                  <a:lnTo>
                    <a:pt x="16" y="20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6"/>
                  </a:lnTo>
                  <a:close/>
                  <a:moveTo>
                    <a:pt x="29" y="16"/>
                  </a:moveTo>
                  <a:lnTo>
                    <a:pt x="29" y="39"/>
                  </a:lnTo>
                  <a:lnTo>
                    <a:pt x="29" y="46"/>
                  </a:lnTo>
                  <a:lnTo>
                    <a:pt x="29" y="49"/>
                  </a:lnTo>
                  <a:lnTo>
                    <a:pt x="33" y="52"/>
                  </a:lnTo>
                  <a:lnTo>
                    <a:pt x="33" y="56"/>
                  </a:lnTo>
                  <a:lnTo>
                    <a:pt x="42" y="56"/>
                  </a:lnTo>
                  <a:lnTo>
                    <a:pt x="46" y="59"/>
                  </a:lnTo>
                  <a:lnTo>
                    <a:pt x="54" y="56"/>
                  </a:lnTo>
                  <a:lnTo>
                    <a:pt x="58" y="52"/>
                  </a:lnTo>
                  <a:lnTo>
                    <a:pt x="63" y="46"/>
                  </a:lnTo>
                  <a:lnTo>
                    <a:pt x="67" y="36"/>
                  </a:lnTo>
                  <a:lnTo>
                    <a:pt x="63" y="23"/>
                  </a:lnTo>
                  <a:lnTo>
                    <a:pt x="58" y="13"/>
                  </a:lnTo>
                  <a:lnTo>
                    <a:pt x="54" y="10"/>
                  </a:lnTo>
                  <a:lnTo>
                    <a:pt x="46" y="10"/>
                  </a:lnTo>
                  <a:lnTo>
                    <a:pt x="42" y="10"/>
                  </a:lnTo>
                  <a:lnTo>
                    <a:pt x="37" y="10"/>
                  </a:lnTo>
                  <a:lnTo>
                    <a:pt x="33" y="13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86" name="Freeform 121"/>
            <p:cNvSpPr>
              <a:spLocks noEditPoints="1"/>
            </p:cNvSpPr>
            <p:nvPr/>
          </p:nvSpPr>
          <p:spPr bwMode="auto">
            <a:xfrm>
              <a:off x="5693" y="1757"/>
              <a:ext cx="79" cy="92"/>
            </a:xfrm>
            <a:custGeom>
              <a:avLst/>
              <a:gdLst>
                <a:gd name="T0" fmla="*/ 29 w 79"/>
                <a:gd name="T1" fmla="*/ 43 h 92"/>
                <a:gd name="T2" fmla="*/ 37 w 79"/>
                <a:gd name="T3" fmla="*/ 36 h 92"/>
                <a:gd name="T4" fmla="*/ 42 w 79"/>
                <a:gd name="T5" fmla="*/ 30 h 92"/>
                <a:gd name="T6" fmla="*/ 50 w 79"/>
                <a:gd name="T7" fmla="*/ 30 h 92"/>
                <a:gd name="T8" fmla="*/ 63 w 79"/>
                <a:gd name="T9" fmla="*/ 30 h 92"/>
                <a:gd name="T10" fmla="*/ 71 w 79"/>
                <a:gd name="T11" fmla="*/ 36 h 92"/>
                <a:gd name="T12" fmla="*/ 79 w 79"/>
                <a:gd name="T13" fmla="*/ 46 h 92"/>
                <a:gd name="T14" fmla="*/ 79 w 79"/>
                <a:gd name="T15" fmla="*/ 59 h 92"/>
                <a:gd name="T16" fmla="*/ 79 w 79"/>
                <a:gd name="T17" fmla="*/ 69 h 92"/>
                <a:gd name="T18" fmla="*/ 75 w 79"/>
                <a:gd name="T19" fmla="*/ 76 h 92"/>
                <a:gd name="T20" fmla="*/ 67 w 79"/>
                <a:gd name="T21" fmla="*/ 82 h 92"/>
                <a:gd name="T22" fmla="*/ 54 w 79"/>
                <a:gd name="T23" fmla="*/ 89 h 92"/>
                <a:gd name="T24" fmla="*/ 42 w 79"/>
                <a:gd name="T25" fmla="*/ 92 h 92"/>
                <a:gd name="T26" fmla="*/ 33 w 79"/>
                <a:gd name="T27" fmla="*/ 92 h 92"/>
                <a:gd name="T28" fmla="*/ 29 w 79"/>
                <a:gd name="T29" fmla="*/ 89 h 92"/>
                <a:gd name="T30" fmla="*/ 21 w 79"/>
                <a:gd name="T31" fmla="*/ 89 h 92"/>
                <a:gd name="T32" fmla="*/ 12 w 79"/>
                <a:gd name="T33" fmla="*/ 86 h 92"/>
                <a:gd name="T34" fmla="*/ 12 w 79"/>
                <a:gd name="T35" fmla="*/ 23 h 92"/>
                <a:gd name="T36" fmla="*/ 12 w 79"/>
                <a:gd name="T37" fmla="*/ 17 h 92"/>
                <a:gd name="T38" fmla="*/ 12 w 79"/>
                <a:gd name="T39" fmla="*/ 10 h 92"/>
                <a:gd name="T40" fmla="*/ 12 w 79"/>
                <a:gd name="T41" fmla="*/ 10 h 92"/>
                <a:gd name="T42" fmla="*/ 12 w 79"/>
                <a:gd name="T43" fmla="*/ 7 h 92"/>
                <a:gd name="T44" fmla="*/ 12 w 79"/>
                <a:gd name="T45" fmla="*/ 7 h 92"/>
                <a:gd name="T46" fmla="*/ 8 w 79"/>
                <a:gd name="T47" fmla="*/ 7 h 92"/>
                <a:gd name="T48" fmla="*/ 8 w 79"/>
                <a:gd name="T49" fmla="*/ 7 h 92"/>
                <a:gd name="T50" fmla="*/ 4 w 79"/>
                <a:gd name="T51" fmla="*/ 7 h 92"/>
                <a:gd name="T52" fmla="*/ 0 w 79"/>
                <a:gd name="T53" fmla="*/ 7 h 92"/>
                <a:gd name="T54" fmla="*/ 25 w 79"/>
                <a:gd name="T55" fmla="*/ 0 h 92"/>
                <a:gd name="T56" fmla="*/ 29 w 79"/>
                <a:gd name="T57" fmla="*/ 0 h 92"/>
                <a:gd name="T58" fmla="*/ 29 w 79"/>
                <a:gd name="T59" fmla="*/ 43 h 92"/>
                <a:gd name="T60" fmla="*/ 29 w 79"/>
                <a:gd name="T61" fmla="*/ 46 h 92"/>
                <a:gd name="T62" fmla="*/ 29 w 79"/>
                <a:gd name="T63" fmla="*/ 79 h 92"/>
                <a:gd name="T64" fmla="*/ 33 w 79"/>
                <a:gd name="T65" fmla="*/ 82 h 92"/>
                <a:gd name="T66" fmla="*/ 37 w 79"/>
                <a:gd name="T67" fmla="*/ 86 h 92"/>
                <a:gd name="T68" fmla="*/ 42 w 79"/>
                <a:gd name="T69" fmla="*/ 86 h 92"/>
                <a:gd name="T70" fmla="*/ 46 w 79"/>
                <a:gd name="T71" fmla="*/ 86 h 92"/>
                <a:gd name="T72" fmla="*/ 54 w 79"/>
                <a:gd name="T73" fmla="*/ 86 h 92"/>
                <a:gd name="T74" fmla="*/ 58 w 79"/>
                <a:gd name="T75" fmla="*/ 82 h 92"/>
                <a:gd name="T76" fmla="*/ 63 w 79"/>
                <a:gd name="T77" fmla="*/ 72 h 92"/>
                <a:gd name="T78" fmla="*/ 67 w 79"/>
                <a:gd name="T79" fmla="*/ 63 h 92"/>
                <a:gd name="T80" fmla="*/ 63 w 79"/>
                <a:gd name="T81" fmla="*/ 53 h 92"/>
                <a:gd name="T82" fmla="*/ 58 w 79"/>
                <a:gd name="T83" fmla="*/ 46 h 92"/>
                <a:gd name="T84" fmla="*/ 54 w 79"/>
                <a:gd name="T85" fmla="*/ 40 h 92"/>
                <a:gd name="T86" fmla="*/ 46 w 79"/>
                <a:gd name="T87" fmla="*/ 40 h 92"/>
                <a:gd name="T88" fmla="*/ 42 w 79"/>
                <a:gd name="T89" fmla="*/ 40 h 92"/>
                <a:gd name="T90" fmla="*/ 37 w 79"/>
                <a:gd name="T91" fmla="*/ 40 h 92"/>
                <a:gd name="T92" fmla="*/ 33 w 79"/>
                <a:gd name="T93" fmla="*/ 43 h 92"/>
                <a:gd name="T94" fmla="*/ 29 w 79"/>
                <a:gd name="T9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92">
                  <a:moveTo>
                    <a:pt x="29" y="43"/>
                  </a:moveTo>
                  <a:lnTo>
                    <a:pt x="37" y="36"/>
                  </a:lnTo>
                  <a:lnTo>
                    <a:pt x="42" y="30"/>
                  </a:lnTo>
                  <a:lnTo>
                    <a:pt x="50" y="30"/>
                  </a:lnTo>
                  <a:lnTo>
                    <a:pt x="63" y="30"/>
                  </a:lnTo>
                  <a:lnTo>
                    <a:pt x="71" y="36"/>
                  </a:lnTo>
                  <a:lnTo>
                    <a:pt x="79" y="46"/>
                  </a:lnTo>
                  <a:lnTo>
                    <a:pt x="79" y="59"/>
                  </a:lnTo>
                  <a:lnTo>
                    <a:pt x="79" y="69"/>
                  </a:lnTo>
                  <a:lnTo>
                    <a:pt x="75" y="76"/>
                  </a:lnTo>
                  <a:lnTo>
                    <a:pt x="67" y="82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33" y="92"/>
                  </a:lnTo>
                  <a:lnTo>
                    <a:pt x="29" y="89"/>
                  </a:lnTo>
                  <a:lnTo>
                    <a:pt x="21" y="89"/>
                  </a:lnTo>
                  <a:lnTo>
                    <a:pt x="12" y="86"/>
                  </a:lnTo>
                  <a:lnTo>
                    <a:pt x="12" y="23"/>
                  </a:lnTo>
                  <a:lnTo>
                    <a:pt x="12" y="1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43"/>
                  </a:lnTo>
                  <a:close/>
                  <a:moveTo>
                    <a:pt x="29" y="46"/>
                  </a:moveTo>
                  <a:lnTo>
                    <a:pt x="29" y="79"/>
                  </a:lnTo>
                  <a:lnTo>
                    <a:pt x="33" y="82"/>
                  </a:lnTo>
                  <a:lnTo>
                    <a:pt x="37" y="86"/>
                  </a:lnTo>
                  <a:lnTo>
                    <a:pt x="42" y="86"/>
                  </a:lnTo>
                  <a:lnTo>
                    <a:pt x="46" y="86"/>
                  </a:lnTo>
                  <a:lnTo>
                    <a:pt x="54" y="86"/>
                  </a:lnTo>
                  <a:lnTo>
                    <a:pt x="58" y="82"/>
                  </a:lnTo>
                  <a:lnTo>
                    <a:pt x="63" y="72"/>
                  </a:lnTo>
                  <a:lnTo>
                    <a:pt x="67" y="63"/>
                  </a:lnTo>
                  <a:lnTo>
                    <a:pt x="63" y="53"/>
                  </a:lnTo>
                  <a:lnTo>
                    <a:pt x="58" y="46"/>
                  </a:lnTo>
                  <a:lnTo>
                    <a:pt x="54" y="40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7" y="40"/>
                  </a:lnTo>
                  <a:lnTo>
                    <a:pt x="33" y="43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87" name="Freeform 122"/>
            <p:cNvSpPr>
              <a:spLocks noEditPoints="1"/>
            </p:cNvSpPr>
            <p:nvPr/>
          </p:nvSpPr>
          <p:spPr bwMode="auto">
            <a:xfrm>
              <a:off x="5785" y="1787"/>
              <a:ext cx="71" cy="62"/>
            </a:xfrm>
            <a:custGeom>
              <a:avLst/>
              <a:gdLst>
                <a:gd name="T0" fmla="*/ 38 w 71"/>
                <a:gd name="T1" fmla="*/ 0 h 62"/>
                <a:gd name="T2" fmla="*/ 46 w 71"/>
                <a:gd name="T3" fmla="*/ 0 h 62"/>
                <a:gd name="T4" fmla="*/ 55 w 71"/>
                <a:gd name="T5" fmla="*/ 3 h 62"/>
                <a:gd name="T6" fmla="*/ 63 w 71"/>
                <a:gd name="T7" fmla="*/ 10 h 62"/>
                <a:gd name="T8" fmla="*/ 71 w 71"/>
                <a:gd name="T9" fmla="*/ 20 h 62"/>
                <a:gd name="T10" fmla="*/ 71 w 71"/>
                <a:gd name="T11" fmla="*/ 29 h 62"/>
                <a:gd name="T12" fmla="*/ 71 w 71"/>
                <a:gd name="T13" fmla="*/ 36 h 62"/>
                <a:gd name="T14" fmla="*/ 67 w 71"/>
                <a:gd name="T15" fmla="*/ 46 h 62"/>
                <a:gd name="T16" fmla="*/ 63 w 71"/>
                <a:gd name="T17" fmla="*/ 52 h 62"/>
                <a:gd name="T18" fmla="*/ 55 w 71"/>
                <a:gd name="T19" fmla="*/ 59 h 62"/>
                <a:gd name="T20" fmla="*/ 46 w 71"/>
                <a:gd name="T21" fmla="*/ 62 h 62"/>
                <a:gd name="T22" fmla="*/ 34 w 71"/>
                <a:gd name="T23" fmla="*/ 62 h 62"/>
                <a:gd name="T24" fmla="*/ 25 w 71"/>
                <a:gd name="T25" fmla="*/ 62 h 62"/>
                <a:gd name="T26" fmla="*/ 17 w 71"/>
                <a:gd name="T27" fmla="*/ 56 h 62"/>
                <a:gd name="T28" fmla="*/ 8 w 71"/>
                <a:gd name="T29" fmla="*/ 52 h 62"/>
                <a:gd name="T30" fmla="*/ 0 w 71"/>
                <a:gd name="T31" fmla="*/ 42 h 62"/>
                <a:gd name="T32" fmla="*/ 0 w 71"/>
                <a:gd name="T33" fmla="*/ 33 h 62"/>
                <a:gd name="T34" fmla="*/ 0 w 71"/>
                <a:gd name="T35" fmla="*/ 23 h 62"/>
                <a:gd name="T36" fmla="*/ 4 w 71"/>
                <a:gd name="T37" fmla="*/ 16 h 62"/>
                <a:gd name="T38" fmla="*/ 13 w 71"/>
                <a:gd name="T39" fmla="*/ 10 h 62"/>
                <a:gd name="T40" fmla="*/ 17 w 71"/>
                <a:gd name="T41" fmla="*/ 3 h 62"/>
                <a:gd name="T42" fmla="*/ 25 w 71"/>
                <a:gd name="T43" fmla="*/ 0 h 62"/>
                <a:gd name="T44" fmla="*/ 38 w 71"/>
                <a:gd name="T45" fmla="*/ 0 h 62"/>
                <a:gd name="T46" fmla="*/ 34 w 71"/>
                <a:gd name="T47" fmla="*/ 3 h 62"/>
                <a:gd name="T48" fmla="*/ 29 w 71"/>
                <a:gd name="T49" fmla="*/ 3 h 62"/>
                <a:gd name="T50" fmla="*/ 25 w 71"/>
                <a:gd name="T51" fmla="*/ 6 h 62"/>
                <a:gd name="T52" fmla="*/ 21 w 71"/>
                <a:gd name="T53" fmla="*/ 10 h 62"/>
                <a:gd name="T54" fmla="*/ 17 w 71"/>
                <a:gd name="T55" fmla="*/ 13 h 62"/>
                <a:gd name="T56" fmla="*/ 17 w 71"/>
                <a:gd name="T57" fmla="*/ 20 h 62"/>
                <a:gd name="T58" fmla="*/ 17 w 71"/>
                <a:gd name="T59" fmla="*/ 26 h 62"/>
                <a:gd name="T60" fmla="*/ 17 w 71"/>
                <a:gd name="T61" fmla="*/ 39 h 62"/>
                <a:gd name="T62" fmla="*/ 21 w 71"/>
                <a:gd name="T63" fmla="*/ 49 h 62"/>
                <a:gd name="T64" fmla="*/ 29 w 71"/>
                <a:gd name="T65" fmla="*/ 56 h 62"/>
                <a:gd name="T66" fmla="*/ 38 w 71"/>
                <a:gd name="T67" fmla="*/ 59 h 62"/>
                <a:gd name="T68" fmla="*/ 46 w 71"/>
                <a:gd name="T69" fmla="*/ 56 h 62"/>
                <a:gd name="T70" fmla="*/ 50 w 71"/>
                <a:gd name="T71" fmla="*/ 52 h 62"/>
                <a:gd name="T72" fmla="*/ 55 w 71"/>
                <a:gd name="T73" fmla="*/ 46 h 62"/>
                <a:gd name="T74" fmla="*/ 59 w 71"/>
                <a:gd name="T75" fmla="*/ 36 h 62"/>
                <a:gd name="T76" fmla="*/ 55 w 71"/>
                <a:gd name="T77" fmla="*/ 26 h 62"/>
                <a:gd name="T78" fmla="*/ 55 w 71"/>
                <a:gd name="T79" fmla="*/ 16 h 62"/>
                <a:gd name="T80" fmla="*/ 50 w 71"/>
                <a:gd name="T81" fmla="*/ 10 h 62"/>
                <a:gd name="T82" fmla="*/ 42 w 71"/>
                <a:gd name="T83" fmla="*/ 6 h 62"/>
                <a:gd name="T84" fmla="*/ 34 w 71"/>
                <a:gd name="T85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62">
                  <a:moveTo>
                    <a:pt x="38" y="0"/>
                  </a:moveTo>
                  <a:lnTo>
                    <a:pt x="46" y="0"/>
                  </a:lnTo>
                  <a:lnTo>
                    <a:pt x="55" y="3"/>
                  </a:lnTo>
                  <a:lnTo>
                    <a:pt x="63" y="10"/>
                  </a:lnTo>
                  <a:lnTo>
                    <a:pt x="71" y="20"/>
                  </a:lnTo>
                  <a:lnTo>
                    <a:pt x="71" y="29"/>
                  </a:lnTo>
                  <a:lnTo>
                    <a:pt x="71" y="36"/>
                  </a:lnTo>
                  <a:lnTo>
                    <a:pt x="67" y="46"/>
                  </a:lnTo>
                  <a:lnTo>
                    <a:pt x="63" y="52"/>
                  </a:lnTo>
                  <a:lnTo>
                    <a:pt x="55" y="59"/>
                  </a:lnTo>
                  <a:lnTo>
                    <a:pt x="46" y="62"/>
                  </a:lnTo>
                  <a:lnTo>
                    <a:pt x="34" y="62"/>
                  </a:lnTo>
                  <a:lnTo>
                    <a:pt x="25" y="62"/>
                  </a:lnTo>
                  <a:lnTo>
                    <a:pt x="17" y="56"/>
                  </a:lnTo>
                  <a:lnTo>
                    <a:pt x="8" y="52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13" y="10"/>
                  </a:lnTo>
                  <a:lnTo>
                    <a:pt x="17" y="3"/>
                  </a:lnTo>
                  <a:lnTo>
                    <a:pt x="25" y="0"/>
                  </a:lnTo>
                  <a:lnTo>
                    <a:pt x="38" y="0"/>
                  </a:lnTo>
                  <a:close/>
                  <a:moveTo>
                    <a:pt x="34" y="3"/>
                  </a:moveTo>
                  <a:lnTo>
                    <a:pt x="29" y="3"/>
                  </a:lnTo>
                  <a:lnTo>
                    <a:pt x="25" y="6"/>
                  </a:lnTo>
                  <a:lnTo>
                    <a:pt x="21" y="10"/>
                  </a:lnTo>
                  <a:lnTo>
                    <a:pt x="17" y="13"/>
                  </a:lnTo>
                  <a:lnTo>
                    <a:pt x="17" y="20"/>
                  </a:lnTo>
                  <a:lnTo>
                    <a:pt x="17" y="26"/>
                  </a:lnTo>
                  <a:lnTo>
                    <a:pt x="17" y="39"/>
                  </a:lnTo>
                  <a:lnTo>
                    <a:pt x="21" y="49"/>
                  </a:lnTo>
                  <a:lnTo>
                    <a:pt x="29" y="56"/>
                  </a:lnTo>
                  <a:lnTo>
                    <a:pt x="38" y="59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5" y="46"/>
                  </a:lnTo>
                  <a:lnTo>
                    <a:pt x="59" y="36"/>
                  </a:lnTo>
                  <a:lnTo>
                    <a:pt x="55" y="26"/>
                  </a:lnTo>
                  <a:lnTo>
                    <a:pt x="55" y="16"/>
                  </a:lnTo>
                  <a:lnTo>
                    <a:pt x="50" y="10"/>
                  </a:lnTo>
                  <a:lnTo>
                    <a:pt x="42" y="6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88" name="Freeform 123"/>
            <p:cNvSpPr>
              <a:spLocks noEditPoints="1"/>
            </p:cNvSpPr>
            <p:nvPr/>
          </p:nvSpPr>
          <p:spPr bwMode="auto">
            <a:xfrm>
              <a:off x="5869" y="1757"/>
              <a:ext cx="80" cy="92"/>
            </a:xfrm>
            <a:custGeom>
              <a:avLst/>
              <a:gdLst>
                <a:gd name="T0" fmla="*/ 50 w 80"/>
                <a:gd name="T1" fmla="*/ 82 h 92"/>
                <a:gd name="T2" fmla="*/ 46 w 80"/>
                <a:gd name="T3" fmla="*/ 89 h 92"/>
                <a:gd name="T4" fmla="*/ 42 w 80"/>
                <a:gd name="T5" fmla="*/ 89 h 92"/>
                <a:gd name="T6" fmla="*/ 38 w 80"/>
                <a:gd name="T7" fmla="*/ 92 h 92"/>
                <a:gd name="T8" fmla="*/ 29 w 80"/>
                <a:gd name="T9" fmla="*/ 92 h 92"/>
                <a:gd name="T10" fmla="*/ 17 w 80"/>
                <a:gd name="T11" fmla="*/ 89 h 92"/>
                <a:gd name="T12" fmla="*/ 8 w 80"/>
                <a:gd name="T13" fmla="*/ 82 h 92"/>
                <a:gd name="T14" fmla="*/ 0 w 80"/>
                <a:gd name="T15" fmla="*/ 76 h 92"/>
                <a:gd name="T16" fmla="*/ 0 w 80"/>
                <a:gd name="T17" fmla="*/ 63 h 92"/>
                <a:gd name="T18" fmla="*/ 4 w 80"/>
                <a:gd name="T19" fmla="*/ 50 h 92"/>
                <a:gd name="T20" fmla="*/ 8 w 80"/>
                <a:gd name="T21" fmla="*/ 40 h 92"/>
                <a:gd name="T22" fmla="*/ 17 w 80"/>
                <a:gd name="T23" fmla="*/ 33 h 92"/>
                <a:gd name="T24" fmla="*/ 25 w 80"/>
                <a:gd name="T25" fmla="*/ 30 h 92"/>
                <a:gd name="T26" fmla="*/ 38 w 80"/>
                <a:gd name="T27" fmla="*/ 30 h 92"/>
                <a:gd name="T28" fmla="*/ 46 w 80"/>
                <a:gd name="T29" fmla="*/ 30 h 92"/>
                <a:gd name="T30" fmla="*/ 50 w 80"/>
                <a:gd name="T31" fmla="*/ 33 h 92"/>
                <a:gd name="T32" fmla="*/ 50 w 80"/>
                <a:gd name="T33" fmla="*/ 23 h 92"/>
                <a:gd name="T34" fmla="*/ 50 w 80"/>
                <a:gd name="T35" fmla="*/ 17 h 92"/>
                <a:gd name="T36" fmla="*/ 50 w 80"/>
                <a:gd name="T37" fmla="*/ 10 h 92"/>
                <a:gd name="T38" fmla="*/ 50 w 80"/>
                <a:gd name="T39" fmla="*/ 10 h 92"/>
                <a:gd name="T40" fmla="*/ 50 w 80"/>
                <a:gd name="T41" fmla="*/ 7 h 92"/>
                <a:gd name="T42" fmla="*/ 50 w 80"/>
                <a:gd name="T43" fmla="*/ 7 h 92"/>
                <a:gd name="T44" fmla="*/ 46 w 80"/>
                <a:gd name="T45" fmla="*/ 7 h 92"/>
                <a:gd name="T46" fmla="*/ 46 w 80"/>
                <a:gd name="T47" fmla="*/ 7 h 92"/>
                <a:gd name="T48" fmla="*/ 42 w 80"/>
                <a:gd name="T49" fmla="*/ 7 h 92"/>
                <a:gd name="T50" fmla="*/ 38 w 80"/>
                <a:gd name="T51" fmla="*/ 7 h 92"/>
                <a:gd name="T52" fmla="*/ 63 w 80"/>
                <a:gd name="T53" fmla="*/ 0 h 92"/>
                <a:gd name="T54" fmla="*/ 67 w 80"/>
                <a:gd name="T55" fmla="*/ 0 h 92"/>
                <a:gd name="T56" fmla="*/ 67 w 80"/>
                <a:gd name="T57" fmla="*/ 66 h 92"/>
                <a:gd name="T58" fmla="*/ 67 w 80"/>
                <a:gd name="T59" fmla="*/ 76 h 92"/>
                <a:gd name="T60" fmla="*/ 67 w 80"/>
                <a:gd name="T61" fmla="*/ 79 h 92"/>
                <a:gd name="T62" fmla="*/ 67 w 80"/>
                <a:gd name="T63" fmla="*/ 82 h 92"/>
                <a:gd name="T64" fmla="*/ 67 w 80"/>
                <a:gd name="T65" fmla="*/ 82 h 92"/>
                <a:gd name="T66" fmla="*/ 71 w 80"/>
                <a:gd name="T67" fmla="*/ 82 h 92"/>
                <a:gd name="T68" fmla="*/ 71 w 80"/>
                <a:gd name="T69" fmla="*/ 82 h 92"/>
                <a:gd name="T70" fmla="*/ 76 w 80"/>
                <a:gd name="T71" fmla="*/ 82 h 92"/>
                <a:gd name="T72" fmla="*/ 80 w 80"/>
                <a:gd name="T73" fmla="*/ 82 h 92"/>
                <a:gd name="T74" fmla="*/ 80 w 80"/>
                <a:gd name="T75" fmla="*/ 86 h 92"/>
                <a:gd name="T76" fmla="*/ 55 w 80"/>
                <a:gd name="T77" fmla="*/ 92 h 92"/>
                <a:gd name="T78" fmla="*/ 50 w 80"/>
                <a:gd name="T79" fmla="*/ 92 h 92"/>
                <a:gd name="T80" fmla="*/ 50 w 80"/>
                <a:gd name="T81" fmla="*/ 82 h 92"/>
                <a:gd name="T82" fmla="*/ 50 w 80"/>
                <a:gd name="T83" fmla="*/ 79 h 92"/>
                <a:gd name="T84" fmla="*/ 50 w 80"/>
                <a:gd name="T85" fmla="*/ 50 h 92"/>
                <a:gd name="T86" fmla="*/ 50 w 80"/>
                <a:gd name="T87" fmla="*/ 46 h 92"/>
                <a:gd name="T88" fmla="*/ 50 w 80"/>
                <a:gd name="T89" fmla="*/ 40 h 92"/>
                <a:gd name="T90" fmla="*/ 46 w 80"/>
                <a:gd name="T91" fmla="*/ 36 h 92"/>
                <a:gd name="T92" fmla="*/ 42 w 80"/>
                <a:gd name="T93" fmla="*/ 36 h 92"/>
                <a:gd name="T94" fmla="*/ 38 w 80"/>
                <a:gd name="T95" fmla="*/ 33 h 92"/>
                <a:gd name="T96" fmla="*/ 34 w 80"/>
                <a:gd name="T97" fmla="*/ 33 h 92"/>
                <a:gd name="T98" fmla="*/ 29 w 80"/>
                <a:gd name="T99" fmla="*/ 36 h 92"/>
                <a:gd name="T100" fmla="*/ 21 w 80"/>
                <a:gd name="T101" fmla="*/ 40 h 92"/>
                <a:gd name="T102" fmla="*/ 17 w 80"/>
                <a:gd name="T103" fmla="*/ 46 h 92"/>
                <a:gd name="T104" fmla="*/ 17 w 80"/>
                <a:gd name="T105" fmla="*/ 59 h 92"/>
                <a:gd name="T106" fmla="*/ 17 w 80"/>
                <a:gd name="T107" fmla="*/ 69 h 92"/>
                <a:gd name="T108" fmla="*/ 21 w 80"/>
                <a:gd name="T109" fmla="*/ 79 h 92"/>
                <a:gd name="T110" fmla="*/ 29 w 80"/>
                <a:gd name="T111" fmla="*/ 82 h 92"/>
                <a:gd name="T112" fmla="*/ 38 w 80"/>
                <a:gd name="T113" fmla="*/ 86 h 92"/>
                <a:gd name="T114" fmla="*/ 46 w 80"/>
                <a:gd name="T115" fmla="*/ 82 h 92"/>
                <a:gd name="T116" fmla="*/ 50 w 80"/>
                <a:gd name="T117" fmla="*/ 7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92">
                  <a:moveTo>
                    <a:pt x="50" y="82"/>
                  </a:moveTo>
                  <a:lnTo>
                    <a:pt x="46" y="89"/>
                  </a:lnTo>
                  <a:lnTo>
                    <a:pt x="42" y="89"/>
                  </a:lnTo>
                  <a:lnTo>
                    <a:pt x="38" y="92"/>
                  </a:lnTo>
                  <a:lnTo>
                    <a:pt x="29" y="92"/>
                  </a:lnTo>
                  <a:lnTo>
                    <a:pt x="17" y="89"/>
                  </a:lnTo>
                  <a:lnTo>
                    <a:pt x="8" y="82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4" y="50"/>
                  </a:lnTo>
                  <a:lnTo>
                    <a:pt x="8" y="40"/>
                  </a:lnTo>
                  <a:lnTo>
                    <a:pt x="17" y="33"/>
                  </a:lnTo>
                  <a:lnTo>
                    <a:pt x="25" y="30"/>
                  </a:lnTo>
                  <a:lnTo>
                    <a:pt x="38" y="30"/>
                  </a:lnTo>
                  <a:lnTo>
                    <a:pt x="46" y="30"/>
                  </a:lnTo>
                  <a:lnTo>
                    <a:pt x="50" y="33"/>
                  </a:lnTo>
                  <a:lnTo>
                    <a:pt x="50" y="23"/>
                  </a:lnTo>
                  <a:lnTo>
                    <a:pt x="50" y="17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7" y="66"/>
                  </a:lnTo>
                  <a:lnTo>
                    <a:pt x="67" y="76"/>
                  </a:lnTo>
                  <a:lnTo>
                    <a:pt x="67" y="79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1" y="82"/>
                  </a:lnTo>
                  <a:lnTo>
                    <a:pt x="71" y="82"/>
                  </a:lnTo>
                  <a:lnTo>
                    <a:pt x="76" y="82"/>
                  </a:lnTo>
                  <a:lnTo>
                    <a:pt x="80" y="82"/>
                  </a:lnTo>
                  <a:lnTo>
                    <a:pt x="80" y="86"/>
                  </a:lnTo>
                  <a:lnTo>
                    <a:pt x="55" y="92"/>
                  </a:lnTo>
                  <a:lnTo>
                    <a:pt x="50" y="92"/>
                  </a:lnTo>
                  <a:lnTo>
                    <a:pt x="50" y="82"/>
                  </a:lnTo>
                  <a:close/>
                  <a:moveTo>
                    <a:pt x="50" y="79"/>
                  </a:moveTo>
                  <a:lnTo>
                    <a:pt x="50" y="50"/>
                  </a:lnTo>
                  <a:lnTo>
                    <a:pt x="50" y="46"/>
                  </a:lnTo>
                  <a:lnTo>
                    <a:pt x="50" y="40"/>
                  </a:lnTo>
                  <a:lnTo>
                    <a:pt x="46" y="36"/>
                  </a:lnTo>
                  <a:lnTo>
                    <a:pt x="42" y="36"/>
                  </a:lnTo>
                  <a:lnTo>
                    <a:pt x="38" y="33"/>
                  </a:lnTo>
                  <a:lnTo>
                    <a:pt x="34" y="33"/>
                  </a:lnTo>
                  <a:lnTo>
                    <a:pt x="29" y="36"/>
                  </a:lnTo>
                  <a:lnTo>
                    <a:pt x="21" y="40"/>
                  </a:lnTo>
                  <a:lnTo>
                    <a:pt x="17" y="46"/>
                  </a:lnTo>
                  <a:lnTo>
                    <a:pt x="17" y="59"/>
                  </a:lnTo>
                  <a:lnTo>
                    <a:pt x="17" y="69"/>
                  </a:lnTo>
                  <a:lnTo>
                    <a:pt x="21" y="79"/>
                  </a:lnTo>
                  <a:lnTo>
                    <a:pt x="29" y="82"/>
                  </a:lnTo>
                  <a:lnTo>
                    <a:pt x="38" y="86"/>
                  </a:lnTo>
                  <a:lnTo>
                    <a:pt x="46" y="82"/>
                  </a:lnTo>
                  <a:lnTo>
                    <a:pt x="5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89" name="Freeform 124"/>
            <p:cNvSpPr>
              <a:spLocks/>
            </p:cNvSpPr>
            <p:nvPr/>
          </p:nvSpPr>
          <p:spPr bwMode="auto">
            <a:xfrm>
              <a:off x="5949" y="1787"/>
              <a:ext cx="79" cy="88"/>
            </a:xfrm>
            <a:custGeom>
              <a:avLst/>
              <a:gdLst>
                <a:gd name="T0" fmla="*/ 0 w 79"/>
                <a:gd name="T1" fmla="*/ 0 h 88"/>
                <a:gd name="T2" fmla="*/ 33 w 79"/>
                <a:gd name="T3" fmla="*/ 0 h 88"/>
                <a:gd name="T4" fmla="*/ 33 w 79"/>
                <a:gd name="T5" fmla="*/ 3 h 88"/>
                <a:gd name="T6" fmla="*/ 33 w 79"/>
                <a:gd name="T7" fmla="*/ 3 h 88"/>
                <a:gd name="T8" fmla="*/ 29 w 79"/>
                <a:gd name="T9" fmla="*/ 3 h 88"/>
                <a:gd name="T10" fmla="*/ 25 w 79"/>
                <a:gd name="T11" fmla="*/ 3 h 88"/>
                <a:gd name="T12" fmla="*/ 25 w 79"/>
                <a:gd name="T13" fmla="*/ 6 h 88"/>
                <a:gd name="T14" fmla="*/ 25 w 79"/>
                <a:gd name="T15" fmla="*/ 6 h 88"/>
                <a:gd name="T16" fmla="*/ 25 w 79"/>
                <a:gd name="T17" fmla="*/ 10 h 88"/>
                <a:gd name="T18" fmla="*/ 29 w 79"/>
                <a:gd name="T19" fmla="*/ 16 h 88"/>
                <a:gd name="T20" fmla="*/ 46 w 79"/>
                <a:gd name="T21" fmla="*/ 46 h 88"/>
                <a:gd name="T22" fmla="*/ 63 w 79"/>
                <a:gd name="T23" fmla="*/ 13 h 88"/>
                <a:gd name="T24" fmla="*/ 63 w 79"/>
                <a:gd name="T25" fmla="*/ 10 h 88"/>
                <a:gd name="T26" fmla="*/ 63 w 79"/>
                <a:gd name="T27" fmla="*/ 6 h 88"/>
                <a:gd name="T28" fmla="*/ 63 w 79"/>
                <a:gd name="T29" fmla="*/ 6 h 88"/>
                <a:gd name="T30" fmla="*/ 63 w 79"/>
                <a:gd name="T31" fmla="*/ 6 h 88"/>
                <a:gd name="T32" fmla="*/ 63 w 79"/>
                <a:gd name="T33" fmla="*/ 3 h 88"/>
                <a:gd name="T34" fmla="*/ 63 w 79"/>
                <a:gd name="T35" fmla="*/ 3 h 88"/>
                <a:gd name="T36" fmla="*/ 58 w 79"/>
                <a:gd name="T37" fmla="*/ 3 h 88"/>
                <a:gd name="T38" fmla="*/ 58 w 79"/>
                <a:gd name="T39" fmla="*/ 3 h 88"/>
                <a:gd name="T40" fmla="*/ 58 w 79"/>
                <a:gd name="T41" fmla="*/ 0 h 88"/>
                <a:gd name="T42" fmla="*/ 79 w 79"/>
                <a:gd name="T43" fmla="*/ 0 h 88"/>
                <a:gd name="T44" fmla="*/ 79 w 79"/>
                <a:gd name="T45" fmla="*/ 3 h 88"/>
                <a:gd name="T46" fmla="*/ 79 w 79"/>
                <a:gd name="T47" fmla="*/ 3 h 88"/>
                <a:gd name="T48" fmla="*/ 75 w 79"/>
                <a:gd name="T49" fmla="*/ 3 h 88"/>
                <a:gd name="T50" fmla="*/ 75 w 79"/>
                <a:gd name="T51" fmla="*/ 6 h 88"/>
                <a:gd name="T52" fmla="*/ 71 w 79"/>
                <a:gd name="T53" fmla="*/ 6 h 88"/>
                <a:gd name="T54" fmla="*/ 71 w 79"/>
                <a:gd name="T55" fmla="*/ 10 h 88"/>
                <a:gd name="T56" fmla="*/ 71 w 79"/>
                <a:gd name="T57" fmla="*/ 13 h 88"/>
                <a:gd name="T58" fmla="*/ 37 w 79"/>
                <a:gd name="T59" fmla="*/ 72 h 88"/>
                <a:gd name="T60" fmla="*/ 33 w 79"/>
                <a:gd name="T61" fmla="*/ 78 h 88"/>
                <a:gd name="T62" fmla="*/ 29 w 79"/>
                <a:gd name="T63" fmla="*/ 85 h 88"/>
                <a:gd name="T64" fmla="*/ 21 w 79"/>
                <a:gd name="T65" fmla="*/ 88 h 88"/>
                <a:gd name="T66" fmla="*/ 12 w 79"/>
                <a:gd name="T67" fmla="*/ 88 h 88"/>
                <a:gd name="T68" fmla="*/ 8 w 79"/>
                <a:gd name="T69" fmla="*/ 88 h 88"/>
                <a:gd name="T70" fmla="*/ 8 w 79"/>
                <a:gd name="T71" fmla="*/ 85 h 88"/>
                <a:gd name="T72" fmla="*/ 4 w 79"/>
                <a:gd name="T73" fmla="*/ 85 h 88"/>
                <a:gd name="T74" fmla="*/ 4 w 79"/>
                <a:gd name="T75" fmla="*/ 82 h 88"/>
                <a:gd name="T76" fmla="*/ 4 w 79"/>
                <a:gd name="T77" fmla="*/ 78 h 88"/>
                <a:gd name="T78" fmla="*/ 4 w 79"/>
                <a:gd name="T79" fmla="*/ 75 h 88"/>
                <a:gd name="T80" fmla="*/ 8 w 79"/>
                <a:gd name="T81" fmla="*/ 75 h 88"/>
                <a:gd name="T82" fmla="*/ 12 w 79"/>
                <a:gd name="T83" fmla="*/ 75 h 88"/>
                <a:gd name="T84" fmla="*/ 17 w 79"/>
                <a:gd name="T85" fmla="*/ 75 h 88"/>
                <a:gd name="T86" fmla="*/ 21 w 79"/>
                <a:gd name="T87" fmla="*/ 75 h 88"/>
                <a:gd name="T88" fmla="*/ 21 w 79"/>
                <a:gd name="T89" fmla="*/ 78 h 88"/>
                <a:gd name="T90" fmla="*/ 21 w 79"/>
                <a:gd name="T91" fmla="*/ 78 h 88"/>
                <a:gd name="T92" fmla="*/ 25 w 79"/>
                <a:gd name="T93" fmla="*/ 75 h 88"/>
                <a:gd name="T94" fmla="*/ 29 w 79"/>
                <a:gd name="T95" fmla="*/ 75 h 88"/>
                <a:gd name="T96" fmla="*/ 29 w 79"/>
                <a:gd name="T97" fmla="*/ 72 h 88"/>
                <a:gd name="T98" fmla="*/ 33 w 79"/>
                <a:gd name="T99" fmla="*/ 69 h 88"/>
                <a:gd name="T100" fmla="*/ 37 w 79"/>
                <a:gd name="T101" fmla="*/ 59 h 88"/>
                <a:gd name="T102" fmla="*/ 12 w 79"/>
                <a:gd name="T103" fmla="*/ 13 h 88"/>
                <a:gd name="T104" fmla="*/ 12 w 79"/>
                <a:gd name="T105" fmla="*/ 10 h 88"/>
                <a:gd name="T106" fmla="*/ 8 w 79"/>
                <a:gd name="T107" fmla="*/ 10 h 88"/>
                <a:gd name="T108" fmla="*/ 8 w 79"/>
                <a:gd name="T109" fmla="*/ 6 h 88"/>
                <a:gd name="T110" fmla="*/ 4 w 79"/>
                <a:gd name="T111" fmla="*/ 6 h 88"/>
                <a:gd name="T112" fmla="*/ 4 w 79"/>
                <a:gd name="T113" fmla="*/ 3 h 88"/>
                <a:gd name="T114" fmla="*/ 0 w 79"/>
                <a:gd name="T115" fmla="*/ 3 h 88"/>
                <a:gd name="T116" fmla="*/ 0 w 79"/>
                <a:gd name="T1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" h="88">
                  <a:moveTo>
                    <a:pt x="0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29" y="3"/>
                  </a:lnTo>
                  <a:lnTo>
                    <a:pt x="25" y="3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10"/>
                  </a:lnTo>
                  <a:lnTo>
                    <a:pt x="29" y="16"/>
                  </a:lnTo>
                  <a:lnTo>
                    <a:pt x="46" y="46"/>
                  </a:lnTo>
                  <a:lnTo>
                    <a:pt x="63" y="13"/>
                  </a:lnTo>
                  <a:lnTo>
                    <a:pt x="63" y="10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5" y="6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3"/>
                  </a:lnTo>
                  <a:lnTo>
                    <a:pt x="37" y="72"/>
                  </a:lnTo>
                  <a:lnTo>
                    <a:pt x="33" y="78"/>
                  </a:lnTo>
                  <a:lnTo>
                    <a:pt x="29" y="85"/>
                  </a:lnTo>
                  <a:lnTo>
                    <a:pt x="21" y="88"/>
                  </a:lnTo>
                  <a:lnTo>
                    <a:pt x="12" y="88"/>
                  </a:lnTo>
                  <a:lnTo>
                    <a:pt x="8" y="88"/>
                  </a:lnTo>
                  <a:lnTo>
                    <a:pt x="8" y="85"/>
                  </a:lnTo>
                  <a:lnTo>
                    <a:pt x="4" y="85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5"/>
                  </a:lnTo>
                  <a:lnTo>
                    <a:pt x="8" y="75"/>
                  </a:lnTo>
                  <a:lnTo>
                    <a:pt x="12" y="75"/>
                  </a:lnTo>
                  <a:lnTo>
                    <a:pt x="17" y="75"/>
                  </a:lnTo>
                  <a:lnTo>
                    <a:pt x="21" y="75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5" y="75"/>
                  </a:lnTo>
                  <a:lnTo>
                    <a:pt x="29" y="75"/>
                  </a:lnTo>
                  <a:lnTo>
                    <a:pt x="29" y="72"/>
                  </a:lnTo>
                  <a:lnTo>
                    <a:pt x="33" y="69"/>
                  </a:lnTo>
                  <a:lnTo>
                    <a:pt x="37" y="59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90" name="Freeform 125"/>
            <p:cNvSpPr>
              <a:spLocks/>
            </p:cNvSpPr>
            <p:nvPr/>
          </p:nvSpPr>
          <p:spPr bwMode="auto">
            <a:xfrm>
              <a:off x="5718" y="2917"/>
              <a:ext cx="84" cy="88"/>
            </a:xfrm>
            <a:custGeom>
              <a:avLst/>
              <a:gdLst>
                <a:gd name="T0" fmla="*/ 33 w 84"/>
                <a:gd name="T1" fmla="*/ 6 h 88"/>
                <a:gd name="T2" fmla="*/ 33 w 84"/>
                <a:gd name="T3" fmla="*/ 39 h 88"/>
                <a:gd name="T4" fmla="*/ 54 w 84"/>
                <a:gd name="T5" fmla="*/ 39 h 88"/>
                <a:gd name="T6" fmla="*/ 59 w 84"/>
                <a:gd name="T7" fmla="*/ 39 h 88"/>
                <a:gd name="T8" fmla="*/ 63 w 84"/>
                <a:gd name="T9" fmla="*/ 36 h 88"/>
                <a:gd name="T10" fmla="*/ 67 w 84"/>
                <a:gd name="T11" fmla="*/ 32 h 88"/>
                <a:gd name="T12" fmla="*/ 67 w 84"/>
                <a:gd name="T13" fmla="*/ 26 h 88"/>
                <a:gd name="T14" fmla="*/ 71 w 84"/>
                <a:gd name="T15" fmla="*/ 26 h 88"/>
                <a:gd name="T16" fmla="*/ 71 w 84"/>
                <a:gd name="T17" fmla="*/ 55 h 88"/>
                <a:gd name="T18" fmla="*/ 67 w 84"/>
                <a:gd name="T19" fmla="*/ 55 h 88"/>
                <a:gd name="T20" fmla="*/ 67 w 84"/>
                <a:gd name="T21" fmla="*/ 52 h 88"/>
                <a:gd name="T22" fmla="*/ 67 w 84"/>
                <a:gd name="T23" fmla="*/ 49 h 88"/>
                <a:gd name="T24" fmla="*/ 63 w 84"/>
                <a:gd name="T25" fmla="*/ 46 h 88"/>
                <a:gd name="T26" fmla="*/ 63 w 84"/>
                <a:gd name="T27" fmla="*/ 46 h 88"/>
                <a:gd name="T28" fmla="*/ 59 w 84"/>
                <a:gd name="T29" fmla="*/ 46 h 88"/>
                <a:gd name="T30" fmla="*/ 54 w 84"/>
                <a:gd name="T31" fmla="*/ 46 h 88"/>
                <a:gd name="T32" fmla="*/ 33 w 84"/>
                <a:gd name="T33" fmla="*/ 46 h 88"/>
                <a:gd name="T34" fmla="*/ 33 w 84"/>
                <a:gd name="T35" fmla="*/ 72 h 88"/>
                <a:gd name="T36" fmla="*/ 33 w 84"/>
                <a:gd name="T37" fmla="*/ 78 h 88"/>
                <a:gd name="T38" fmla="*/ 33 w 84"/>
                <a:gd name="T39" fmla="*/ 82 h 88"/>
                <a:gd name="T40" fmla="*/ 38 w 84"/>
                <a:gd name="T41" fmla="*/ 82 h 88"/>
                <a:gd name="T42" fmla="*/ 38 w 84"/>
                <a:gd name="T43" fmla="*/ 82 h 88"/>
                <a:gd name="T44" fmla="*/ 42 w 84"/>
                <a:gd name="T45" fmla="*/ 85 h 88"/>
                <a:gd name="T46" fmla="*/ 46 w 84"/>
                <a:gd name="T47" fmla="*/ 85 h 88"/>
                <a:gd name="T48" fmla="*/ 50 w 84"/>
                <a:gd name="T49" fmla="*/ 85 h 88"/>
                <a:gd name="T50" fmla="*/ 50 w 84"/>
                <a:gd name="T51" fmla="*/ 88 h 88"/>
                <a:gd name="T52" fmla="*/ 0 w 84"/>
                <a:gd name="T53" fmla="*/ 88 h 88"/>
                <a:gd name="T54" fmla="*/ 0 w 84"/>
                <a:gd name="T55" fmla="*/ 85 h 88"/>
                <a:gd name="T56" fmla="*/ 4 w 84"/>
                <a:gd name="T57" fmla="*/ 85 h 88"/>
                <a:gd name="T58" fmla="*/ 12 w 84"/>
                <a:gd name="T59" fmla="*/ 85 h 88"/>
                <a:gd name="T60" fmla="*/ 17 w 84"/>
                <a:gd name="T61" fmla="*/ 82 h 88"/>
                <a:gd name="T62" fmla="*/ 17 w 84"/>
                <a:gd name="T63" fmla="*/ 78 h 88"/>
                <a:gd name="T64" fmla="*/ 17 w 84"/>
                <a:gd name="T65" fmla="*/ 72 h 88"/>
                <a:gd name="T66" fmla="*/ 17 w 84"/>
                <a:gd name="T67" fmla="*/ 16 h 88"/>
                <a:gd name="T68" fmla="*/ 17 w 84"/>
                <a:gd name="T69" fmla="*/ 9 h 88"/>
                <a:gd name="T70" fmla="*/ 17 w 84"/>
                <a:gd name="T71" fmla="*/ 6 h 88"/>
                <a:gd name="T72" fmla="*/ 17 w 84"/>
                <a:gd name="T73" fmla="*/ 6 h 88"/>
                <a:gd name="T74" fmla="*/ 12 w 84"/>
                <a:gd name="T75" fmla="*/ 3 h 88"/>
                <a:gd name="T76" fmla="*/ 8 w 84"/>
                <a:gd name="T77" fmla="*/ 3 h 88"/>
                <a:gd name="T78" fmla="*/ 4 w 84"/>
                <a:gd name="T79" fmla="*/ 3 h 88"/>
                <a:gd name="T80" fmla="*/ 0 w 84"/>
                <a:gd name="T81" fmla="*/ 3 h 88"/>
                <a:gd name="T82" fmla="*/ 0 w 84"/>
                <a:gd name="T83" fmla="*/ 0 h 88"/>
                <a:gd name="T84" fmla="*/ 84 w 84"/>
                <a:gd name="T85" fmla="*/ 0 h 88"/>
                <a:gd name="T86" fmla="*/ 84 w 84"/>
                <a:gd name="T87" fmla="*/ 19 h 88"/>
                <a:gd name="T88" fmla="*/ 84 w 84"/>
                <a:gd name="T89" fmla="*/ 19 h 88"/>
                <a:gd name="T90" fmla="*/ 80 w 84"/>
                <a:gd name="T91" fmla="*/ 13 h 88"/>
                <a:gd name="T92" fmla="*/ 75 w 84"/>
                <a:gd name="T93" fmla="*/ 9 h 88"/>
                <a:gd name="T94" fmla="*/ 75 w 84"/>
                <a:gd name="T95" fmla="*/ 9 h 88"/>
                <a:gd name="T96" fmla="*/ 71 w 84"/>
                <a:gd name="T97" fmla="*/ 6 h 88"/>
                <a:gd name="T98" fmla="*/ 67 w 84"/>
                <a:gd name="T99" fmla="*/ 6 h 88"/>
                <a:gd name="T100" fmla="*/ 59 w 84"/>
                <a:gd name="T101" fmla="*/ 6 h 88"/>
                <a:gd name="T102" fmla="*/ 33 w 84"/>
                <a:gd name="T103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88">
                  <a:moveTo>
                    <a:pt x="33" y="6"/>
                  </a:moveTo>
                  <a:lnTo>
                    <a:pt x="33" y="39"/>
                  </a:lnTo>
                  <a:lnTo>
                    <a:pt x="54" y="39"/>
                  </a:lnTo>
                  <a:lnTo>
                    <a:pt x="59" y="39"/>
                  </a:lnTo>
                  <a:lnTo>
                    <a:pt x="63" y="36"/>
                  </a:lnTo>
                  <a:lnTo>
                    <a:pt x="67" y="32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55"/>
                  </a:lnTo>
                  <a:lnTo>
                    <a:pt x="67" y="55"/>
                  </a:lnTo>
                  <a:lnTo>
                    <a:pt x="67" y="52"/>
                  </a:lnTo>
                  <a:lnTo>
                    <a:pt x="67" y="49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4" y="46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3" y="78"/>
                  </a:lnTo>
                  <a:lnTo>
                    <a:pt x="33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0" y="85"/>
                  </a:lnTo>
                  <a:lnTo>
                    <a:pt x="50" y="88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12" y="85"/>
                  </a:lnTo>
                  <a:lnTo>
                    <a:pt x="17" y="82"/>
                  </a:lnTo>
                  <a:lnTo>
                    <a:pt x="17" y="78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2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0" y="13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1" y="6"/>
                  </a:lnTo>
                  <a:lnTo>
                    <a:pt x="67" y="6"/>
                  </a:lnTo>
                  <a:lnTo>
                    <a:pt x="59" y="6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91" name="Freeform 126"/>
            <p:cNvSpPr>
              <a:spLocks noEditPoints="1"/>
            </p:cNvSpPr>
            <p:nvPr/>
          </p:nvSpPr>
          <p:spPr bwMode="auto">
            <a:xfrm>
              <a:off x="5814" y="2943"/>
              <a:ext cx="72" cy="62"/>
            </a:xfrm>
            <a:custGeom>
              <a:avLst/>
              <a:gdLst>
                <a:gd name="T0" fmla="*/ 34 w 72"/>
                <a:gd name="T1" fmla="*/ 59 h 62"/>
                <a:gd name="T2" fmla="*/ 26 w 72"/>
                <a:gd name="T3" fmla="*/ 62 h 62"/>
                <a:gd name="T4" fmla="*/ 13 w 72"/>
                <a:gd name="T5" fmla="*/ 62 h 62"/>
                <a:gd name="T6" fmla="*/ 5 w 72"/>
                <a:gd name="T7" fmla="*/ 52 h 62"/>
                <a:gd name="T8" fmla="*/ 5 w 72"/>
                <a:gd name="T9" fmla="*/ 42 h 62"/>
                <a:gd name="T10" fmla="*/ 9 w 72"/>
                <a:gd name="T11" fmla="*/ 36 h 62"/>
                <a:gd name="T12" fmla="*/ 26 w 72"/>
                <a:gd name="T13" fmla="*/ 26 h 62"/>
                <a:gd name="T14" fmla="*/ 42 w 72"/>
                <a:gd name="T15" fmla="*/ 20 h 62"/>
                <a:gd name="T16" fmla="*/ 38 w 72"/>
                <a:gd name="T17" fmla="*/ 6 h 62"/>
                <a:gd name="T18" fmla="*/ 30 w 72"/>
                <a:gd name="T19" fmla="*/ 3 h 62"/>
                <a:gd name="T20" fmla="*/ 21 w 72"/>
                <a:gd name="T21" fmla="*/ 6 h 62"/>
                <a:gd name="T22" fmla="*/ 17 w 72"/>
                <a:gd name="T23" fmla="*/ 13 h 62"/>
                <a:gd name="T24" fmla="*/ 17 w 72"/>
                <a:gd name="T25" fmla="*/ 20 h 62"/>
                <a:gd name="T26" fmla="*/ 13 w 72"/>
                <a:gd name="T27" fmla="*/ 23 h 62"/>
                <a:gd name="T28" fmla="*/ 9 w 72"/>
                <a:gd name="T29" fmla="*/ 23 h 62"/>
                <a:gd name="T30" fmla="*/ 5 w 72"/>
                <a:gd name="T31" fmla="*/ 20 h 62"/>
                <a:gd name="T32" fmla="*/ 9 w 72"/>
                <a:gd name="T33" fmla="*/ 10 h 62"/>
                <a:gd name="T34" fmla="*/ 21 w 72"/>
                <a:gd name="T35" fmla="*/ 3 h 62"/>
                <a:gd name="T36" fmla="*/ 42 w 72"/>
                <a:gd name="T37" fmla="*/ 0 h 62"/>
                <a:gd name="T38" fmla="*/ 55 w 72"/>
                <a:gd name="T39" fmla="*/ 6 h 62"/>
                <a:gd name="T40" fmla="*/ 55 w 72"/>
                <a:gd name="T41" fmla="*/ 13 h 62"/>
                <a:gd name="T42" fmla="*/ 59 w 72"/>
                <a:gd name="T43" fmla="*/ 39 h 62"/>
                <a:gd name="T44" fmla="*/ 59 w 72"/>
                <a:gd name="T45" fmla="*/ 52 h 62"/>
                <a:gd name="T46" fmla="*/ 59 w 72"/>
                <a:gd name="T47" fmla="*/ 52 h 62"/>
                <a:gd name="T48" fmla="*/ 63 w 72"/>
                <a:gd name="T49" fmla="*/ 56 h 62"/>
                <a:gd name="T50" fmla="*/ 63 w 72"/>
                <a:gd name="T51" fmla="*/ 52 h 62"/>
                <a:gd name="T52" fmla="*/ 72 w 72"/>
                <a:gd name="T53" fmla="*/ 49 h 62"/>
                <a:gd name="T54" fmla="*/ 63 w 72"/>
                <a:gd name="T55" fmla="*/ 59 h 62"/>
                <a:gd name="T56" fmla="*/ 51 w 72"/>
                <a:gd name="T57" fmla="*/ 62 h 62"/>
                <a:gd name="T58" fmla="*/ 42 w 72"/>
                <a:gd name="T59" fmla="*/ 56 h 62"/>
                <a:gd name="T60" fmla="*/ 42 w 72"/>
                <a:gd name="T61" fmla="*/ 49 h 62"/>
                <a:gd name="T62" fmla="*/ 34 w 72"/>
                <a:gd name="T63" fmla="*/ 29 h 62"/>
                <a:gd name="T64" fmla="*/ 21 w 72"/>
                <a:gd name="T65" fmla="*/ 36 h 62"/>
                <a:gd name="T66" fmla="*/ 17 w 72"/>
                <a:gd name="T67" fmla="*/ 42 h 62"/>
                <a:gd name="T68" fmla="*/ 17 w 72"/>
                <a:gd name="T69" fmla="*/ 49 h 62"/>
                <a:gd name="T70" fmla="*/ 21 w 72"/>
                <a:gd name="T71" fmla="*/ 56 h 62"/>
                <a:gd name="T72" fmla="*/ 34 w 72"/>
                <a:gd name="T73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62">
                  <a:moveTo>
                    <a:pt x="42" y="52"/>
                  </a:moveTo>
                  <a:lnTo>
                    <a:pt x="34" y="59"/>
                  </a:lnTo>
                  <a:lnTo>
                    <a:pt x="30" y="62"/>
                  </a:lnTo>
                  <a:lnTo>
                    <a:pt x="26" y="62"/>
                  </a:lnTo>
                  <a:lnTo>
                    <a:pt x="21" y="62"/>
                  </a:lnTo>
                  <a:lnTo>
                    <a:pt x="13" y="62"/>
                  </a:lnTo>
                  <a:lnTo>
                    <a:pt x="9" y="59"/>
                  </a:lnTo>
                  <a:lnTo>
                    <a:pt x="5" y="52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5" y="39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6" y="26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2" y="13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3"/>
                  </a:lnTo>
                  <a:lnTo>
                    <a:pt x="26" y="6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17" y="13"/>
                  </a:lnTo>
                  <a:lnTo>
                    <a:pt x="17" y="16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9" y="23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21" y="3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3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55" y="13"/>
                  </a:lnTo>
                  <a:lnTo>
                    <a:pt x="59" y="20"/>
                  </a:lnTo>
                  <a:lnTo>
                    <a:pt x="59" y="39"/>
                  </a:lnTo>
                  <a:lnTo>
                    <a:pt x="59" y="49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8" y="52"/>
                  </a:lnTo>
                  <a:lnTo>
                    <a:pt x="72" y="49"/>
                  </a:lnTo>
                  <a:lnTo>
                    <a:pt x="72" y="52"/>
                  </a:lnTo>
                  <a:lnTo>
                    <a:pt x="63" y="59"/>
                  </a:lnTo>
                  <a:lnTo>
                    <a:pt x="51" y="62"/>
                  </a:lnTo>
                  <a:lnTo>
                    <a:pt x="51" y="62"/>
                  </a:lnTo>
                  <a:lnTo>
                    <a:pt x="47" y="59"/>
                  </a:lnTo>
                  <a:lnTo>
                    <a:pt x="42" y="56"/>
                  </a:lnTo>
                  <a:lnTo>
                    <a:pt x="42" y="52"/>
                  </a:lnTo>
                  <a:close/>
                  <a:moveTo>
                    <a:pt x="42" y="49"/>
                  </a:moveTo>
                  <a:lnTo>
                    <a:pt x="42" y="26"/>
                  </a:lnTo>
                  <a:lnTo>
                    <a:pt x="34" y="29"/>
                  </a:lnTo>
                  <a:lnTo>
                    <a:pt x="30" y="33"/>
                  </a:lnTo>
                  <a:lnTo>
                    <a:pt x="21" y="36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17" y="46"/>
                  </a:lnTo>
                  <a:lnTo>
                    <a:pt x="17" y="49"/>
                  </a:lnTo>
                  <a:lnTo>
                    <a:pt x="17" y="52"/>
                  </a:lnTo>
                  <a:lnTo>
                    <a:pt x="21" y="56"/>
                  </a:lnTo>
                  <a:lnTo>
                    <a:pt x="26" y="56"/>
                  </a:lnTo>
                  <a:lnTo>
                    <a:pt x="34" y="52"/>
                  </a:lnTo>
                  <a:lnTo>
                    <a:pt x="42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92" name="Freeform 127"/>
            <p:cNvSpPr>
              <a:spLocks/>
            </p:cNvSpPr>
            <p:nvPr/>
          </p:nvSpPr>
          <p:spPr bwMode="auto">
            <a:xfrm>
              <a:off x="5890" y="2913"/>
              <a:ext cx="38" cy="92"/>
            </a:xfrm>
            <a:custGeom>
              <a:avLst/>
              <a:gdLst>
                <a:gd name="T0" fmla="*/ 25 w 38"/>
                <a:gd name="T1" fmla="*/ 0 h 92"/>
                <a:gd name="T2" fmla="*/ 25 w 38"/>
                <a:gd name="T3" fmla="*/ 79 h 92"/>
                <a:gd name="T4" fmla="*/ 25 w 38"/>
                <a:gd name="T5" fmla="*/ 82 h 92"/>
                <a:gd name="T6" fmla="*/ 25 w 38"/>
                <a:gd name="T7" fmla="*/ 86 h 92"/>
                <a:gd name="T8" fmla="*/ 29 w 38"/>
                <a:gd name="T9" fmla="*/ 86 h 92"/>
                <a:gd name="T10" fmla="*/ 29 w 38"/>
                <a:gd name="T11" fmla="*/ 89 h 92"/>
                <a:gd name="T12" fmla="*/ 34 w 38"/>
                <a:gd name="T13" fmla="*/ 89 h 92"/>
                <a:gd name="T14" fmla="*/ 38 w 38"/>
                <a:gd name="T15" fmla="*/ 89 h 92"/>
                <a:gd name="T16" fmla="*/ 38 w 38"/>
                <a:gd name="T17" fmla="*/ 92 h 92"/>
                <a:gd name="T18" fmla="*/ 0 w 38"/>
                <a:gd name="T19" fmla="*/ 92 h 92"/>
                <a:gd name="T20" fmla="*/ 0 w 38"/>
                <a:gd name="T21" fmla="*/ 89 h 92"/>
                <a:gd name="T22" fmla="*/ 4 w 38"/>
                <a:gd name="T23" fmla="*/ 89 h 92"/>
                <a:gd name="T24" fmla="*/ 8 w 38"/>
                <a:gd name="T25" fmla="*/ 89 h 92"/>
                <a:gd name="T26" fmla="*/ 8 w 38"/>
                <a:gd name="T27" fmla="*/ 86 h 92"/>
                <a:gd name="T28" fmla="*/ 13 w 38"/>
                <a:gd name="T29" fmla="*/ 86 h 92"/>
                <a:gd name="T30" fmla="*/ 13 w 38"/>
                <a:gd name="T31" fmla="*/ 82 h 92"/>
                <a:gd name="T32" fmla="*/ 13 w 38"/>
                <a:gd name="T33" fmla="*/ 79 h 92"/>
                <a:gd name="T34" fmla="*/ 13 w 38"/>
                <a:gd name="T35" fmla="*/ 23 h 92"/>
                <a:gd name="T36" fmla="*/ 13 w 38"/>
                <a:gd name="T37" fmla="*/ 17 h 92"/>
                <a:gd name="T38" fmla="*/ 13 w 38"/>
                <a:gd name="T39" fmla="*/ 13 h 92"/>
                <a:gd name="T40" fmla="*/ 13 w 38"/>
                <a:gd name="T41" fmla="*/ 10 h 92"/>
                <a:gd name="T42" fmla="*/ 8 w 38"/>
                <a:gd name="T43" fmla="*/ 10 h 92"/>
                <a:gd name="T44" fmla="*/ 8 w 38"/>
                <a:gd name="T45" fmla="*/ 7 h 92"/>
                <a:gd name="T46" fmla="*/ 8 w 38"/>
                <a:gd name="T47" fmla="*/ 7 h 92"/>
                <a:gd name="T48" fmla="*/ 4 w 38"/>
                <a:gd name="T49" fmla="*/ 7 h 92"/>
                <a:gd name="T50" fmla="*/ 0 w 38"/>
                <a:gd name="T51" fmla="*/ 10 h 92"/>
                <a:gd name="T52" fmla="*/ 0 w 38"/>
                <a:gd name="T53" fmla="*/ 7 h 92"/>
                <a:gd name="T54" fmla="*/ 21 w 38"/>
                <a:gd name="T55" fmla="*/ 0 h 92"/>
                <a:gd name="T56" fmla="*/ 25 w 38"/>
                <a:gd name="T5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92">
                  <a:moveTo>
                    <a:pt x="25" y="0"/>
                  </a:moveTo>
                  <a:lnTo>
                    <a:pt x="25" y="79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9" y="86"/>
                  </a:lnTo>
                  <a:lnTo>
                    <a:pt x="29" y="89"/>
                  </a:lnTo>
                  <a:lnTo>
                    <a:pt x="34" y="89"/>
                  </a:lnTo>
                  <a:lnTo>
                    <a:pt x="38" y="89"/>
                  </a:lnTo>
                  <a:lnTo>
                    <a:pt x="38" y="92"/>
                  </a:lnTo>
                  <a:lnTo>
                    <a:pt x="0" y="92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8" y="89"/>
                  </a:lnTo>
                  <a:lnTo>
                    <a:pt x="8" y="86"/>
                  </a:lnTo>
                  <a:lnTo>
                    <a:pt x="13" y="86"/>
                  </a:lnTo>
                  <a:lnTo>
                    <a:pt x="13" y="82"/>
                  </a:lnTo>
                  <a:lnTo>
                    <a:pt x="13" y="79"/>
                  </a:lnTo>
                  <a:lnTo>
                    <a:pt x="13" y="23"/>
                  </a:lnTo>
                  <a:lnTo>
                    <a:pt x="13" y="17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8" y="10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93" name="Freeform 128"/>
            <p:cNvSpPr>
              <a:spLocks/>
            </p:cNvSpPr>
            <p:nvPr/>
          </p:nvSpPr>
          <p:spPr bwMode="auto">
            <a:xfrm>
              <a:off x="5940" y="2943"/>
              <a:ext cx="51" cy="62"/>
            </a:xfrm>
            <a:custGeom>
              <a:avLst/>
              <a:gdLst>
                <a:gd name="T0" fmla="*/ 46 w 51"/>
                <a:gd name="T1" fmla="*/ 0 h 62"/>
                <a:gd name="T2" fmla="*/ 46 w 51"/>
                <a:gd name="T3" fmla="*/ 20 h 62"/>
                <a:gd name="T4" fmla="*/ 42 w 51"/>
                <a:gd name="T5" fmla="*/ 20 h 62"/>
                <a:gd name="T6" fmla="*/ 38 w 51"/>
                <a:gd name="T7" fmla="*/ 13 h 62"/>
                <a:gd name="T8" fmla="*/ 34 w 51"/>
                <a:gd name="T9" fmla="*/ 6 h 62"/>
                <a:gd name="T10" fmla="*/ 30 w 51"/>
                <a:gd name="T11" fmla="*/ 6 h 62"/>
                <a:gd name="T12" fmla="*/ 21 w 51"/>
                <a:gd name="T13" fmla="*/ 3 h 62"/>
                <a:gd name="T14" fmla="*/ 17 w 51"/>
                <a:gd name="T15" fmla="*/ 6 h 62"/>
                <a:gd name="T16" fmla="*/ 13 w 51"/>
                <a:gd name="T17" fmla="*/ 6 h 62"/>
                <a:gd name="T18" fmla="*/ 9 w 51"/>
                <a:gd name="T19" fmla="*/ 10 h 62"/>
                <a:gd name="T20" fmla="*/ 9 w 51"/>
                <a:gd name="T21" fmla="*/ 13 h 62"/>
                <a:gd name="T22" fmla="*/ 9 w 51"/>
                <a:gd name="T23" fmla="*/ 16 h 62"/>
                <a:gd name="T24" fmla="*/ 13 w 51"/>
                <a:gd name="T25" fmla="*/ 20 h 62"/>
                <a:gd name="T26" fmla="*/ 17 w 51"/>
                <a:gd name="T27" fmla="*/ 20 h 62"/>
                <a:gd name="T28" fmla="*/ 21 w 51"/>
                <a:gd name="T29" fmla="*/ 23 h 62"/>
                <a:gd name="T30" fmla="*/ 34 w 51"/>
                <a:gd name="T31" fmla="*/ 29 h 62"/>
                <a:gd name="T32" fmla="*/ 42 w 51"/>
                <a:gd name="T33" fmla="*/ 33 h 62"/>
                <a:gd name="T34" fmla="*/ 51 w 51"/>
                <a:gd name="T35" fmla="*/ 39 h 62"/>
                <a:gd name="T36" fmla="*/ 51 w 51"/>
                <a:gd name="T37" fmla="*/ 46 h 62"/>
                <a:gd name="T38" fmla="*/ 51 w 51"/>
                <a:gd name="T39" fmla="*/ 52 h 62"/>
                <a:gd name="T40" fmla="*/ 42 w 51"/>
                <a:gd name="T41" fmla="*/ 59 h 62"/>
                <a:gd name="T42" fmla="*/ 34 w 51"/>
                <a:gd name="T43" fmla="*/ 62 h 62"/>
                <a:gd name="T44" fmla="*/ 26 w 51"/>
                <a:gd name="T45" fmla="*/ 62 h 62"/>
                <a:gd name="T46" fmla="*/ 17 w 51"/>
                <a:gd name="T47" fmla="*/ 62 h 62"/>
                <a:gd name="T48" fmla="*/ 9 w 51"/>
                <a:gd name="T49" fmla="*/ 62 h 62"/>
                <a:gd name="T50" fmla="*/ 9 w 51"/>
                <a:gd name="T51" fmla="*/ 62 h 62"/>
                <a:gd name="T52" fmla="*/ 5 w 51"/>
                <a:gd name="T53" fmla="*/ 59 h 62"/>
                <a:gd name="T54" fmla="*/ 5 w 51"/>
                <a:gd name="T55" fmla="*/ 62 h 62"/>
                <a:gd name="T56" fmla="*/ 5 w 51"/>
                <a:gd name="T57" fmla="*/ 62 h 62"/>
                <a:gd name="T58" fmla="*/ 0 w 51"/>
                <a:gd name="T59" fmla="*/ 62 h 62"/>
                <a:gd name="T60" fmla="*/ 0 w 51"/>
                <a:gd name="T61" fmla="*/ 42 h 62"/>
                <a:gd name="T62" fmla="*/ 5 w 51"/>
                <a:gd name="T63" fmla="*/ 42 h 62"/>
                <a:gd name="T64" fmla="*/ 5 w 51"/>
                <a:gd name="T65" fmla="*/ 49 h 62"/>
                <a:gd name="T66" fmla="*/ 13 w 51"/>
                <a:gd name="T67" fmla="*/ 56 h 62"/>
                <a:gd name="T68" fmla="*/ 17 w 51"/>
                <a:gd name="T69" fmla="*/ 59 h 62"/>
                <a:gd name="T70" fmla="*/ 26 w 51"/>
                <a:gd name="T71" fmla="*/ 59 h 62"/>
                <a:gd name="T72" fmla="*/ 30 w 51"/>
                <a:gd name="T73" fmla="*/ 59 h 62"/>
                <a:gd name="T74" fmla="*/ 34 w 51"/>
                <a:gd name="T75" fmla="*/ 56 h 62"/>
                <a:gd name="T76" fmla="*/ 38 w 51"/>
                <a:gd name="T77" fmla="*/ 52 h 62"/>
                <a:gd name="T78" fmla="*/ 38 w 51"/>
                <a:gd name="T79" fmla="*/ 49 h 62"/>
                <a:gd name="T80" fmla="*/ 38 w 51"/>
                <a:gd name="T81" fmla="*/ 46 h 62"/>
                <a:gd name="T82" fmla="*/ 34 w 51"/>
                <a:gd name="T83" fmla="*/ 42 h 62"/>
                <a:gd name="T84" fmla="*/ 30 w 51"/>
                <a:gd name="T85" fmla="*/ 39 h 62"/>
                <a:gd name="T86" fmla="*/ 17 w 51"/>
                <a:gd name="T87" fmla="*/ 36 h 62"/>
                <a:gd name="T88" fmla="*/ 9 w 51"/>
                <a:gd name="T89" fmla="*/ 29 h 62"/>
                <a:gd name="T90" fmla="*/ 5 w 51"/>
                <a:gd name="T91" fmla="*/ 26 h 62"/>
                <a:gd name="T92" fmla="*/ 0 w 51"/>
                <a:gd name="T93" fmla="*/ 23 h 62"/>
                <a:gd name="T94" fmla="*/ 0 w 51"/>
                <a:gd name="T95" fmla="*/ 16 h 62"/>
                <a:gd name="T96" fmla="*/ 0 w 51"/>
                <a:gd name="T97" fmla="*/ 10 h 62"/>
                <a:gd name="T98" fmla="*/ 5 w 51"/>
                <a:gd name="T99" fmla="*/ 6 h 62"/>
                <a:gd name="T100" fmla="*/ 13 w 51"/>
                <a:gd name="T101" fmla="*/ 3 h 62"/>
                <a:gd name="T102" fmla="*/ 21 w 51"/>
                <a:gd name="T103" fmla="*/ 0 h 62"/>
                <a:gd name="T104" fmla="*/ 26 w 51"/>
                <a:gd name="T105" fmla="*/ 0 h 62"/>
                <a:gd name="T106" fmla="*/ 34 w 51"/>
                <a:gd name="T107" fmla="*/ 3 h 62"/>
                <a:gd name="T108" fmla="*/ 38 w 51"/>
                <a:gd name="T109" fmla="*/ 3 h 62"/>
                <a:gd name="T110" fmla="*/ 38 w 51"/>
                <a:gd name="T111" fmla="*/ 3 h 62"/>
                <a:gd name="T112" fmla="*/ 38 w 51"/>
                <a:gd name="T113" fmla="*/ 3 h 62"/>
                <a:gd name="T114" fmla="*/ 42 w 51"/>
                <a:gd name="T115" fmla="*/ 3 h 62"/>
                <a:gd name="T116" fmla="*/ 42 w 51"/>
                <a:gd name="T117" fmla="*/ 3 h 62"/>
                <a:gd name="T118" fmla="*/ 42 w 51"/>
                <a:gd name="T119" fmla="*/ 0 h 62"/>
                <a:gd name="T120" fmla="*/ 46 w 51"/>
                <a:gd name="T1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" h="62">
                  <a:moveTo>
                    <a:pt x="46" y="0"/>
                  </a:moveTo>
                  <a:lnTo>
                    <a:pt x="46" y="20"/>
                  </a:lnTo>
                  <a:lnTo>
                    <a:pt x="42" y="20"/>
                  </a:lnTo>
                  <a:lnTo>
                    <a:pt x="38" y="13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1" y="3"/>
                  </a:lnTo>
                  <a:lnTo>
                    <a:pt x="17" y="6"/>
                  </a:lnTo>
                  <a:lnTo>
                    <a:pt x="13" y="6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13" y="20"/>
                  </a:lnTo>
                  <a:lnTo>
                    <a:pt x="17" y="20"/>
                  </a:lnTo>
                  <a:lnTo>
                    <a:pt x="21" y="23"/>
                  </a:lnTo>
                  <a:lnTo>
                    <a:pt x="34" y="29"/>
                  </a:lnTo>
                  <a:lnTo>
                    <a:pt x="42" y="33"/>
                  </a:lnTo>
                  <a:lnTo>
                    <a:pt x="51" y="39"/>
                  </a:lnTo>
                  <a:lnTo>
                    <a:pt x="51" y="46"/>
                  </a:lnTo>
                  <a:lnTo>
                    <a:pt x="51" y="52"/>
                  </a:lnTo>
                  <a:lnTo>
                    <a:pt x="42" y="59"/>
                  </a:lnTo>
                  <a:lnTo>
                    <a:pt x="34" y="62"/>
                  </a:lnTo>
                  <a:lnTo>
                    <a:pt x="26" y="62"/>
                  </a:lnTo>
                  <a:lnTo>
                    <a:pt x="17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5" y="49"/>
                  </a:lnTo>
                  <a:lnTo>
                    <a:pt x="13" y="56"/>
                  </a:lnTo>
                  <a:lnTo>
                    <a:pt x="17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4" y="56"/>
                  </a:lnTo>
                  <a:lnTo>
                    <a:pt x="38" y="52"/>
                  </a:lnTo>
                  <a:lnTo>
                    <a:pt x="38" y="49"/>
                  </a:lnTo>
                  <a:lnTo>
                    <a:pt x="38" y="46"/>
                  </a:lnTo>
                  <a:lnTo>
                    <a:pt x="34" y="42"/>
                  </a:lnTo>
                  <a:lnTo>
                    <a:pt x="30" y="39"/>
                  </a:lnTo>
                  <a:lnTo>
                    <a:pt x="17" y="36"/>
                  </a:lnTo>
                  <a:lnTo>
                    <a:pt x="9" y="29"/>
                  </a:lnTo>
                  <a:lnTo>
                    <a:pt x="5" y="26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5" y="6"/>
                  </a:lnTo>
                  <a:lnTo>
                    <a:pt x="13" y="3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94" name="Freeform 129"/>
            <p:cNvSpPr>
              <a:spLocks noEditPoints="1"/>
            </p:cNvSpPr>
            <p:nvPr/>
          </p:nvSpPr>
          <p:spPr bwMode="auto">
            <a:xfrm>
              <a:off x="6003" y="2943"/>
              <a:ext cx="63" cy="62"/>
            </a:xfrm>
            <a:custGeom>
              <a:avLst/>
              <a:gdLst>
                <a:gd name="T0" fmla="*/ 13 w 63"/>
                <a:gd name="T1" fmla="*/ 23 h 62"/>
                <a:gd name="T2" fmla="*/ 13 w 63"/>
                <a:gd name="T3" fmla="*/ 36 h 62"/>
                <a:gd name="T4" fmla="*/ 21 w 63"/>
                <a:gd name="T5" fmla="*/ 46 h 62"/>
                <a:gd name="T6" fmla="*/ 30 w 63"/>
                <a:gd name="T7" fmla="*/ 49 h 62"/>
                <a:gd name="T8" fmla="*/ 38 w 63"/>
                <a:gd name="T9" fmla="*/ 52 h 62"/>
                <a:gd name="T10" fmla="*/ 46 w 63"/>
                <a:gd name="T11" fmla="*/ 52 h 62"/>
                <a:gd name="T12" fmla="*/ 51 w 63"/>
                <a:gd name="T13" fmla="*/ 49 h 62"/>
                <a:gd name="T14" fmla="*/ 55 w 63"/>
                <a:gd name="T15" fmla="*/ 46 h 62"/>
                <a:gd name="T16" fmla="*/ 59 w 63"/>
                <a:gd name="T17" fmla="*/ 39 h 62"/>
                <a:gd name="T18" fmla="*/ 63 w 63"/>
                <a:gd name="T19" fmla="*/ 39 h 62"/>
                <a:gd name="T20" fmla="*/ 59 w 63"/>
                <a:gd name="T21" fmla="*/ 49 h 62"/>
                <a:gd name="T22" fmla="*/ 55 w 63"/>
                <a:gd name="T23" fmla="*/ 56 h 62"/>
                <a:gd name="T24" fmla="*/ 42 w 63"/>
                <a:gd name="T25" fmla="*/ 62 h 62"/>
                <a:gd name="T26" fmla="*/ 34 w 63"/>
                <a:gd name="T27" fmla="*/ 62 h 62"/>
                <a:gd name="T28" fmla="*/ 21 w 63"/>
                <a:gd name="T29" fmla="*/ 62 h 62"/>
                <a:gd name="T30" fmla="*/ 9 w 63"/>
                <a:gd name="T31" fmla="*/ 56 h 62"/>
                <a:gd name="T32" fmla="*/ 4 w 63"/>
                <a:gd name="T33" fmla="*/ 49 h 62"/>
                <a:gd name="T34" fmla="*/ 0 w 63"/>
                <a:gd name="T35" fmla="*/ 42 h 62"/>
                <a:gd name="T36" fmla="*/ 0 w 63"/>
                <a:gd name="T37" fmla="*/ 33 h 62"/>
                <a:gd name="T38" fmla="*/ 0 w 63"/>
                <a:gd name="T39" fmla="*/ 23 h 62"/>
                <a:gd name="T40" fmla="*/ 4 w 63"/>
                <a:gd name="T41" fmla="*/ 16 h 62"/>
                <a:gd name="T42" fmla="*/ 9 w 63"/>
                <a:gd name="T43" fmla="*/ 10 h 62"/>
                <a:gd name="T44" fmla="*/ 21 w 63"/>
                <a:gd name="T45" fmla="*/ 3 h 62"/>
                <a:gd name="T46" fmla="*/ 34 w 63"/>
                <a:gd name="T47" fmla="*/ 0 h 62"/>
                <a:gd name="T48" fmla="*/ 46 w 63"/>
                <a:gd name="T49" fmla="*/ 3 h 62"/>
                <a:gd name="T50" fmla="*/ 55 w 63"/>
                <a:gd name="T51" fmla="*/ 6 h 62"/>
                <a:gd name="T52" fmla="*/ 63 w 63"/>
                <a:gd name="T53" fmla="*/ 16 h 62"/>
                <a:gd name="T54" fmla="*/ 63 w 63"/>
                <a:gd name="T55" fmla="*/ 23 h 62"/>
                <a:gd name="T56" fmla="*/ 13 w 63"/>
                <a:gd name="T57" fmla="*/ 23 h 62"/>
                <a:gd name="T58" fmla="*/ 13 w 63"/>
                <a:gd name="T59" fmla="*/ 20 h 62"/>
                <a:gd name="T60" fmla="*/ 46 w 63"/>
                <a:gd name="T61" fmla="*/ 20 h 62"/>
                <a:gd name="T62" fmla="*/ 46 w 63"/>
                <a:gd name="T63" fmla="*/ 16 h 62"/>
                <a:gd name="T64" fmla="*/ 46 w 63"/>
                <a:gd name="T65" fmla="*/ 13 h 62"/>
                <a:gd name="T66" fmla="*/ 42 w 63"/>
                <a:gd name="T67" fmla="*/ 10 h 62"/>
                <a:gd name="T68" fmla="*/ 38 w 63"/>
                <a:gd name="T69" fmla="*/ 6 h 62"/>
                <a:gd name="T70" fmla="*/ 34 w 63"/>
                <a:gd name="T71" fmla="*/ 6 h 62"/>
                <a:gd name="T72" fmla="*/ 30 w 63"/>
                <a:gd name="T73" fmla="*/ 6 h 62"/>
                <a:gd name="T74" fmla="*/ 25 w 63"/>
                <a:gd name="T75" fmla="*/ 6 h 62"/>
                <a:gd name="T76" fmla="*/ 17 w 63"/>
                <a:gd name="T77" fmla="*/ 10 h 62"/>
                <a:gd name="T78" fmla="*/ 13 w 63"/>
                <a:gd name="T79" fmla="*/ 13 h 62"/>
                <a:gd name="T80" fmla="*/ 13 w 63"/>
                <a:gd name="T81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62">
                  <a:moveTo>
                    <a:pt x="13" y="23"/>
                  </a:moveTo>
                  <a:lnTo>
                    <a:pt x="13" y="36"/>
                  </a:lnTo>
                  <a:lnTo>
                    <a:pt x="21" y="46"/>
                  </a:lnTo>
                  <a:lnTo>
                    <a:pt x="30" y="49"/>
                  </a:lnTo>
                  <a:lnTo>
                    <a:pt x="38" y="52"/>
                  </a:lnTo>
                  <a:lnTo>
                    <a:pt x="46" y="52"/>
                  </a:lnTo>
                  <a:lnTo>
                    <a:pt x="51" y="49"/>
                  </a:lnTo>
                  <a:lnTo>
                    <a:pt x="55" y="46"/>
                  </a:lnTo>
                  <a:lnTo>
                    <a:pt x="59" y="39"/>
                  </a:lnTo>
                  <a:lnTo>
                    <a:pt x="63" y="39"/>
                  </a:lnTo>
                  <a:lnTo>
                    <a:pt x="59" y="49"/>
                  </a:lnTo>
                  <a:lnTo>
                    <a:pt x="55" y="56"/>
                  </a:lnTo>
                  <a:lnTo>
                    <a:pt x="42" y="62"/>
                  </a:lnTo>
                  <a:lnTo>
                    <a:pt x="34" y="62"/>
                  </a:lnTo>
                  <a:lnTo>
                    <a:pt x="21" y="62"/>
                  </a:lnTo>
                  <a:lnTo>
                    <a:pt x="9" y="56"/>
                  </a:lnTo>
                  <a:lnTo>
                    <a:pt x="4" y="49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4" y="0"/>
                  </a:lnTo>
                  <a:lnTo>
                    <a:pt x="46" y="3"/>
                  </a:lnTo>
                  <a:lnTo>
                    <a:pt x="55" y="6"/>
                  </a:lnTo>
                  <a:lnTo>
                    <a:pt x="63" y="16"/>
                  </a:lnTo>
                  <a:lnTo>
                    <a:pt x="63" y="23"/>
                  </a:lnTo>
                  <a:lnTo>
                    <a:pt x="13" y="23"/>
                  </a:lnTo>
                  <a:close/>
                  <a:moveTo>
                    <a:pt x="13" y="20"/>
                  </a:moveTo>
                  <a:lnTo>
                    <a:pt x="46" y="20"/>
                  </a:lnTo>
                  <a:lnTo>
                    <a:pt x="46" y="16"/>
                  </a:lnTo>
                  <a:lnTo>
                    <a:pt x="46" y="13"/>
                  </a:lnTo>
                  <a:lnTo>
                    <a:pt x="42" y="10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5" y="6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95" name="Freeform 130"/>
            <p:cNvSpPr>
              <a:spLocks/>
            </p:cNvSpPr>
            <p:nvPr/>
          </p:nvSpPr>
          <p:spPr bwMode="auto">
            <a:xfrm>
              <a:off x="4798" y="1820"/>
              <a:ext cx="273" cy="0"/>
            </a:xfrm>
            <a:custGeom>
              <a:avLst/>
              <a:gdLst>
                <a:gd name="T0" fmla="*/ 0 w 273"/>
                <a:gd name="T1" fmla="*/ 273 w 273"/>
                <a:gd name="T2" fmla="*/ 0 w 2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73">
                  <a:moveTo>
                    <a:pt x="0" y="0"/>
                  </a:moveTo>
                  <a:lnTo>
                    <a:pt x="2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96" name="Line 131"/>
            <p:cNvSpPr>
              <a:spLocks noChangeShapeType="1"/>
            </p:cNvSpPr>
            <p:nvPr/>
          </p:nvSpPr>
          <p:spPr bwMode="auto">
            <a:xfrm>
              <a:off x="4798" y="1820"/>
              <a:ext cx="273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97" name="Freeform 132"/>
            <p:cNvSpPr>
              <a:spLocks/>
            </p:cNvSpPr>
            <p:nvPr/>
          </p:nvSpPr>
          <p:spPr bwMode="auto">
            <a:xfrm>
              <a:off x="5038" y="1757"/>
              <a:ext cx="113" cy="125"/>
            </a:xfrm>
            <a:custGeom>
              <a:avLst/>
              <a:gdLst>
                <a:gd name="T0" fmla="*/ 113 w 113"/>
                <a:gd name="T1" fmla="*/ 63 h 125"/>
                <a:gd name="T2" fmla="*/ 54 w 113"/>
                <a:gd name="T3" fmla="*/ 89 h 125"/>
                <a:gd name="T4" fmla="*/ 0 w 113"/>
                <a:gd name="T5" fmla="*/ 125 h 125"/>
                <a:gd name="T6" fmla="*/ 25 w 113"/>
                <a:gd name="T7" fmla="*/ 63 h 125"/>
                <a:gd name="T8" fmla="*/ 0 w 113"/>
                <a:gd name="T9" fmla="*/ 0 h 125"/>
                <a:gd name="T10" fmla="*/ 54 w 113"/>
                <a:gd name="T11" fmla="*/ 33 h 125"/>
                <a:gd name="T12" fmla="*/ 113 w 113"/>
                <a:gd name="T13" fmla="*/ 6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25">
                  <a:moveTo>
                    <a:pt x="113" y="63"/>
                  </a:moveTo>
                  <a:lnTo>
                    <a:pt x="54" y="89"/>
                  </a:lnTo>
                  <a:lnTo>
                    <a:pt x="0" y="125"/>
                  </a:lnTo>
                  <a:lnTo>
                    <a:pt x="25" y="63"/>
                  </a:lnTo>
                  <a:lnTo>
                    <a:pt x="0" y="0"/>
                  </a:lnTo>
                  <a:lnTo>
                    <a:pt x="54" y="33"/>
                  </a:lnTo>
                  <a:lnTo>
                    <a:pt x="113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98" name="Line 133"/>
            <p:cNvSpPr>
              <a:spLocks noChangeShapeType="1"/>
            </p:cNvSpPr>
            <p:nvPr/>
          </p:nvSpPr>
          <p:spPr bwMode="auto">
            <a:xfrm>
              <a:off x="5277" y="3182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299" name="Line 134"/>
            <p:cNvSpPr>
              <a:spLocks noChangeShapeType="1"/>
            </p:cNvSpPr>
            <p:nvPr/>
          </p:nvSpPr>
          <p:spPr bwMode="auto">
            <a:xfrm>
              <a:off x="5445" y="3182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300" name="Line 135"/>
            <p:cNvSpPr>
              <a:spLocks noChangeShapeType="1"/>
            </p:cNvSpPr>
            <p:nvPr/>
          </p:nvSpPr>
          <p:spPr bwMode="auto">
            <a:xfrm>
              <a:off x="5613" y="3182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301" name="Line 136"/>
            <p:cNvSpPr>
              <a:spLocks noChangeShapeType="1"/>
            </p:cNvSpPr>
            <p:nvPr/>
          </p:nvSpPr>
          <p:spPr bwMode="auto">
            <a:xfrm>
              <a:off x="5781" y="3182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302" name="Line 137"/>
            <p:cNvSpPr>
              <a:spLocks noChangeShapeType="1"/>
            </p:cNvSpPr>
            <p:nvPr/>
          </p:nvSpPr>
          <p:spPr bwMode="auto">
            <a:xfrm>
              <a:off x="5949" y="3182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303" name="Line 138"/>
            <p:cNvSpPr>
              <a:spLocks noChangeShapeType="1"/>
            </p:cNvSpPr>
            <p:nvPr/>
          </p:nvSpPr>
          <p:spPr bwMode="auto">
            <a:xfrm>
              <a:off x="5277" y="3261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304" name="Line 139"/>
            <p:cNvSpPr>
              <a:spLocks noChangeShapeType="1"/>
            </p:cNvSpPr>
            <p:nvPr/>
          </p:nvSpPr>
          <p:spPr bwMode="auto">
            <a:xfrm>
              <a:off x="5445" y="3261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305" name="Line 140"/>
            <p:cNvSpPr>
              <a:spLocks noChangeShapeType="1"/>
            </p:cNvSpPr>
            <p:nvPr/>
          </p:nvSpPr>
          <p:spPr bwMode="auto">
            <a:xfrm>
              <a:off x="5613" y="3261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306" name="Line 141"/>
            <p:cNvSpPr>
              <a:spLocks noChangeShapeType="1"/>
            </p:cNvSpPr>
            <p:nvPr/>
          </p:nvSpPr>
          <p:spPr bwMode="auto">
            <a:xfrm>
              <a:off x="5781" y="3261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307" name="Line 142"/>
            <p:cNvSpPr>
              <a:spLocks noChangeShapeType="1"/>
            </p:cNvSpPr>
            <p:nvPr/>
          </p:nvSpPr>
          <p:spPr bwMode="auto">
            <a:xfrm>
              <a:off x="5949" y="3261"/>
              <a:ext cx="84" cy="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2" y="6445771"/>
            <a:ext cx="12191998" cy="4122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2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500950" y="133357"/>
            <a:ext cx="6822931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সি প্রোগ্রামের লুপ কন্ট্রোল স্টেটমেন্ট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</TotalTime>
  <Words>999</Words>
  <Application>Microsoft Office PowerPoint</Application>
  <PresentationFormat>Widescreen</PresentationFormat>
  <Paragraphs>144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NikoshBAN</vt:lpstr>
      <vt:lpstr>SutonnyMJ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      ও কম্পিউটার ও তথ্য প্রযুক্তি বিবিএস (অনার্স) ২য় বর্ষ অধ্যায়-0৩ (সফটওয়্যার পরিচিতি)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    জানাচ্ছি এতক্ষণ ধরে  ক্লাসটি উপভোগ করার জন্য।              বিশ্বজিৎ স্যার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উচ্চ মাধ্যমিক – একাদশ ও দ্বাদশ শ্রেণি তথ্য ও যোগাযোগ প্রযুক্তি পঞ্চম  অধ্যায়- প্রোগ্রামের ভাষা ১৪তম ক্লাস</dc:title>
  <dc:creator>Biswajit Roy chowdhury</dc:creator>
  <cp:lastModifiedBy>Biswajit Roy chowdhury </cp:lastModifiedBy>
  <cp:revision>672</cp:revision>
  <dcterms:created xsi:type="dcterms:W3CDTF">2020-04-28T00:43:06Z</dcterms:created>
  <dcterms:modified xsi:type="dcterms:W3CDTF">2021-06-10T18:35:19Z</dcterms:modified>
</cp:coreProperties>
</file>