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9" r:id="rId2"/>
    <p:sldId id="292" r:id="rId3"/>
    <p:sldId id="311" r:id="rId4"/>
    <p:sldId id="293" r:id="rId5"/>
    <p:sldId id="308" r:id="rId6"/>
    <p:sldId id="290" r:id="rId7"/>
    <p:sldId id="262" r:id="rId8"/>
    <p:sldId id="264" r:id="rId9"/>
    <p:sldId id="304" r:id="rId10"/>
    <p:sldId id="307" r:id="rId11"/>
    <p:sldId id="265" r:id="rId12"/>
    <p:sldId id="279" r:id="rId13"/>
    <p:sldId id="302" r:id="rId14"/>
    <p:sldId id="270" r:id="rId15"/>
    <p:sldId id="296" r:id="rId16"/>
    <p:sldId id="297" r:id="rId17"/>
    <p:sldId id="305" r:id="rId18"/>
    <p:sldId id="298" r:id="rId19"/>
    <p:sldId id="287" r:id="rId20"/>
    <p:sldId id="276" r:id="rId21"/>
    <p:sldId id="289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914400" y="5715000"/>
            <a:ext cx="7286625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763000" cy="5410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466622"/>
            <a:ext cx="5638800" cy="523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1" descr="Nari (4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886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Nari (4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4038600" cy="235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Nari (4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92512"/>
            <a:ext cx="3962400" cy="212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Nari (28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066800"/>
            <a:ext cx="3886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838200" y="58674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81000"/>
            <a:ext cx="8305800" cy="52397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ধরনের লাইব্রেরীর সাথে আমরা পরিচিত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143000"/>
            <a:ext cx="3086099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05676"/>
            <a:ext cx="3048000" cy="1866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8600" y="3124200"/>
            <a:ext cx="81534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লাইব্রেরি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06234"/>
            <a:ext cx="3276600" cy="1984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53608"/>
            <a:ext cx="3124200" cy="183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3400" y="5943600"/>
            <a:ext cx="81534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381000"/>
            <a:ext cx="6553200" cy="523978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ধরনের লাইব্রেরীর সাথে আমরা পরিচিত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0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276600" cy="1867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1" descr="images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124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ounded Rectangle 13"/>
          <p:cNvSpPr/>
          <p:nvPr/>
        </p:nvSpPr>
        <p:spPr>
          <a:xfrm>
            <a:off x="381000" y="3276600"/>
            <a:ext cx="81534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লাইব্রেরি</a:t>
            </a:r>
          </a:p>
        </p:txBody>
      </p:sp>
      <p:pic>
        <p:nvPicPr>
          <p:cNvPr id="7" name="Picture 6" descr="Nari (2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429000" cy="1837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352800" cy="1867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533400" y="5943600"/>
            <a:ext cx="81534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ভ্রাম্যমান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লাইব্রেরি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7" name="Picture 6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09600" y="5105400"/>
            <a:ext cx="7772400" cy="762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1" y="558800"/>
            <a:ext cx="6705600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ttps://encrypted-tbn2.gstatic.com/images?q=tbn:ANd9GcR2gf8ymYS8sfkdK7gh3lR0MO7KZyHKVLNXfvttLVBjS8Rb8L69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0081"/>
            <a:ext cx="4014704" cy="2073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encrypted-tbn3.gstatic.com/images?q=tbn:ANd9GcQv34sQlSEh96DgcY4UB71zgrrx_gjiFuw5t0o2lq0Ja_UNgV_F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17" y="1291035"/>
            <a:ext cx="3835674" cy="21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encrypted-tbn0.gstatic.com/images?q=tbn:ANd9GcTy6Y9LEQUxjiIazT3PXPNHqNU8oWbhANMqlTIXOLcfvswSC0v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2" y="3581400"/>
            <a:ext cx="3823508" cy="20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2.gstatic.com/images?q=tbn:ANd9GcQwzl2lOpjINzl17ddJUJtgtBeyX9JNrQ1FV8ST-JpIYfbhIj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4" y="3562129"/>
            <a:ext cx="3835674" cy="198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Single Corner Rectangle 4"/>
          <p:cNvSpPr/>
          <p:nvPr/>
        </p:nvSpPr>
        <p:spPr>
          <a:xfrm>
            <a:off x="381000" y="5943600"/>
            <a:ext cx="76308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1" y="381000"/>
            <a:ext cx="6477000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768145" cy="2094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45" y="1066799"/>
            <a:ext cx="3705587" cy="2050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i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378487"/>
            <a:ext cx="3844345" cy="218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45" y="3349273"/>
            <a:ext cx="3775655" cy="217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Single Corner Rectangle 4"/>
          <p:cNvSpPr/>
          <p:nvPr/>
        </p:nvSpPr>
        <p:spPr>
          <a:xfrm>
            <a:off x="1066800" y="5905500"/>
            <a:ext cx="76200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  <p:pic>
        <p:nvPicPr>
          <p:cNvPr id="18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Flowchart: Alternate Process 18"/>
          <p:cNvSpPr/>
          <p:nvPr/>
        </p:nvSpPr>
        <p:spPr>
          <a:xfrm>
            <a:off x="609600" y="5181600"/>
            <a:ext cx="8001000" cy="10668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লাইব্রেরির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লাইব্রেরির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বৈশিষ্টগুলি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621268"/>
            <a:ext cx="338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জোড়ায় 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466622"/>
            <a:ext cx="6705600" cy="523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05859"/>
            <a:ext cx="3505200" cy="2199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343400" y="1600200"/>
            <a:ext cx="3505200" cy="523978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733800" cy="2266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914400" y="4267200"/>
            <a:ext cx="3505200" cy="523978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ingle Corner Rectangle 4"/>
          <p:cNvSpPr/>
          <p:nvPr/>
        </p:nvSpPr>
        <p:spPr>
          <a:xfrm>
            <a:off x="838200" y="58674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90422"/>
            <a:ext cx="6629400" cy="523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637793" cy="2292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495800" y="1676400"/>
            <a:ext cx="24384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886200" cy="2243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600200" y="4267200"/>
            <a:ext cx="2667000" cy="6096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 Single Corner Rectangle 4"/>
          <p:cNvSpPr/>
          <p:nvPr/>
        </p:nvSpPr>
        <p:spPr>
          <a:xfrm>
            <a:off x="838200" y="5867400"/>
            <a:ext cx="74676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2554" cy="6400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5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1" y="4876800"/>
            <a:ext cx="8077200" cy="15240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ও পারিবারিক লাইব্রেরির মধ্যকার পার্থক্য প্রন্ধের আলোকে তুলে ধর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442173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মাসুমা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পারভীন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(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সরকারি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গৌরনদী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পাইলট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মাঃবিঃ</a:t>
            </a:r>
            <a:endParaRPr lang="en-US" sz="2400" dirty="0" smtClean="0"/>
          </a:p>
          <a:p>
            <a:r>
              <a:rPr lang="en-US" sz="2400" dirty="0" err="1" smtClean="0"/>
              <a:t>গৌরনদী,বরিশাল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8047" y="1353879"/>
            <a:ext cx="6324600" cy="4226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Terminator 9"/>
          <p:cNvSpPr/>
          <p:nvPr/>
        </p:nvSpPr>
        <p:spPr>
          <a:xfrm>
            <a:off x="4477474" y="568119"/>
            <a:ext cx="3048000" cy="6541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পরিচিতি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 descr="darkness blues wide"/>
          <p:cNvSpPr>
            <a:spLocks noChangeArrowheads="1"/>
          </p:cNvSpPr>
          <p:nvPr/>
        </p:nvSpPr>
        <p:spPr bwMode="auto">
          <a:xfrm>
            <a:off x="228600" y="2844410"/>
            <a:ext cx="8686800" cy="2743200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লাইব্রেরি প্রবন্ধটির রচয়িতা কে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লাইব্রেরি কী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লাইব্রেরি কত প্রকার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 ও উন্নতির মানদন্ড কোনটি ?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10" name="Picture 9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8200" y="4495800"/>
            <a:ext cx="7696200" cy="17526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পুস্তক হলো জ্ঞানের বাহন’ ‘লাইব্রেরি’ প্রবন্ধের আলোকে উক্তিটি বিশ্লেষণ কর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381000"/>
            <a:ext cx="411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বাংলা প্রথম পত্র</a:t>
            </a:r>
          </a:p>
          <a:p>
            <a:r>
              <a:rPr lang="bn-IN" sz="2800" dirty="0" smtClean="0"/>
              <a:t>নবম শ্রেণি</a:t>
            </a:r>
          </a:p>
          <a:p>
            <a:r>
              <a:rPr lang="bn-IN" sz="2800" dirty="0" smtClean="0"/>
              <a:t>সময়-৪৫ মিনিট</a:t>
            </a:r>
          </a:p>
          <a:p>
            <a:r>
              <a:rPr lang="bn-IN" sz="2800" dirty="0" smtClean="0"/>
              <a:t>পাঠ-লাইব্রেরী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767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0" descr="Nari (2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82512"/>
            <a:ext cx="3886200" cy="2015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Nari (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60395"/>
            <a:ext cx="3429000" cy="1970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2" descr="Nari (2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3742973" cy="1991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143000"/>
            <a:ext cx="3657599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57200"/>
            <a:ext cx="4495800" cy="71508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1" descr="Nari (3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5852159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762000" y="5105400"/>
            <a:ext cx="7848600" cy="170259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24201" y="1856877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685800" y="5410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56469" y="4495800"/>
            <a:ext cx="6054566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71600" y="5257800"/>
            <a:ext cx="7391400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 ও পারিবারিক লাইব্রেরির মধ্যকার পার্থক্য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Photo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1" descr="Wallpaper04935"/>
          <p:cNvSpPr>
            <a:spLocks noChangeArrowheads="1"/>
          </p:cNvSpPr>
          <p:nvPr/>
        </p:nvSpPr>
        <p:spPr bwMode="auto">
          <a:xfrm>
            <a:off x="2732087" y="381000"/>
            <a:ext cx="34290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1"/>
          <p:cNvSpPr>
            <a:spLocks noChangeArrowheads="1"/>
          </p:cNvSpPr>
          <p:nvPr/>
        </p:nvSpPr>
        <p:spPr bwMode="auto">
          <a:xfrm>
            <a:off x="5140859" y="4666808"/>
            <a:ext cx="3505200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1" t="49057" b="23270"/>
          <a:stretch>
            <a:fillRect/>
          </a:stretch>
        </p:blipFill>
        <p:spPr bwMode="auto">
          <a:xfrm>
            <a:off x="5715000" y="1371600"/>
            <a:ext cx="2652368" cy="26119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457200" y="1219200"/>
            <a:ext cx="4346575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জন্মঃ১৯০৩খ্রিষ্টাব্দে নোয়াখালী জেলার কাঞ্চনপুর গ্রামে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533400" y="2286000"/>
            <a:ext cx="41656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 জীবনঃ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১৯৪৩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খ্রিষ্টাব্দে ঢাকা বিশ্ববিদ্যালয় থেকে এম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(বাংলা)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ডিগ্রি লাভ করেন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457200" y="3276600"/>
            <a:ext cx="4165600" cy="1123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কর্ম জীবনঃবাংলা ভাষা ও সাহিত্যের অধ্যাপক ছিলেন ।ঢাকা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থেকে প্রকাশিত “শিখা”পত্তিকার 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জড়িত ছিলেন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"/>
          <p:cNvSpPr>
            <a:spLocks noChangeArrowheads="1"/>
          </p:cNvSpPr>
          <p:nvPr/>
        </p:nvSpPr>
        <p:spPr bwMode="auto">
          <a:xfrm>
            <a:off x="381000" y="4627007"/>
            <a:ext cx="44958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সাহিত্যকর্মঃসংস্কৃতি কথা’তাঁর একটি উল্লেখযোগ্য প্রবন্ধগ্রন্থ এবং ‘সুখ’ ও ‘সভ্যতা’দুটি অনুবাদমূলক গ্রন্থ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"/>
          <p:cNvSpPr>
            <a:spLocks noChangeArrowheads="1"/>
          </p:cNvSpPr>
          <p:nvPr/>
        </p:nvSpPr>
        <p:spPr bwMode="auto">
          <a:xfrm>
            <a:off x="457200" y="5638800"/>
            <a:ext cx="4125912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জীবনাবসানঃ১৮ই সেপ্টেম্বর, ১৯৫৬ খ্রিষ্টাব্দে পরলোকগমন করেন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White marble"/>
          <p:cNvSpPr>
            <a:spLocks noChangeArrowheads="1"/>
          </p:cNvSpPr>
          <p:nvPr/>
        </p:nvSpPr>
        <p:spPr bwMode="auto">
          <a:xfrm>
            <a:off x="26670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77620"/>
            <a:ext cx="3011544" cy="103935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সর্ববিদ্যাবিশারদ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18288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800600" y="1269650"/>
            <a:ext cx="4038600" cy="1650742"/>
          </a:xfrm>
          <a:prstGeom prst="lef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 বিষয়ে পাণ্ডিত্যের অধিকারী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1524000" cy="103935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শ্রেণিবদ্ধ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0996" y="2972893"/>
            <a:ext cx="4402004" cy="1406188"/>
          </a:xfrm>
          <a:prstGeom prst="lef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2017657" cy="106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62000" y="4495800"/>
            <a:ext cx="1685598" cy="103935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বৈদগ্ধ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218444"/>
            <a:ext cx="1654273" cy="1039356"/>
          </a:xfrm>
          <a:prstGeom prst="lef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পাণ্ডিত্য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43" y="4104372"/>
            <a:ext cx="1941457" cy="1227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486400"/>
            <a:ext cx="2052975" cy="11349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3000" y="5748518"/>
            <a:ext cx="2591627" cy="103935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পারদর্শিতা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5513844"/>
            <a:ext cx="2743200" cy="1039356"/>
          </a:xfrm>
          <a:prstGeom prst="lef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নৈপুন্য,পটুতা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8" grpId="0" animBg="1"/>
      <p:bldP spid="21" grpId="0" animBg="1"/>
      <p:bldP spid="22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347</Words>
  <Application>Microsoft Office PowerPoint</Application>
  <PresentationFormat>On-screen Show (4:3)</PresentationFormat>
  <Paragraphs>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NikoshBAN</vt:lpstr>
      <vt:lpstr>Perpetua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DELL</cp:lastModifiedBy>
  <cp:revision>138</cp:revision>
  <dcterms:created xsi:type="dcterms:W3CDTF">2016-03-24T14:41:31Z</dcterms:created>
  <dcterms:modified xsi:type="dcterms:W3CDTF">2021-06-11T15:03:47Z</dcterms:modified>
</cp:coreProperties>
</file>