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2" r:id="rId1"/>
  </p:sldMasterIdLst>
  <p:notesMasterIdLst>
    <p:notesMasterId r:id="rId29"/>
  </p:notesMasterIdLst>
  <p:handoutMasterIdLst>
    <p:handoutMasterId r:id="rId30"/>
  </p:handoutMasterIdLst>
  <p:sldIdLst>
    <p:sldId id="297" r:id="rId2"/>
    <p:sldId id="298" r:id="rId3"/>
    <p:sldId id="440" r:id="rId4"/>
    <p:sldId id="491" r:id="rId5"/>
    <p:sldId id="314" r:id="rId6"/>
    <p:sldId id="516" r:id="rId7"/>
    <p:sldId id="520" r:id="rId8"/>
    <p:sldId id="517" r:id="rId9"/>
    <p:sldId id="518" r:id="rId10"/>
    <p:sldId id="519" r:id="rId11"/>
    <p:sldId id="502" r:id="rId12"/>
    <p:sldId id="493" r:id="rId13"/>
    <p:sldId id="494" r:id="rId14"/>
    <p:sldId id="495" r:id="rId15"/>
    <p:sldId id="508" r:id="rId16"/>
    <p:sldId id="509" r:id="rId17"/>
    <p:sldId id="503" r:id="rId18"/>
    <p:sldId id="497" r:id="rId19"/>
    <p:sldId id="510" r:id="rId20"/>
    <p:sldId id="511" r:id="rId21"/>
    <p:sldId id="512" r:id="rId22"/>
    <p:sldId id="513" r:id="rId23"/>
    <p:sldId id="514" r:id="rId24"/>
    <p:sldId id="515" r:id="rId25"/>
    <p:sldId id="521" r:id="rId26"/>
    <p:sldId id="492" r:id="rId27"/>
    <p:sldId id="3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D5F"/>
    <a:srgbClr val="6EF44E"/>
    <a:srgbClr val="F9FD59"/>
    <a:srgbClr val="FFCC99"/>
    <a:srgbClr val="CCFFFF"/>
    <a:srgbClr val="83F5A1"/>
    <a:srgbClr val="DAF995"/>
    <a:srgbClr val="99FF99"/>
    <a:srgbClr val="DFFAA4"/>
    <a:srgbClr val="F8F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notesViewPr>
    <p:cSldViewPr snapToGrid="0">
      <p:cViewPr varScale="1">
        <p:scale>
          <a:sx n="53" d="100"/>
          <a:sy n="53" d="100"/>
        </p:scale>
        <p:origin x="284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8A69-7CE0-4A26-8144-BBB033479401}" type="datetimeFigureOut">
              <a:rPr lang="en-US" smtClean="0"/>
              <a:t>06-May-21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89037-356F-42A2-A0C3-767C88372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0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4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3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6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0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5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9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7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5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2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3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8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t>06-May-21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63385" y="5459104"/>
            <a:ext cx="8869224" cy="121560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spc="600" dirty="0">
                <a:ln w="0"/>
                <a:solidFill>
                  <a:schemeClr val="tx1"/>
                </a:solidFill>
                <a:latin typeface="Segoe Script" panose="030B0504020000000003" pitchFamily="66" charset="0"/>
              </a:rPr>
              <a:t>W</a:t>
            </a:r>
            <a:r>
              <a:rPr lang="en-US" sz="8000" spc="600" dirty="0">
                <a:ln w="0"/>
                <a:solidFill>
                  <a:srgbClr val="FF0000"/>
                </a:solidFill>
                <a:latin typeface="Segoe Script" panose="030B0504020000000003" pitchFamily="66" charset="0"/>
              </a:rPr>
              <a:t>E</a:t>
            </a:r>
            <a:r>
              <a:rPr lang="en-US" sz="8000" spc="600" dirty="0">
                <a:ln w="0"/>
                <a:solidFill>
                  <a:schemeClr val="tx1"/>
                </a:solidFill>
                <a:latin typeface="Segoe Script" panose="030B0504020000000003" pitchFamily="66" charset="0"/>
              </a:rPr>
              <a:t>L</a:t>
            </a:r>
            <a:r>
              <a:rPr lang="en-US" sz="8000" spc="600" dirty="0">
                <a:ln w="0"/>
                <a:solidFill>
                  <a:srgbClr val="FF0000"/>
                </a:solidFill>
                <a:latin typeface="Segoe Script" panose="030B0504020000000003" pitchFamily="66" charset="0"/>
              </a:rPr>
              <a:t>C</a:t>
            </a:r>
            <a:r>
              <a:rPr lang="en-US" sz="8000" spc="600" dirty="0">
                <a:ln w="0"/>
                <a:solidFill>
                  <a:schemeClr val="tx1"/>
                </a:solidFill>
                <a:latin typeface="Segoe Script" panose="030B0504020000000003" pitchFamily="66" charset="0"/>
              </a:rPr>
              <a:t>O</a:t>
            </a:r>
            <a:r>
              <a:rPr lang="en-US" sz="8000" spc="600" dirty="0">
                <a:ln w="0"/>
                <a:solidFill>
                  <a:srgbClr val="FF0000"/>
                </a:solidFill>
                <a:latin typeface="Segoe Script" panose="030B0504020000000003" pitchFamily="66" charset="0"/>
              </a:rPr>
              <a:t>M</a:t>
            </a:r>
            <a:r>
              <a:rPr lang="en-US" sz="8000" spc="600" dirty="0">
                <a:ln w="0"/>
                <a:solidFill>
                  <a:schemeClr val="tx1"/>
                </a:solidFill>
                <a:latin typeface="Segoe Script" panose="030B0504020000000003" pitchFamily="66" charset="0"/>
              </a:rPr>
              <a:t>E</a:t>
            </a:r>
          </a:p>
        </p:txBody>
      </p:sp>
      <p:sp>
        <p:nvSpPr>
          <p:cNvPr id="38" name="Freeform 37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512864" y="702209"/>
            <a:ext cx="1937657" cy="1937657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81380" y="985240"/>
            <a:ext cx="1393370" cy="139337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512864" y="2752724"/>
            <a:ext cx="1937657" cy="1937657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781380" y="3035755"/>
            <a:ext cx="1393370" cy="139337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512864" y="4775943"/>
            <a:ext cx="1937657" cy="1937657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781380" y="5058974"/>
            <a:ext cx="1393370" cy="139337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640511"/>
            <a:ext cx="3795898" cy="441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20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while then answer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977"/>
          <a:stretch/>
        </p:blipFill>
        <p:spPr>
          <a:xfrm>
            <a:off x="6546874" y="1364778"/>
            <a:ext cx="5367622" cy="454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78186" y="1493678"/>
            <a:ext cx="508293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4000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Arif's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house.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8186" y="4666581"/>
            <a:ext cx="5082930" cy="1242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 question: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Whose house is this?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88406" y="6018462"/>
            <a:ext cx="3284558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Picture-3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8036" y="1037230"/>
            <a:ext cx="11726460" cy="55409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It is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Karim's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birthday today.</a:t>
            </a:r>
            <a:endParaRPr lang="en-US" sz="8000" dirty="0" smtClean="0"/>
          </a:p>
          <a:p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birthday is it today?</a:t>
            </a:r>
            <a:endParaRPr lang="en-US" sz="7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7200" dirty="0" smtClean="0"/>
              <a:t>These are </a:t>
            </a:r>
            <a:r>
              <a:rPr lang="en-US" sz="7200" u="sng" dirty="0" err="1" smtClean="0">
                <a:solidFill>
                  <a:srgbClr val="FF0000"/>
                </a:solidFill>
              </a:rPr>
              <a:t>Munni's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/>
              <a:t>gloves</a:t>
            </a:r>
            <a:r>
              <a:rPr lang="en-US" sz="7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>
                <a:solidFill>
                  <a:srgbClr val="FF0000"/>
                </a:solidFill>
              </a:rPr>
              <a:t>Whose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smtClean="0">
                <a:solidFill>
                  <a:schemeClr val="tx1"/>
                </a:solidFill>
              </a:rPr>
              <a:t>gloves are these?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It is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Habib's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book.</a:t>
            </a:r>
          </a:p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7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</a:t>
            </a:r>
            <a:r>
              <a:rPr lang="en-US" sz="7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it?</a:t>
            </a:r>
            <a:endParaRPr lang="en-US" sz="7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These are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7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pens </a:t>
            </a:r>
            <a:r>
              <a:rPr lang="en-US" sz="7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these?</a:t>
            </a:r>
            <a:endParaRPr lang="en-US" sz="7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These are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Roni's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toys.</a:t>
            </a:r>
          </a:p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toys </a:t>
            </a:r>
            <a:r>
              <a:rPr lang="en-US" sz="7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these?</a:t>
            </a:r>
            <a:endParaRPr lang="en-US" sz="7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These are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Hasan's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balls.</a:t>
            </a:r>
          </a:p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balls </a:t>
            </a:r>
            <a:r>
              <a:rPr lang="en-US" sz="7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these?</a:t>
            </a:r>
            <a:endParaRPr lang="en-US" sz="7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It is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Kalam's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house.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7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7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sz="7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it?</a:t>
            </a:r>
            <a:endParaRPr lang="en-US" sz="7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name was </a:t>
            </a: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was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eyes were wide.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eyes were wide?</a:t>
            </a:r>
          </a:p>
        </p:txBody>
      </p:sp>
    </p:spTree>
    <p:extLst>
      <p:ext uri="{BB962C8B-B14F-4D97-AF65-F5344CB8AC3E}">
        <p14:creationId xmlns:p14="http://schemas.microsoft.com/office/powerpoint/2010/main" val="29919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430934" y="3171523"/>
            <a:ext cx="5354328" cy="335476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600" dirty="0">
                <a:ln w="0"/>
                <a:solidFill>
                  <a:schemeClr val="tx1"/>
                </a:solidFill>
              </a:rPr>
              <a:t>Md. </a:t>
            </a:r>
            <a:r>
              <a:rPr lang="en-US" sz="3600" dirty="0" err="1">
                <a:ln w="0"/>
                <a:solidFill>
                  <a:schemeClr val="tx1"/>
                </a:solidFill>
              </a:rPr>
              <a:t>Rafiqul</a:t>
            </a:r>
            <a:r>
              <a:rPr lang="en-US" sz="3600" dirty="0">
                <a:ln w="0"/>
                <a:solidFill>
                  <a:schemeClr val="tx1"/>
                </a:solidFill>
              </a:rPr>
              <a:t> Hasan</a:t>
            </a:r>
            <a:endParaRPr sz="3600" dirty="0">
              <a:ln w="0"/>
              <a:solidFill>
                <a:schemeClr val="tx1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Assistant Teacher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 err="1">
                <a:ln w="0"/>
                <a:solidFill>
                  <a:schemeClr val="tx1"/>
                </a:solidFill>
              </a:rPr>
              <a:t>Khonkarkhil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 Government Primary School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 err="1">
                <a:ln w="0"/>
                <a:solidFill>
                  <a:schemeClr val="tx1"/>
                </a:solidFill>
              </a:rPr>
              <a:t>Sadar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, Cox's Bazar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.</a:t>
            </a:r>
          </a:p>
          <a:p>
            <a:r>
              <a:rPr lang="en-US" sz="2800" b="0" dirty="0" smtClean="0">
                <a:ln w="0"/>
                <a:solidFill>
                  <a:schemeClr val="tx1"/>
                </a:solidFill>
              </a:rPr>
              <a:t>email: rafiquecox1@gmail.com</a:t>
            </a:r>
          </a:p>
        </p:txBody>
      </p:sp>
      <p:sp>
        <p:nvSpPr>
          <p:cNvPr id="1048596" name="Star: 32 Points 2"/>
          <p:cNvSpPr/>
          <p:nvPr/>
        </p:nvSpPr>
        <p:spPr>
          <a:xfrm>
            <a:off x="430934" y="410822"/>
            <a:ext cx="5679580" cy="2415134"/>
          </a:xfrm>
          <a:prstGeom prst="star3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Teacher’s introduction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" t="1393" r="1062" b="14846"/>
          <a:stretch/>
        </p:blipFill>
        <p:spPr>
          <a:xfrm>
            <a:off x="7730289" y="535749"/>
            <a:ext cx="3855553" cy="5744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bags are old.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bags are old?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k) 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77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Harun's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 is this?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l)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using </a:t>
            </a:r>
            <a:r>
              <a:rPr lang="en-US" sz="6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friend's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keys.</a:t>
            </a:r>
            <a:endParaRPr lang="en-US" sz="6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 are you using?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Helen's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camera.</a:t>
            </a:r>
            <a:endParaRPr lang="en-US" sz="6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 is this?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980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Ali's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table.</a:t>
            </a:r>
            <a:endParaRPr lang="en-US" sz="6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is this?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036" y="1037230"/>
            <a:ext cx="11726460" cy="563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Make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question of the following sentences.</a:t>
            </a:r>
          </a:p>
          <a:p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This is </a:t>
            </a:r>
            <a:r>
              <a:rPr lang="en-US" sz="4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Akram's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mobile.</a:t>
            </a:r>
            <a:endParaRPr lang="en-US" sz="4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He is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Habib's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friend.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These are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friend's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pens.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1200597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34519" y="190239"/>
            <a:ext cx="5751992" cy="8418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6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4400" spc="6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pens are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It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Kalam's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daughter.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/>
              <a:t>This is </a:t>
            </a:r>
            <a:r>
              <a:rPr lang="en-US" sz="4000" u="sng" dirty="0"/>
              <a:t>Helen's</a:t>
            </a:r>
            <a:r>
              <a:rPr lang="en-US" sz="4000" dirty="0"/>
              <a:t> camera.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These are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Habib's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keys.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4000" dirty="0" smtClean="0"/>
              <a:t>This is </a:t>
            </a:r>
            <a:r>
              <a:rPr lang="en-US" sz="4000" u="sng" dirty="0" smtClean="0"/>
              <a:t>Moni's</a:t>
            </a:r>
            <a:r>
              <a:rPr lang="en-US" sz="4000" dirty="0" smtClean="0"/>
              <a:t> pen.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5691116" y="5956613"/>
            <a:ext cx="629052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sz="3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THAT'S ALL FOR TODAY</a:t>
            </a:r>
            <a:endParaRPr lang="en-US" sz="3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224216" y="200427"/>
            <a:ext cx="43815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6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22" r="11422" b="11181"/>
          <a:stretch/>
        </p:blipFill>
        <p:spPr>
          <a:xfrm>
            <a:off x="3743143" y="1047185"/>
            <a:ext cx="5370718" cy="4593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99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tar: 32 Points 1"/>
          <p:cNvSpPr/>
          <p:nvPr/>
        </p:nvSpPr>
        <p:spPr>
          <a:xfrm>
            <a:off x="783772" y="471055"/>
            <a:ext cx="5682340" cy="2025402"/>
          </a:xfrm>
          <a:prstGeom prst="star3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Lesson’s introduction</a:t>
            </a:r>
          </a:p>
        </p:txBody>
      </p:sp>
      <p:pic>
        <p:nvPicPr>
          <p:cNvPr id="8" name="Picture 1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84" y="471055"/>
            <a:ext cx="4095557" cy="5995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14"/>
          <p:cNvSpPr txBox="1"/>
          <p:nvPr/>
        </p:nvSpPr>
        <p:spPr>
          <a:xfrm>
            <a:off x="398484" y="3604453"/>
            <a:ext cx="6974773" cy="1754326"/>
          </a:xfrm>
          <a:prstGeom prst="rect">
            <a:avLst/>
          </a:prstGeom>
          <a:solidFill>
            <a:srgbClr val="F8F7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Class-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Four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WH questions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WHOSE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1835727" y="197221"/>
            <a:ext cx="8534400" cy="69511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Let's see some words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129653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2402000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352111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4653883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7" y="5786652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Whose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129653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2402000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352111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play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4653883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play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7" y="5786652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Farmer's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967785" y="1296534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4967785" y="2354007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4967785" y="3537373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4967785" y="4653883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4967785" y="5761151"/>
            <a:ext cx="1978925" cy="838200"/>
          </a:xfrm>
          <a:prstGeom prst="homePlat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note: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/>
              <a:t>Whose</a:t>
            </a:r>
            <a:r>
              <a:rPr lang="en-US" sz="6600" dirty="0"/>
              <a:t> is a pronoun </a:t>
            </a:r>
            <a:r>
              <a:rPr lang="en-US" sz="6600" b="1" dirty="0"/>
              <a:t>used</a:t>
            </a:r>
            <a:r>
              <a:rPr lang="en-US" sz="6600" dirty="0"/>
              <a:t> in questions </a:t>
            </a:r>
            <a:r>
              <a:rPr lang="en-US" sz="6600" dirty="0">
                <a:solidFill>
                  <a:srgbClr val="FF0000"/>
                </a:solidFill>
              </a:rPr>
              <a:t>to ask who owns something or has something. </a:t>
            </a:r>
            <a:r>
              <a:rPr lang="en-US" sz="6600" dirty="0"/>
              <a:t>In other words, </a:t>
            </a:r>
            <a:r>
              <a:rPr lang="en-US" sz="6600" b="1" dirty="0"/>
              <a:t>whose</a:t>
            </a:r>
            <a:r>
              <a:rPr lang="en-US" sz="6600" dirty="0"/>
              <a:t> is </a:t>
            </a:r>
            <a:r>
              <a:rPr lang="en-US" sz="6600" dirty="0">
                <a:solidFill>
                  <a:srgbClr val="FF0000"/>
                </a:solidFill>
              </a:rPr>
              <a:t>about possession.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note: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/>
              <a:t>Whose</a:t>
            </a:r>
            <a:r>
              <a:rPr lang="en-US" sz="6600" dirty="0"/>
              <a:t> </a:t>
            </a:r>
            <a:r>
              <a:rPr lang="en-US" sz="6600" dirty="0" err="1" smtClean="0"/>
              <a:t>এর</a:t>
            </a:r>
            <a:r>
              <a:rPr lang="en-US" sz="6600" dirty="0" smtClean="0"/>
              <a:t> </a:t>
            </a:r>
            <a:r>
              <a:rPr lang="en-US" sz="6600" dirty="0" err="1" smtClean="0"/>
              <a:t>বাংলা</a:t>
            </a:r>
            <a:r>
              <a:rPr lang="en-US" sz="6600" dirty="0" smtClean="0"/>
              <a:t> </a:t>
            </a:r>
            <a:r>
              <a:rPr lang="en-US" sz="6600" dirty="0" err="1" smtClean="0"/>
              <a:t>হলো</a:t>
            </a:r>
            <a:r>
              <a:rPr lang="en-US" sz="6600" dirty="0" smtClean="0"/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কার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note: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Whose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book?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pen?</a:t>
            </a:r>
          </a:p>
          <a:p>
            <a:r>
              <a:rPr lang="en-US" sz="6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house?</a:t>
            </a:r>
          </a:p>
          <a:p>
            <a:r>
              <a:rPr lang="en-US" sz="6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keys?</a:t>
            </a:r>
          </a:p>
          <a:p>
            <a:r>
              <a:rPr lang="en-US" sz="6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laptop?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dress?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6" y="1592038"/>
            <a:ext cx="4567452" cy="4567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0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while then answer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679" t="15547" r="13679"/>
          <a:stretch/>
        </p:blipFill>
        <p:spPr>
          <a:xfrm>
            <a:off x="6309818" y="1193906"/>
            <a:ext cx="5604678" cy="4484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41708" y="1493678"/>
            <a:ext cx="508293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Hasan's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708" y="4435046"/>
            <a:ext cx="5082930" cy="1242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 question: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Whose car is this?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9878" y="5793680"/>
            <a:ext cx="3284558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Picture-1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while then answer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712"/>
          <a:stretch/>
        </p:blipFill>
        <p:spPr>
          <a:xfrm>
            <a:off x="6498696" y="1343554"/>
            <a:ext cx="5415800" cy="4456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78186" y="1493678"/>
            <a:ext cx="508293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40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pen.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8186" y="4557399"/>
            <a:ext cx="5082930" cy="1242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 question: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Whose pen is this?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64317" y="5947524"/>
            <a:ext cx="3284558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Picture-2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2974</TotalTime>
  <Words>629</Words>
  <Application>Microsoft Office PowerPoint</Application>
  <PresentationFormat>Widescreen</PresentationFormat>
  <Paragraphs>131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Arial Rounded MT Bold</vt:lpstr>
      <vt:lpstr>Calibri</vt:lpstr>
      <vt:lpstr>Segoe Script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Rafiqul Hasan</dc:creator>
  <cp:lastModifiedBy>MRH</cp:lastModifiedBy>
  <cp:revision>870</cp:revision>
  <dcterms:created xsi:type="dcterms:W3CDTF">2020-04-18T14:43:56Z</dcterms:created>
  <dcterms:modified xsi:type="dcterms:W3CDTF">2021-05-06T14:50:19Z</dcterms:modified>
  <cp:contentStatus/>
</cp:coreProperties>
</file>