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1" r:id="rId3"/>
    <p:sldId id="320" r:id="rId4"/>
    <p:sldId id="321" r:id="rId5"/>
    <p:sldId id="322" r:id="rId6"/>
    <p:sldId id="319" r:id="rId7"/>
    <p:sldId id="304" r:id="rId8"/>
    <p:sldId id="305" r:id="rId9"/>
    <p:sldId id="302" r:id="rId10"/>
    <p:sldId id="316" r:id="rId11"/>
    <p:sldId id="318" r:id="rId12"/>
    <p:sldId id="317" r:id="rId13"/>
    <p:sldId id="310" r:id="rId14"/>
    <p:sldId id="309" r:id="rId15"/>
    <p:sldId id="311" r:id="rId16"/>
    <p:sldId id="312" r:id="rId17"/>
    <p:sldId id="313" r:id="rId18"/>
    <p:sldId id="314" r:id="rId19"/>
    <p:sldId id="315"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4CC91"/>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5394" autoAdjust="0"/>
  </p:normalViewPr>
  <p:slideViewPr>
    <p:cSldViewPr snapToGrid="0">
      <p:cViewPr varScale="1">
        <p:scale>
          <a:sx n="85" d="100"/>
          <a:sy n="85" d="100"/>
        </p:scale>
        <p:origin x="624"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42CFE-68A1-41B7-85D2-744C99EFA05E}"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536E5-34BB-488B-AA3F-8B052A1B2E38}" type="slidenum">
              <a:rPr lang="en-US" smtClean="0"/>
              <a:t>‹#›</a:t>
            </a:fld>
            <a:endParaRPr lang="en-US"/>
          </a:p>
        </p:txBody>
      </p:sp>
    </p:spTree>
    <p:extLst>
      <p:ext uri="{BB962C8B-B14F-4D97-AF65-F5344CB8AC3E}">
        <p14:creationId xmlns:p14="http://schemas.microsoft.com/office/powerpoint/2010/main" val="397477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536E5-34BB-488B-AA3F-8B052A1B2E38}" type="slidenum">
              <a:rPr lang="en-US" smtClean="0"/>
              <a:t>14</a:t>
            </a:fld>
            <a:endParaRPr lang="en-US"/>
          </a:p>
        </p:txBody>
      </p:sp>
    </p:spTree>
    <p:extLst>
      <p:ext uri="{BB962C8B-B14F-4D97-AF65-F5344CB8AC3E}">
        <p14:creationId xmlns:p14="http://schemas.microsoft.com/office/powerpoint/2010/main" val="214865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536E5-34BB-488B-AA3F-8B052A1B2E38}" type="slidenum">
              <a:rPr lang="en-US" smtClean="0"/>
              <a:t>15</a:t>
            </a:fld>
            <a:endParaRPr lang="en-US"/>
          </a:p>
        </p:txBody>
      </p:sp>
    </p:spTree>
    <p:extLst>
      <p:ext uri="{BB962C8B-B14F-4D97-AF65-F5344CB8AC3E}">
        <p14:creationId xmlns:p14="http://schemas.microsoft.com/office/powerpoint/2010/main" val="4729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536E5-34BB-488B-AA3F-8B052A1B2E38}" type="slidenum">
              <a:rPr lang="en-US" smtClean="0"/>
              <a:t>16</a:t>
            </a:fld>
            <a:endParaRPr lang="en-US"/>
          </a:p>
        </p:txBody>
      </p:sp>
    </p:spTree>
    <p:extLst>
      <p:ext uri="{BB962C8B-B14F-4D97-AF65-F5344CB8AC3E}">
        <p14:creationId xmlns:p14="http://schemas.microsoft.com/office/powerpoint/2010/main" val="345713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0DFB2-2B96-418E-B4D1-3522AD797C56}"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18414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0DFB2-2B96-418E-B4D1-3522AD797C56}"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8175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0DFB2-2B96-418E-B4D1-3522AD797C56}"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116555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0DFB2-2B96-418E-B4D1-3522AD797C56}"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248305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0DFB2-2B96-418E-B4D1-3522AD797C56}"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23969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0DFB2-2B96-418E-B4D1-3522AD797C56}"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256118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0DFB2-2B96-418E-B4D1-3522AD797C56}"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257797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0DFB2-2B96-418E-B4D1-3522AD797C56}"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324981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0DFB2-2B96-418E-B4D1-3522AD797C56}"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297493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0DFB2-2B96-418E-B4D1-3522AD797C56}"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420244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0DFB2-2B96-418E-B4D1-3522AD797C56}"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248D-6F82-4D3A-A502-EFAED8C05EB8}" type="slidenum">
              <a:rPr lang="en-US" smtClean="0"/>
              <a:t>‹#›</a:t>
            </a:fld>
            <a:endParaRPr lang="en-US"/>
          </a:p>
        </p:txBody>
      </p:sp>
    </p:spTree>
    <p:extLst>
      <p:ext uri="{BB962C8B-B14F-4D97-AF65-F5344CB8AC3E}">
        <p14:creationId xmlns:p14="http://schemas.microsoft.com/office/powerpoint/2010/main" val="78442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0DFB2-2B96-418E-B4D1-3522AD797C56}"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8248D-6F82-4D3A-A502-EFAED8C05EB8}" type="slidenum">
              <a:rPr lang="en-US" smtClean="0"/>
              <a:t>‹#›</a:t>
            </a:fld>
            <a:endParaRPr lang="en-US"/>
          </a:p>
        </p:txBody>
      </p:sp>
    </p:spTree>
    <p:extLst>
      <p:ext uri="{BB962C8B-B14F-4D97-AF65-F5344CB8AC3E}">
        <p14:creationId xmlns:p14="http://schemas.microsoft.com/office/powerpoint/2010/main" val="229163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g"/><Relationship Id="rId18" Type="http://schemas.openxmlformats.org/officeDocument/2006/relationships/image" Target="../media/image44.jpg"/><Relationship Id="rId3" Type="http://schemas.openxmlformats.org/officeDocument/2006/relationships/image" Target="../media/image29.webp"/><Relationship Id="rId21" Type="http://schemas.openxmlformats.org/officeDocument/2006/relationships/image" Target="../media/image47.jpeg"/><Relationship Id="rId7" Type="http://schemas.openxmlformats.org/officeDocument/2006/relationships/image" Target="../media/image33.jpg"/><Relationship Id="rId12" Type="http://schemas.openxmlformats.org/officeDocument/2006/relationships/image" Target="../media/image38.jpg"/><Relationship Id="rId17" Type="http://schemas.openxmlformats.org/officeDocument/2006/relationships/image" Target="../media/image43.jpg"/><Relationship Id="rId2" Type="http://schemas.openxmlformats.org/officeDocument/2006/relationships/image" Target="../media/image4.jpg"/><Relationship Id="rId16" Type="http://schemas.openxmlformats.org/officeDocument/2006/relationships/image" Target="../media/image42.jpg"/><Relationship Id="rId20"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32.jpg"/><Relationship Id="rId11" Type="http://schemas.openxmlformats.org/officeDocument/2006/relationships/image" Target="../media/image37.jpg"/><Relationship Id="rId24" Type="http://schemas.openxmlformats.org/officeDocument/2006/relationships/image" Target="../media/image50.jpg"/><Relationship Id="rId5" Type="http://schemas.openxmlformats.org/officeDocument/2006/relationships/image" Target="../media/image31.jpg"/><Relationship Id="rId15" Type="http://schemas.openxmlformats.org/officeDocument/2006/relationships/image" Target="../media/image41.jpg"/><Relationship Id="rId23" Type="http://schemas.openxmlformats.org/officeDocument/2006/relationships/image" Target="../media/image49.webp"/><Relationship Id="rId10" Type="http://schemas.openxmlformats.org/officeDocument/2006/relationships/image" Target="../media/image36.jpg"/><Relationship Id="rId19" Type="http://schemas.openxmlformats.org/officeDocument/2006/relationships/image" Target="../media/image45.jpg"/><Relationship Id="rId4" Type="http://schemas.openxmlformats.org/officeDocument/2006/relationships/image" Target="../media/image30.jpg"/><Relationship Id="rId9" Type="http://schemas.openxmlformats.org/officeDocument/2006/relationships/image" Target="../media/image35.jpg"/><Relationship Id="rId14" Type="http://schemas.openxmlformats.org/officeDocument/2006/relationships/image" Target="../media/image40.jpg"/><Relationship Id="rId22" Type="http://schemas.openxmlformats.org/officeDocument/2006/relationships/image" Target="../media/image48.webp"/></Relationships>
</file>

<file path=ppt/slides/_rels/slide1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4.jp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jpg"/><Relationship Id="rId7" Type="http://schemas.openxmlformats.org/officeDocument/2006/relationships/image" Target="../media/image61.jpg"/><Relationship Id="rId2" Type="http://schemas.openxmlformats.org/officeDocument/2006/relationships/image" Target="../media/image51.jpg"/><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webp"/><Relationship Id="rId4" Type="http://schemas.openxmlformats.org/officeDocument/2006/relationships/image" Target="../media/image58.jpg"/><Relationship Id="rId9" Type="http://schemas.openxmlformats.org/officeDocument/2006/relationships/image" Target="../media/image63.jp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webp"/><Relationship Id="rId5" Type="http://schemas.openxmlformats.org/officeDocument/2006/relationships/image" Target="../media/image21.webp"/><Relationship Id="rId4" Type="http://schemas.openxmlformats.org/officeDocument/2006/relationships/image" Target="../media/image20.web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692185"/>
          </a:xfrm>
          <a:prstGeom prst="bevel">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Vertical Scroll 5"/>
          <p:cNvSpPr/>
          <p:nvPr/>
        </p:nvSpPr>
        <p:spPr>
          <a:xfrm>
            <a:off x="357611" y="3929206"/>
            <a:ext cx="11253457" cy="2118511"/>
          </a:xfrm>
          <a:prstGeom prst="verticalScroll">
            <a:avLst>
              <a:gd name="adj" fmla="val 25000"/>
            </a:avLst>
          </a:prstGeom>
          <a:no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 name="Rectangle 3"/>
          <p:cNvSpPr/>
          <p:nvPr/>
        </p:nvSpPr>
        <p:spPr>
          <a:xfrm>
            <a:off x="4386999" y="22505"/>
            <a:ext cx="2576346" cy="830997"/>
          </a:xfrm>
          <a:prstGeom prst="rect">
            <a:avLst/>
          </a:prstGeom>
          <a:noFill/>
        </p:spPr>
        <p:txBody>
          <a:bodyPr wrap="none" lIns="91440" tIns="45720" rIns="91440" bIns="45720">
            <a:spAutoFit/>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latin typeface="Impact" panose="020B0806030902050204" pitchFamily="34" charset="0"/>
              </a:rPr>
              <a:t>Welcome</a:t>
            </a:r>
            <a:endParaRPr lang="en-US" sz="4800" b="0" cap="none" spc="0" dirty="0">
              <a:ln w="0"/>
              <a:solidFill>
                <a:schemeClr val="tx1"/>
              </a:solidFill>
              <a:effectLst>
                <a:outerShdw blurRad="38100" dist="19050" dir="2700000" algn="tl" rotWithShape="0">
                  <a:schemeClr val="dk1">
                    <a:alpha val="40000"/>
                  </a:schemeClr>
                </a:outerShdw>
              </a:effectLst>
              <a:latin typeface="Impact" panose="020B0806030902050204" pitchFamily="34" charset="0"/>
            </a:endParaRPr>
          </a:p>
        </p:txBody>
      </p:sp>
      <p:sp>
        <p:nvSpPr>
          <p:cNvPr id="7" name="Rectangle 6"/>
          <p:cNvSpPr/>
          <p:nvPr/>
        </p:nvSpPr>
        <p:spPr>
          <a:xfrm>
            <a:off x="3238493" y="5991194"/>
            <a:ext cx="5153976" cy="707886"/>
          </a:xfrm>
          <a:prstGeom prst="rect">
            <a:avLst/>
          </a:prstGeom>
          <a:noFill/>
        </p:spPr>
        <p:txBody>
          <a:bodyPr wrap="none" lIns="91440" tIns="45720" rIns="91440" bIns="45720">
            <a:spAutoFit/>
          </a:bodyPr>
          <a:lstStyle/>
          <a:p>
            <a:pPr algn="ctr"/>
            <a:r>
              <a:rPr lang="en-US" sz="4000" b="0" cap="none" spc="0" dirty="0" smtClean="0">
                <a:ln w="0"/>
                <a:solidFill>
                  <a:srgbClr val="FFFF00"/>
                </a:solidFill>
                <a:effectLst>
                  <a:outerShdw blurRad="38100" dist="19050" dir="2700000" algn="tl" rotWithShape="0">
                    <a:schemeClr val="dk1">
                      <a:alpha val="40000"/>
                    </a:schemeClr>
                  </a:outerShdw>
                </a:effectLst>
                <a:latin typeface="Impact" panose="020B0806030902050204" pitchFamily="34" charset="0"/>
              </a:rPr>
              <a:t>MS English </a:t>
            </a:r>
            <a:r>
              <a:rPr lang="en-US" sz="4000" dirty="0">
                <a:ln w="0"/>
                <a:solidFill>
                  <a:srgbClr val="FFFF00"/>
                </a:solidFill>
                <a:effectLst>
                  <a:outerShdw blurRad="38100" dist="19050" dir="2700000" algn="tl" rotWithShape="0">
                    <a:schemeClr val="dk1">
                      <a:alpha val="40000"/>
                    </a:schemeClr>
                  </a:outerShdw>
                </a:effectLst>
                <a:latin typeface="Impact" panose="020B0806030902050204" pitchFamily="34" charset="0"/>
              </a:rPr>
              <a:t>O</a:t>
            </a:r>
            <a:r>
              <a:rPr lang="en-US" sz="4000" b="0" cap="none" spc="0" dirty="0" smtClean="0">
                <a:ln w="0"/>
                <a:solidFill>
                  <a:srgbClr val="FFFF00"/>
                </a:solidFill>
                <a:effectLst>
                  <a:outerShdw blurRad="38100" dist="19050" dir="2700000" algn="tl" rotWithShape="0">
                    <a:schemeClr val="dk1">
                      <a:alpha val="40000"/>
                    </a:schemeClr>
                  </a:outerShdw>
                </a:effectLst>
                <a:latin typeface="Impact" panose="020B0806030902050204" pitchFamily="34" charset="0"/>
              </a:rPr>
              <a:t>nline Class</a:t>
            </a:r>
            <a:endParaRPr lang="en-US" sz="4000" b="0" cap="none" spc="0" dirty="0">
              <a:ln w="0"/>
              <a:solidFill>
                <a:srgbClr val="FFFF00"/>
              </a:solidFill>
              <a:effectLst>
                <a:outerShdw blurRad="38100" dist="19050" dir="2700000" algn="tl" rotWithShape="0">
                  <a:schemeClr val="dk1">
                    <a:alpha val="40000"/>
                  </a:schemeClr>
                </a:outerShdw>
              </a:effectLst>
              <a:latin typeface="Impact" panose="020B0806030902050204" pitchFamily="34" charset="0"/>
            </a:endParaRPr>
          </a:p>
        </p:txBody>
      </p:sp>
      <p:sp>
        <p:nvSpPr>
          <p:cNvPr id="8" name="Rectangle 7"/>
          <p:cNvSpPr/>
          <p:nvPr/>
        </p:nvSpPr>
        <p:spPr>
          <a:xfrm rot="16200000">
            <a:off x="-447037" y="3255345"/>
            <a:ext cx="1720344" cy="584775"/>
          </a:xfrm>
          <a:prstGeom prst="rect">
            <a:avLst/>
          </a:prstGeom>
          <a:noFill/>
        </p:spPr>
        <p:txBody>
          <a:bodyPr wrap="none" lIns="91440" tIns="45720" rIns="91440" bIns="45720">
            <a:spAutoFit/>
          </a:bodyPr>
          <a:lstStyle/>
          <a:p>
            <a:pPr algn="ctr"/>
            <a:r>
              <a:rPr lang="en-US" sz="3200" b="0" cap="none" spc="0" dirty="0" smtClean="0">
                <a:ln w="0"/>
                <a:solidFill>
                  <a:srgbClr val="0000FF"/>
                </a:solidFill>
                <a:effectLst>
                  <a:outerShdw blurRad="38100" dist="19050" dir="2700000" algn="tl" rotWithShape="0">
                    <a:schemeClr val="dk1">
                      <a:alpha val="40000"/>
                    </a:schemeClr>
                  </a:outerShdw>
                </a:effectLst>
                <a:latin typeface="Impact" panose="020B0806030902050204" pitchFamily="34" charset="0"/>
              </a:rPr>
              <a:t>welcome</a:t>
            </a:r>
            <a:endParaRPr lang="en-US" sz="3200" b="0" cap="none" spc="0" dirty="0">
              <a:ln w="0"/>
              <a:solidFill>
                <a:srgbClr val="0000FF"/>
              </a:solidFill>
              <a:effectLst>
                <a:outerShdw blurRad="38100" dist="19050" dir="2700000" algn="tl" rotWithShape="0">
                  <a:schemeClr val="dk1">
                    <a:alpha val="40000"/>
                  </a:schemeClr>
                </a:outerShdw>
              </a:effectLst>
              <a:latin typeface="Impact" panose="020B0806030902050204" pitchFamily="34" charset="0"/>
            </a:endParaRPr>
          </a:p>
        </p:txBody>
      </p:sp>
      <p:sp>
        <p:nvSpPr>
          <p:cNvPr id="9" name="Rectangle 8"/>
          <p:cNvSpPr/>
          <p:nvPr/>
        </p:nvSpPr>
        <p:spPr>
          <a:xfrm rot="16200000">
            <a:off x="10171213" y="2957372"/>
            <a:ext cx="3158580" cy="769441"/>
          </a:xfrm>
          <a:prstGeom prst="rect">
            <a:avLst/>
          </a:prstGeom>
          <a:noFill/>
        </p:spPr>
        <p:txBody>
          <a:bodyPr wrap="square" lIns="91440" tIns="45720" rIns="91440" bIns="45720">
            <a:spAutoFit/>
          </a:bodyPr>
          <a:lstStyle/>
          <a:p>
            <a:pPr algn="ctr"/>
            <a:r>
              <a:rPr lang="en-US" sz="4400" b="0" cap="none" spc="0" dirty="0" smtClean="0">
                <a:ln w="0"/>
                <a:solidFill>
                  <a:srgbClr val="FFFF00"/>
                </a:solidFill>
                <a:effectLst>
                  <a:outerShdw blurRad="38100" dist="19050" dir="2700000" algn="tl" rotWithShape="0">
                    <a:schemeClr val="dk1">
                      <a:alpha val="40000"/>
                    </a:schemeClr>
                  </a:outerShdw>
                </a:effectLst>
                <a:latin typeface="Agency FB" panose="020B0503020202020204" pitchFamily="34" charset="0"/>
              </a:rPr>
              <a:t>welcome</a:t>
            </a:r>
            <a:endParaRPr lang="en-US" sz="4400" b="0" cap="none" spc="0" dirty="0">
              <a:ln w="0"/>
              <a:solidFill>
                <a:srgbClr val="FFFF00"/>
              </a:solidFill>
              <a:effectLst>
                <a:outerShdw blurRad="38100" dist="19050" dir="2700000" algn="tl" rotWithShape="0">
                  <a:schemeClr val="dk1">
                    <a:alpha val="40000"/>
                  </a:schemeClr>
                </a:outerShdw>
              </a:effectLst>
              <a:latin typeface="Agency FB" panose="020B05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70" y="794711"/>
            <a:ext cx="4492786" cy="506249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056" y="794712"/>
            <a:ext cx="3272879" cy="506249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935" y="794712"/>
            <a:ext cx="2821895" cy="5086136"/>
          </a:xfrm>
          <a:prstGeom prst="rect">
            <a:avLst/>
          </a:prstGeom>
        </p:spPr>
      </p:pic>
    </p:spTree>
    <p:extLst>
      <p:ext uri="{BB962C8B-B14F-4D97-AF65-F5344CB8AC3E}">
        <p14:creationId xmlns:p14="http://schemas.microsoft.com/office/powerpoint/2010/main" val="249516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4"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476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044" y="518627"/>
            <a:ext cx="3137743" cy="5468471"/>
          </a:xfrm>
          <a:prstGeom prst="rect">
            <a:avLst/>
          </a:prstGeom>
          <a:ln>
            <a:noFill/>
          </a:ln>
          <a:effectLst>
            <a:softEdge rad="112500"/>
          </a:effectLst>
        </p:spPr>
      </p:pic>
      <p:sp>
        <p:nvSpPr>
          <p:cNvPr id="4" name="Rectangle 3"/>
          <p:cNvSpPr/>
          <p:nvPr/>
        </p:nvSpPr>
        <p:spPr>
          <a:xfrm>
            <a:off x="1777453" y="6635666"/>
            <a:ext cx="5990562" cy="197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6730" y="1349037"/>
            <a:ext cx="2581524" cy="397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Jackfruit </a:t>
            </a:r>
            <a:endParaRPr lang="en-US" sz="2400" dirty="0">
              <a:solidFill>
                <a:srgbClr val="0000FF"/>
              </a:solidFill>
            </a:endParaRPr>
          </a:p>
        </p:txBody>
      </p:sp>
      <p:sp>
        <p:nvSpPr>
          <p:cNvPr id="6" name="Rectangle 5"/>
          <p:cNvSpPr/>
          <p:nvPr/>
        </p:nvSpPr>
        <p:spPr>
          <a:xfrm>
            <a:off x="-85231" y="143163"/>
            <a:ext cx="12078464" cy="33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3.Make six sentences using parts of sentences from each column of the table.</a:t>
            </a:r>
            <a:endParaRPr lang="en-US" sz="2800" dirty="0">
              <a:solidFill>
                <a:schemeClr val="tx1"/>
              </a:solidFill>
            </a:endParaRPr>
          </a:p>
        </p:txBody>
      </p:sp>
      <p:sp>
        <p:nvSpPr>
          <p:cNvPr id="7" name="Rectangle 6"/>
          <p:cNvSpPr/>
          <p:nvPr/>
        </p:nvSpPr>
        <p:spPr>
          <a:xfrm>
            <a:off x="11083492" y="112701"/>
            <a:ext cx="1649539" cy="3621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1×6=6</a:t>
            </a:r>
            <a:endParaRPr lang="en-US" sz="2400" b="1" dirty="0">
              <a:solidFill>
                <a:srgbClr val="0070C0"/>
              </a:solidFill>
            </a:endParaRPr>
          </a:p>
        </p:txBody>
      </p:sp>
      <p:sp>
        <p:nvSpPr>
          <p:cNvPr id="8" name="Rectangle 7"/>
          <p:cNvSpPr/>
          <p:nvPr/>
        </p:nvSpPr>
        <p:spPr>
          <a:xfrm>
            <a:off x="176730" y="1745429"/>
            <a:ext cx="2581524" cy="350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Both ripe</a:t>
            </a:r>
            <a:endParaRPr lang="en-US" sz="2400" dirty="0">
              <a:solidFill>
                <a:srgbClr val="0000FF"/>
              </a:solidFill>
            </a:endParaRPr>
          </a:p>
        </p:txBody>
      </p:sp>
      <p:sp>
        <p:nvSpPr>
          <p:cNvPr id="9" name="Rectangle 8"/>
          <p:cNvSpPr/>
          <p:nvPr/>
        </p:nvSpPr>
        <p:spPr>
          <a:xfrm>
            <a:off x="176730" y="2100046"/>
            <a:ext cx="2581524" cy="337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Many people love</a:t>
            </a:r>
            <a:endParaRPr lang="en-US" sz="2400" dirty="0">
              <a:solidFill>
                <a:srgbClr val="0000FF"/>
              </a:solidFill>
            </a:endParaRPr>
          </a:p>
        </p:txBody>
      </p:sp>
      <p:sp>
        <p:nvSpPr>
          <p:cNvPr id="10" name="Rectangle 9"/>
          <p:cNvSpPr/>
          <p:nvPr/>
        </p:nvSpPr>
        <p:spPr>
          <a:xfrm>
            <a:off x="187150" y="2430487"/>
            <a:ext cx="2581524" cy="394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Jackfruit is eaten</a:t>
            </a:r>
            <a:endParaRPr lang="en-US" sz="2400" dirty="0">
              <a:solidFill>
                <a:srgbClr val="0000FF"/>
              </a:solidFill>
            </a:endParaRPr>
          </a:p>
        </p:txBody>
      </p:sp>
      <p:sp>
        <p:nvSpPr>
          <p:cNvPr id="11" name="Rectangle 10"/>
          <p:cNvSpPr/>
          <p:nvPr/>
        </p:nvSpPr>
        <p:spPr>
          <a:xfrm>
            <a:off x="176730" y="2833125"/>
            <a:ext cx="2581524" cy="370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Raw jackfruit </a:t>
            </a:r>
            <a:endParaRPr lang="en-US" sz="2400" dirty="0">
              <a:solidFill>
                <a:srgbClr val="0000FF"/>
              </a:solidFill>
            </a:endParaRPr>
          </a:p>
        </p:txBody>
      </p:sp>
      <p:sp>
        <p:nvSpPr>
          <p:cNvPr id="12" name="Rectangle 11"/>
          <p:cNvSpPr/>
          <p:nvPr/>
        </p:nvSpPr>
        <p:spPr>
          <a:xfrm>
            <a:off x="2784684" y="1355808"/>
            <a:ext cx="2514619" cy="386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to store jackfruit</a:t>
            </a:r>
            <a:endParaRPr lang="en-US" sz="2400" dirty="0">
              <a:solidFill>
                <a:srgbClr val="0000FF"/>
              </a:solidFill>
            </a:endParaRPr>
          </a:p>
        </p:txBody>
      </p:sp>
      <p:sp>
        <p:nvSpPr>
          <p:cNvPr id="13" name="Rectangle 12"/>
          <p:cNvSpPr/>
          <p:nvPr/>
        </p:nvSpPr>
        <p:spPr>
          <a:xfrm>
            <a:off x="2784684" y="1745429"/>
            <a:ext cx="2514619" cy="35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is</a:t>
            </a:r>
            <a:endParaRPr lang="en-US" sz="2400" dirty="0">
              <a:solidFill>
                <a:srgbClr val="0000FF"/>
              </a:solidFill>
            </a:endParaRPr>
          </a:p>
        </p:txBody>
      </p:sp>
      <p:sp>
        <p:nvSpPr>
          <p:cNvPr id="14" name="Rectangle 13"/>
          <p:cNvSpPr/>
          <p:nvPr/>
        </p:nvSpPr>
        <p:spPr>
          <a:xfrm>
            <a:off x="2784746" y="2093338"/>
            <a:ext cx="2521457" cy="3503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And raw</a:t>
            </a:r>
            <a:endParaRPr lang="en-US" sz="2400" dirty="0">
              <a:solidFill>
                <a:srgbClr val="0000FF"/>
              </a:solidFill>
            </a:endParaRPr>
          </a:p>
        </p:txBody>
      </p:sp>
      <p:sp>
        <p:nvSpPr>
          <p:cNvPr id="15" name="Rectangle 14"/>
          <p:cNvSpPr/>
          <p:nvPr/>
        </p:nvSpPr>
        <p:spPr>
          <a:xfrm>
            <a:off x="2788123" y="2450811"/>
            <a:ext cx="2518079" cy="37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Is no less</a:t>
            </a:r>
            <a:endParaRPr lang="en-US" sz="2400" dirty="0">
              <a:solidFill>
                <a:srgbClr val="0000FF"/>
              </a:solidFill>
            </a:endParaRPr>
          </a:p>
        </p:txBody>
      </p:sp>
      <p:sp>
        <p:nvSpPr>
          <p:cNvPr id="16" name="Rectangle 15"/>
          <p:cNvSpPr/>
          <p:nvPr/>
        </p:nvSpPr>
        <p:spPr>
          <a:xfrm>
            <a:off x="2791646" y="2812223"/>
            <a:ext cx="2519977" cy="392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As a vegetable</a:t>
            </a:r>
            <a:endParaRPr lang="en-US" sz="2400" dirty="0">
              <a:solidFill>
                <a:srgbClr val="0000FF"/>
              </a:solidFill>
            </a:endParaRPr>
          </a:p>
        </p:txBody>
      </p:sp>
      <p:sp>
        <p:nvSpPr>
          <p:cNvPr id="17" name="Rectangle 16"/>
          <p:cNvSpPr/>
          <p:nvPr/>
        </p:nvSpPr>
        <p:spPr>
          <a:xfrm>
            <a:off x="-348591" y="3191407"/>
            <a:ext cx="5697695" cy="351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                                           cures diseases and </a:t>
            </a:r>
            <a:endParaRPr lang="en-US" sz="2400" dirty="0">
              <a:solidFill>
                <a:srgbClr val="0000FF"/>
              </a:solidFill>
            </a:endParaRPr>
          </a:p>
        </p:txBody>
      </p:sp>
      <p:sp>
        <p:nvSpPr>
          <p:cNvPr id="18" name="Rectangle 17"/>
          <p:cNvSpPr/>
          <p:nvPr/>
        </p:nvSpPr>
        <p:spPr>
          <a:xfrm>
            <a:off x="5334239" y="1340942"/>
            <a:ext cx="3834870" cy="4100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In many ways.</a:t>
            </a:r>
            <a:endParaRPr lang="en-US" sz="2400" dirty="0">
              <a:solidFill>
                <a:srgbClr val="0000FF"/>
              </a:solidFill>
            </a:endParaRPr>
          </a:p>
        </p:txBody>
      </p:sp>
      <p:sp>
        <p:nvSpPr>
          <p:cNvPr id="19" name="Rectangle 18"/>
          <p:cNvSpPr/>
          <p:nvPr/>
        </p:nvSpPr>
        <p:spPr>
          <a:xfrm>
            <a:off x="5334239" y="1759916"/>
            <a:ext cx="3834869" cy="346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Boost immunity many times.</a:t>
            </a:r>
            <a:endParaRPr lang="en-US" sz="2400" dirty="0">
              <a:solidFill>
                <a:srgbClr val="0000FF"/>
              </a:solidFill>
            </a:endParaRPr>
          </a:p>
        </p:txBody>
      </p:sp>
      <p:sp>
        <p:nvSpPr>
          <p:cNvPr id="20" name="Rectangle 19"/>
          <p:cNvSpPr/>
          <p:nvPr/>
        </p:nvSpPr>
        <p:spPr>
          <a:xfrm>
            <a:off x="5330749" y="2099689"/>
            <a:ext cx="3838361" cy="36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A healthy food</a:t>
            </a:r>
            <a:endParaRPr lang="en-US" sz="2400" dirty="0">
              <a:solidFill>
                <a:srgbClr val="0000FF"/>
              </a:solidFill>
            </a:endParaRPr>
          </a:p>
        </p:txBody>
      </p:sp>
      <p:sp>
        <p:nvSpPr>
          <p:cNvPr id="21" name="Rectangle 20"/>
          <p:cNvSpPr/>
          <p:nvPr/>
        </p:nvSpPr>
        <p:spPr>
          <a:xfrm>
            <a:off x="5334239" y="2463121"/>
            <a:ext cx="3834869" cy="376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Can be eaten.</a:t>
            </a:r>
            <a:endParaRPr lang="en-US" sz="2400" dirty="0">
              <a:solidFill>
                <a:srgbClr val="0000FF"/>
              </a:solidFill>
            </a:endParaRPr>
          </a:p>
        </p:txBody>
      </p:sp>
      <p:sp>
        <p:nvSpPr>
          <p:cNvPr id="22" name="Rectangle 21"/>
          <p:cNvSpPr/>
          <p:nvPr/>
        </p:nvSpPr>
        <p:spPr>
          <a:xfrm>
            <a:off x="5334239" y="2822823"/>
            <a:ext cx="3834869" cy="367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Pickles in the fridge for days.</a:t>
            </a:r>
            <a:endParaRPr lang="en-US" sz="2400" dirty="0">
              <a:solidFill>
                <a:srgbClr val="0000FF"/>
              </a:solidFill>
            </a:endParaRPr>
          </a:p>
        </p:txBody>
      </p:sp>
      <p:sp>
        <p:nvSpPr>
          <p:cNvPr id="23" name="Rectangle 22"/>
          <p:cNvSpPr/>
          <p:nvPr/>
        </p:nvSpPr>
        <p:spPr>
          <a:xfrm>
            <a:off x="5350468" y="3189856"/>
            <a:ext cx="3820004" cy="340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In taste and quality.</a:t>
            </a:r>
            <a:endParaRPr lang="en-US" sz="2400" dirty="0">
              <a:solidFill>
                <a:srgbClr val="0000FF"/>
              </a:solidFill>
            </a:endParaRPr>
          </a:p>
        </p:txBody>
      </p:sp>
      <p:sp>
        <p:nvSpPr>
          <p:cNvPr id="24" name="Rectangle 23"/>
          <p:cNvSpPr/>
          <p:nvPr/>
        </p:nvSpPr>
        <p:spPr>
          <a:xfrm>
            <a:off x="-45751" y="4005966"/>
            <a:ext cx="4818485" cy="439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 Jackfruit is a healthy food.</a:t>
            </a:r>
            <a:endParaRPr lang="en-US" sz="2800" dirty="0">
              <a:solidFill>
                <a:schemeClr val="tx1"/>
              </a:solidFill>
            </a:endParaRPr>
          </a:p>
        </p:txBody>
      </p:sp>
      <p:sp>
        <p:nvSpPr>
          <p:cNvPr id="25" name="Rectangle 24"/>
          <p:cNvSpPr/>
          <p:nvPr/>
        </p:nvSpPr>
        <p:spPr>
          <a:xfrm>
            <a:off x="-80707" y="3604906"/>
            <a:ext cx="1419960" cy="439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Answer:</a:t>
            </a:r>
            <a:endParaRPr lang="en-US" sz="2800" dirty="0">
              <a:solidFill>
                <a:srgbClr val="0000FF"/>
              </a:solidFill>
            </a:endParaRPr>
          </a:p>
        </p:txBody>
      </p:sp>
      <p:sp>
        <p:nvSpPr>
          <p:cNvPr id="26" name="Rectangle 25"/>
          <p:cNvSpPr/>
          <p:nvPr/>
        </p:nvSpPr>
        <p:spPr>
          <a:xfrm>
            <a:off x="6075" y="5699132"/>
            <a:ext cx="6902694" cy="439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 Raw jackfruit is no less in taste and quality.</a:t>
            </a:r>
            <a:endParaRPr lang="en-US" sz="2800" dirty="0">
              <a:solidFill>
                <a:schemeClr val="tx1"/>
              </a:solidFill>
            </a:endParaRPr>
          </a:p>
        </p:txBody>
      </p:sp>
      <p:sp>
        <p:nvSpPr>
          <p:cNvPr id="27" name="Rectangle 26"/>
          <p:cNvSpPr/>
          <p:nvPr/>
        </p:nvSpPr>
        <p:spPr>
          <a:xfrm>
            <a:off x="-6041" y="6091669"/>
            <a:ext cx="9616206" cy="439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f. Raw jackfruit cures diseases and boost immunity many times.</a:t>
            </a:r>
            <a:endParaRPr lang="en-US" sz="2800" dirty="0">
              <a:solidFill>
                <a:schemeClr val="tx1"/>
              </a:solidFill>
            </a:endParaRPr>
          </a:p>
        </p:txBody>
      </p:sp>
      <p:sp>
        <p:nvSpPr>
          <p:cNvPr id="28" name="Rectangle 27"/>
          <p:cNvSpPr/>
          <p:nvPr/>
        </p:nvSpPr>
        <p:spPr>
          <a:xfrm>
            <a:off x="-11635" y="4472811"/>
            <a:ext cx="6681376" cy="439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 Both ripe and raw jackfruit can be eaten.</a:t>
            </a:r>
            <a:endParaRPr lang="en-US" sz="2800" dirty="0">
              <a:solidFill>
                <a:schemeClr val="tx1"/>
              </a:solidFill>
            </a:endParaRPr>
          </a:p>
        </p:txBody>
      </p:sp>
      <p:cxnSp>
        <p:nvCxnSpPr>
          <p:cNvPr id="29" name="Straight Connector 28"/>
          <p:cNvCxnSpPr/>
          <p:nvPr/>
        </p:nvCxnSpPr>
        <p:spPr>
          <a:xfrm>
            <a:off x="2757419" y="3137588"/>
            <a:ext cx="13154" cy="3928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0931" y="4844755"/>
            <a:ext cx="11055238" cy="439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 Many people love to store jackfruit pickles in the fridge for days.</a:t>
            </a:r>
            <a:endParaRPr lang="en-US" sz="2800" dirty="0">
              <a:solidFill>
                <a:schemeClr val="tx1"/>
              </a:solidFill>
            </a:endParaRPr>
          </a:p>
        </p:txBody>
      </p:sp>
      <p:sp>
        <p:nvSpPr>
          <p:cNvPr id="32" name="Rectangle 31"/>
          <p:cNvSpPr/>
          <p:nvPr/>
        </p:nvSpPr>
        <p:spPr>
          <a:xfrm>
            <a:off x="65635" y="5227921"/>
            <a:ext cx="7316860" cy="439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 Jackfruit is eaten as a vegetable in many ways.</a:t>
            </a:r>
            <a:endParaRPr lang="en-US" sz="2800" dirty="0">
              <a:solidFill>
                <a:schemeClr val="tx1"/>
              </a:solidFill>
            </a:endParaRPr>
          </a:p>
        </p:txBody>
      </p:sp>
    </p:spTree>
    <p:extLst>
      <p:ext uri="{BB962C8B-B14F-4D97-AF65-F5344CB8AC3E}">
        <p14:creationId xmlns:p14="http://schemas.microsoft.com/office/powerpoint/2010/main" val="21695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fltVal val="0"/>
                                          </p:val>
                                        </p:tav>
                                        <p:tav tm="100000">
                                          <p:val>
                                            <p:strVal val="#ppt_w"/>
                                          </p:val>
                                        </p:tav>
                                      </p:tavLst>
                                    </p:anim>
                                    <p:anim calcmode="lin" valueType="num">
                                      <p:cBhvr>
                                        <p:cTn id="73" dur="1000" fill="hold"/>
                                        <p:tgtEl>
                                          <p:spTgt spid="14"/>
                                        </p:tgtEl>
                                        <p:attrNameLst>
                                          <p:attrName>ppt_h</p:attrName>
                                        </p:attrNameLst>
                                      </p:cBhvr>
                                      <p:tavLst>
                                        <p:tav tm="0">
                                          <p:val>
                                            <p:fltVal val="0"/>
                                          </p:val>
                                        </p:tav>
                                        <p:tav tm="100000">
                                          <p:val>
                                            <p:strVal val="#ppt_h"/>
                                          </p:val>
                                        </p:tav>
                                      </p:tavLst>
                                    </p:anim>
                                    <p:anim calcmode="lin" valueType="num">
                                      <p:cBhvr>
                                        <p:cTn id="74" dur="1000" fill="hold"/>
                                        <p:tgtEl>
                                          <p:spTgt spid="14"/>
                                        </p:tgtEl>
                                        <p:attrNameLst>
                                          <p:attrName>style.rotation</p:attrName>
                                        </p:attrNameLst>
                                      </p:cBhvr>
                                      <p:tavLst>
                                        <p:tav tm="0">
                                          <p:val>
                                            <p:fltVal val="90"/>
                                          </p:val>
                                        </p:tav>
                                        <p:tav tm="100000">
                                          <p:val>
                                            <p:fltVal val="0"/>
                                          </p:val>
                                        </p:tav>
                                      </p:tavLst>
                                    </p:anim>
                                    <p:animEffect transition="in" filter="fade">
                                      <p:cBhvr>
                                        <p:cTn id="75" dur="10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1000" fill="hold"/>
                                        <p:tgtEl>
                                          <p:spTgt spid="15"/>
                                        </p:tgtEl>
                                        <p:attrNameLst>
                                          <p:attrName>ppt_w</p:attrName>
                                        </p:attrNameLst>
                                      </p:cBhvr>
                                      <p:tavLst>
                                        <p:tav tm="0">
                                          <p:val>
                                            <p:fltVal val="0"/>
                                          </p:val>
                                        </p:tav>
                                        <p:tav tm="100000">
                                          <p:val>
                                            <p:strVal val="#ppt_w"/>
                                          </p:val>
                                        </p:tav>
                                      </p:tavLst>
                                    </p:anim>
                                    <p:anim calcmode="lin" valueType="num">
                                      <p:cBhvr>
                                        <p:cTn id="81" dur="1000" fill="hold"/>
                                        <p:tgtEl>
                                          <p:spTgt spid="15"/>
                                        </p:tgtEl>
                                        <p:attrNameLst>
                                          <p:attrName>ppt_h</p:attrName>
                                        </p:attrNameLst>
                                      </p:cBhvr>
                                      <p:tavLst>
                                        <p:tav tm="0">
                                          <p:val>
                                            <p:fltVal val="0"/>
                                          </p:val>
                                        </p:tav>
                                        <p:tav tm="100000">
                                          <p:val>
                                            <p:strVal val="#ppt_h"/>
                                          </p:val>
                                        </p:tav>
                                      </p:tavLst>
                                    </p:anim>
                                    <p:anim calcmode="lin" valueType="num">
                                      <p:cBhvr>
                                        <p:cTn id="82" dur="1000" fill="hold"/>
                                        <p:tgtEl>
                                          <p:spTgt spid="15"/>
                                        </p:tgtEl>
                                        <p:attrNameLst>
                                          <p:attrName>style.rotation</p:attrName>
                                        </p:attrNameLst>
                                      </p:cBhvr>
                                      <p:tavLst>
                                        <p:tav tm="0">
                                          <p:val>
                                            <p:fltVal val="90"/>
                                          </p:val>
                                        </p:tav>
                                        <p:tav tm="100000">
                                          <p:val>
                                            <p:fltVal val="0"/>
                                          </p:val>
                                        </p:tav>
                                      </p:tavLst>
                                    </p:anim>
                                    <p:animEffect transition="in" filter="fade">
                                      <p:cBhvr>
                                        <p:cTn id="83" dur="10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1000" fill="hold"/>
                                        <p:tgtEl>
                                          <p:spTgt spid="16"/>
                                        </p:tgtEl>
                                        <p:attrNameLst>
                                          <p:attrName>ppt_w</p:attrName>
                                        </p:attrNameLst>
                                      </p:cBhvr>
                                      <p:tavLst>
                                        <p:tav tm="0">
                                          <p:val>
                                            <p:fltVal val="0"/>
                                          </p:val>
                                        </p:tav>
                                        <p:tav tm="100000">
                                          <p:val>
                                            <p:strVal val="#ppt_w"/>
                                          </p:val>
                                        </p:tav>
                                      </p:tavLst>
                                    </p:anim>
                                    <p:anim calcmode="lin" valueType="num">
                                      <p:cBhvr>
                                        <p:cTn id="89" dur="1000" fill="hold"/>
                                        <p:tgtEl>
                                          <p:spTgt spid="16"/>
                                        </p:tgtEl>
                                        <p:attrNameLst>
                                          <p:attrName>ppt_h</p:attrName>
                                        </p:attrNameLst>
                                      </p:cBhvr>
                                      <p:tavLst>
                                        <p:tav tm="0">
                                          <p:val>
                                            <p:fltVal val="0"/>
                                          </p:val>
                                        </p:tav>
                                        <p:tav tm="100000">
                                          <p:val>
                                            <p:strVal val="#ppt_h"/>
                                          </p:val>
                                        </p:tav>
                                      </p:tavLst>
                                    </p:anim>
                                    <p:anim calcmode="lin" valueType="num">
                                      <p:cBhvr>
                                        <p:cTn id="90" dur="1000" fill="hold"/>
                                        <p:tgtEl>
                                          <p:spTgt spid="16"/>
                                        </p:tgtEl>
                                        <p:attrNameLst>
                                          <p:attrName>style.rotation</p:attrName>
                                        </p:attrNameLst>
                                      </p:cBhvr>
                                      <p:tavLst>
                                        <p:tav tm="0">
                                          <p:val>
                                            <p:fltVal val="90"/>
                                          </p:val>
                                        </p:tav>
                                        <p:tav tm="100000">
                                          <p:val>
                                            <p:fltVal val="0"/>
                                          </p:val>
                                        </p:tav>
                                      </p:tavLst>
                                    </p:anim>
                                    <p:animEffect transition="in" filter="fade">
                                      <p:cBhvr>
                                        <p:cTn id="91" dur="1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1000" fill="hold"/>
                                        <p:tgtEl>
                                          <p:spTgt spid="17"/>
                                        </p:tgtEl>
                                        <p:attrNameLst>
                                          <p:attrName>ppt_w</p:attrName>
                                        </p:attrNameLst>
                                      </p:cBhvr>
                                      <p:tavLst>
                                        <p:tav tm="0">
                                          <p:val>
                                            <p:fltVal val="0"/>
                                          </p:val>
                                        </p:tav>
                                        <p:tav tm="100000">
                                          <p:val>
                                            <p:strVal val="#ppt_w"/>
                                          </p:val>
                                        </p:tav>
                                      </p:tavLst>
                                    </p:anim>
                                    <p:anim calcmode="lin" valueType="num">
                                      <p:cBhvr>
                                        <p:cTn id="97" dur="1000" fill="hold"/>
                                        <p:tgtEl>
                                          <p:spTgt spid="17"/>
                                        </p:tgtEl>
                                        <p:attrNameLst>
                                          <p:attrName>ppt_h</p:attrName>
                                        </p:attrNameLst>
                                      </p:cBhvr>
                                      <p:tavLst>
                                        <p:tav tm="0">
                                          <p:val>
                                            <p:fltVal val="0"/>
                                          </p:val>
                                        </p:tav>
                                        <p:tav tm="100000">
                                          <p:val>
                                            <p:strVal val="#ppt_h"/>
                                          </p:val>
                                        </p:tav>
                                      </p:tavLst>
                                    </p:anim>
                                    <p:anim calcmode="lin" valueType="num">
                                      <p:cBhvr>
                                        <p:cTn id="98" dur="1000" fill="hold"/>
                                        <p:tgtEl>
                                          <p:spTgt spid="17"/>
                                        </p:tgtEl>
                                        <p:attrNameLst>
                                          <p:attrName>style.rotation</p:attrName>
                                        </p:attrNameLst>
                                      </p:cBhvr>
                                      <p:tavLst>
                                        <p:tav tm="0">
                                          <p:val>
                                            <p:fltVal val="90"/>
                                          </p:val>
                                        </p:tav>
                                        <p:tav tm="100000">
                                          <p:val>
                                            <p:fltVal val="0"/>
                                          </p:val>
                                        </p:tav>
                                      </p:tavLst>
                                    </p:anim>
                                    <p:animEffect transition="in" filter="fade">
                                      <p:cBhvr>
                                        <p:cTn id="99" dur="10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1000" fill="hold"/>
                                        <p:tgtEl>
                                          <p:spTgt spid="19"/>
                                        </p:tgtEl>
                                        <p:attrNameLst>
                                          <p:attrName>ppt_w</p:attrName>
                                        </p:attrNameLst>
                                      </p:cBhvr>
                                      <p:tavLst>
                                        <p:tav tm="0">
                                          <p:val>
                                            <p:fltVal val="0"/>
                                          </p:val>
                                        </p:tav>
                                        <p:tav tm="100000">
                                          <p:val>
                                            <p:strVal val="#ppt_w"/>
                                          </p:val>
                                        </p:tav>
                                      </p:tavLst>
                                    </p:anim>
                                    <p:anim calcmode="lin" valueType="num">
                                      <p:cBhvr>
                                        <p:cTn id="113" dur="1000" fill="hold"/>
                                        <p:tgtEl>
                                          <p:spTgt spid="19"/>
                                        </p:tgtEl>
                                        <p:attrNameLst>
                                          <p:attrName>ppt_h</p:attrName>
                                        </p:attrNameLst>
                                      </p:cBhvr>
                                      <p:tavLst>
                                        <p:tav tm="0">
                                          <p:val>
                                            <p:fltVal val="0"/>
                                          </p:val>
                                        </p:tav>
                                        <p:tav tm="100000">
                                          <p:val>
                                            <p:strVal val="#ppt_h"/>
                                          </p:val>
                                        </p:tav>
                                      </p:tavLst>
                                    </p:anim>
                                    <p:anim calcmode="lin" valueType="num">
                                      <p:cBhvr>
                                        <p:cTn id="114" dur="1000" fill="hold"/>
                                        <p:tgtEl>
                                          <p:spTgt spid="19"/>
                                        </p:tgtEl>
                                        <p:attrNameLst>
                                          <p:attrName>style.rotation</p:attrName>
                                        </p:attrNameLst>
                                      </p:cBhvr>
                                      <p:tavLst>
                                        <p:tav tm="0">
                                          <p:val>
                                            <p:fltVal val="90"/>
                                          </p:val>
                                        </p:tav>
                                        <p:tav tm="100000">
                                          <p:val>
                                            <p:fltVal val="0"/>
                                          </p:val>
                                        </p:tav>
                                      </p:tavLst>
                                    </p:anim>
                                    <p:animEffect transition="in" filter="fade">
                                      <p:cBhvr>
                                        <p:cTn id="115" dur="10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1000" fill="hold"/>
                                        <p:tgtEl>
                                          <p:spTgt spid="20"/>
                                        </p:tgtEl>
                                        <p:attrNameLst>
                                          <p:attrName>ppt_w</p:attrName>
                                        </p:attrNameLst>
                                      </p:cBhvr>
                                      <p:tavLst>
                                        <p:tav tm="0">
                                          <p:val>
                                            <p:fltVal val="0"/>
                                          </p:val>
                                        </p:tav>
                                        <p:tav tm="100000">
                                          <p:val>
                                            <p:strVal val="#ppt_w"/>
                                          </p:val>
                                        </p:tav>
                                      </p:tavLst>
                                    </p:anim>
                                    <p:anim calcmode="lin" valueType="num">
                                      <p:cBhvr>
                                        <p:cTn id="121" dur="1000" fill="hold"/>
                                        <p:tgtEl>
                                          <p:spTgt spid="20"/>
                                        </p:tgtEl>
                                        <p:attrNameLst>
                                          <p:attrName>ppt_h</p:attrName>
                                        </p:attrNameLst>
                                      </p:cBhvr>
                                      <p:tavLst>
                                        <p:tav tm="0">
                                          <p:val>
                                            <p:fltVal val="0"/>
                                          </p:val>
                                        </p:tav>
                                        <p:tav tm="100000">
                                          <p:val>
                                            <p:strVal val="#ppt_h"/>
                                          </p:val>
                                        </p:tav>
                                      </p:tavLst>
                                    </p:anim>
                                    <p:anim calcmode="lin" valueType="num">
                                      <p:cBhvr>
                                        <p:cTn id="122" dur="1000" fill="hold"/>
                                        <p:tgtEl>
                                          <p:spTgt spid="20"/>
                                        </p:tgtEl>
                                        <p:attrNameLst>
                                          <p:attrName>style.rotation</p:attrName>
                                        </p:attrNameLst>
                                      </p:cBhvr>
                                      <p:tavLst>
                                        <p:tav tm="0">
                                          <p:val>
                                            <p:fltVal val="90"/>
                                          </p:val>
                                        </p:tav>
                                        <p:tav tm="100000">
                                          <p:val>
                                            <p:fltVal val="0"/>
                                          </p:val>
                                        </p:tav>
                                      </p:tavLst>
                                    </p:anim>
                                    <p:animEffect transition="in" filter="fade">
                                      <p:cBhvr>
                                        <p:cTn id="123" dur="1000"/>
                                        <p:tgtEl>
                                          <p:spTgt spid="20"/>
                                        </p:tgtEl>
                                      </p:cBhvr>
                                    </p:animEffect>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grpId="0" nodeType="clickEffect">
                                  <p:stCondLst>
                                    <p:cond delay="0"/>
                                  </p:stCondLst>
                                  <p:childTnLst>
                                    <p:set>
                                      <p:cBhvr>
                                        <p:cTn id="127" dur="1" fill="hold">
                                          <p:stCondLst>
                                            <p:cond delay="0"/>
                                          </p:stCondLst>
                                        </p:cTn>
                                        <p:tgtEl>
                                          <p:spTgt spid="21"/>
                                        </p:tgtEl>
                                        <p:attrNameLst>
                                          <p:attrName>style.visibility</p:attrName>
                                        </p:attrNameLst>
                                      </p:cBhvr>
                                      <p:to>
                                        <p:strVal val="visible"/>
                                      </p:to>
                                    </p:set>
                                    <p:anim calcmode="lin" valueType="num">
                                      <p:cBhvr>
                                        <p:cTn id="128" dur="1000" fill="hold"/>
                                        <p:tgtEl>
                                          <p:spTgt spid="21"/>
                                        </p:tgtEl>
                                        <p:attrNameLst>
                                          <p:attrName>ppt_w</p:attrName>
                                        </p:attrNameLst>
                                      </p:cBhvr>
                                      <p:tavLst>
                                        <p:tav tm="0">
                                          <p:val>
                                            <p:fltVal val="0"/>
                                          </p:val>
                                        </p:tav>
                                        <p:tav tm="100000">
                                          <p:val>
                                            <p:strVal val="#ppt_w"/>
                                          </p:val>
                                        </p:tav>
                                      </p:tavLst>
                                    </p:anim>
                                    <p:anim calcmode="lin" valueType="num">
                                      <p:cBhvr>
                                        <p:cTn id="129" dur="1000" fill="hold"/>
                                        <p:tgtEl>
                                          <p:spTgt spid="21"/>
                                        </p:tgtEl>
                                        <p:attrNameLst>
                                          <p:attrName>ppt_h</p:attrName>
                                        </p:attrNameLst>
                                      </p:cBhvr>
                                      <p:tavLst>
                                        <p:tav tm="0">
                                          <p:val>
                                            <p:fltVal val="0"/>
                                          </p:val>
                                        </p:tav>
                                        <p:tav tm="100000">
                                          <p:val>
                                            <p:strVal val="#ppt_h"/>
                                          </p:val>
                                        </p:tav>
                                      </p:tavLst>
                                    </p:anim>
                                    <p:anim calcmode="lin" valueType="num">
                                      <p:cBhvr>
                                        <p:cTn id="130" dur="1000" fill="hold"/>
                                        <p:tgtEl>
                                          <p:spTgt spid="21"/>
                                        </p:tgtEl>
                                        <p:attrNameLst>
                                          <p:attrName>style.rotation</p:attrName>
                                        </p:attrNameLst>
                                      </p:cBhvr>
                                      <p:tavLst>
                                        <p:tav tm="0">
                                          <p:val>
                                            <p:fltVal val="90"/>
                                          </p:val>
                                        </p:tav>
                                        <p:tav tm="100000">
                                          <p:val>
                                            <p:fltVal val="0"/>
                                          </p:val>
                                        </p:tav>
                                      </p:tavLst>
                                    </p:anim>
                                    <p:animEffect transition="in" filter="fade">
                                      <p:cBhvr>
                                        <p:cTn id="131" dur="1000"/>
                                        <p:tgtEl>
                                          <p:spTgt spid="21"/>
                                        </p:tgtEl>
                                      </p:cBhvr>
                                    </p:animEffect>
                                  </p:childTnLst>
                                </p:cTn>
                              </p:par>
                            </p:childTnLst>
                          </p:cTn>
                        </p:par>
                      </p:childTnLst>
                    </p:cTn>
                  </p:par>
                  <p:par>
                    <p:cTn id="132" fill="hold">
                      <p:stCondLst>
                        <p:cond delay="indefinite"/>
                      </p:stCondLst>
                      <p:childTnLst>
                        <p:par>
                          <p:cTn id="133" fill="hold">
                            <p:stCondLst>
                              <p:cond delay="0"/>
                            </p:stCondLst>
                            <p:childTnLst>
                              <p:par>
                                <p:cTn id="134" presetID="31" presetClass="entr" presetSubtype="0" fill="hold" grpId="0" nodeType="click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1000" fill="hold"/>
                                        <p:tgtEl>
                                          <p:spTgt spid="22"/>
                                        </p:tgtEl>
                                        <p:attrNameLst>
                                          <p:attrName>ppt_w</p:attrName>
                                        </p:attrNameLst>
                                      </p:cBhvr>
                                      <p:tavLst>
                                        <p:tav tm="0">
                                          <p:val>
                                            <p:fltVal val="0"/>
                                          </p:val>
                                        </p:tav>
                                        <p:tav tm="100000">
                                          <p:val>
                                            <p:strVal val="#ppt_w"/>
                                          </p:val>
                                        </p:tav>
                                      </p:tavLst>
                                    </p:anim>
                                    <p:anim calcmode="lin" valueType="num">
                                      <p:cBhvr>
                                        <p:cTn id="137" dur="1000" fill="hold"/>
                                        <p:tgtEl>
                                          <p:spTgt spid="22"/>
                                        </p:tgtEl>
                                        <p:attrNameLst>
                                          <p:attrName>ppt_h</p:attrName>
                                        </p:attrNameLst>
                                      </p:cBhvr>
                                      <p:tavLst>
                                        <p:tav tm="0">
                                          <p:val>
                                            <p:fltVal val="0"/>
                                          </p:val>
                                        </p:tav>
                                        <p:tav tm="100000">
                                          <p:val>
                                            <p:strVal val="#ppt_h"/>
                                          </p:val>
                                        </p:tav>
                                      </p:tavLst>
                                    </p:anim>
                                    <p:anim calcmode="lin" valueType="num">
                                      <p:cBhvr>
                                        <p:cTn id="138" dur="1000" fill="hold"/>
                                        <p:tgtEl>
                                          <p:spTgt spid="22"/>
                                        </p:tgtEl>
                                        <p:attrNameLst>
                                          <p:attrName>style.rotation</p:attrName>
                                        </p:attrNameLst>
                                      </p:cBhvr>
                                      <p:tavLst>
                                        <p:tav tm="0">
                                          <p:val>
                                            <p:fltVal val="90"/>
                                          </p:val>
                                        </p:tav>
                                        <p:tav tm="100000">
                                          <p:val>
                                            <p:fltVal val="0"/>
                                          </p:val>
                                        </p:tav>
                                      </p:tavLst>
                                    </p:anim>
                                    <p:animEffect transition="in" filter="fade">
                                      <p:cBhvr>
                                        <p:cTn id="139" dur="1000"/>
                                        <p:tgtEl>
                                          <p:spTgt spid="22"/>
                                        </p:tgtEl>
                                      </p:cBhvr>
                                    </p:animEffec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grpId="0" nodeType="clickEffect">
                                  <p:stCondLst>
                                    <p:cond delay="0"/>
                                  </p:stCondLst>
                                  <p:childTnLst>
                                    <p:set>
                                      <p:cBhvr>
                                        <p:cTn id="143" dur="1" fill="hold">
                                          <p:stCondLst>
                                            <p:cond delay="0"/>
                                          </p:stCondLst>
                                        </p:cTn>
                                        <p:tgtEl>
                                          <p:spTgt spid="23"/>
                                        </p:tgtEl>
                                        <p:attrNameLst>
                                          <p:attrName>style.visibility</p:attrName>
                                        </p:attrNameLst>
                                      </p:cBhvr>
                                      <p:to>
                                        <p:strVal val="visible"/>
                                      </p:to>
                                    </p:set>
                                    <p:anim calcmode="lin" valueType="num">
                                      <p:cBhvr>
                                        <p:cTn id="144" dur="1000" fill="hold"/>
                                        <p:tgtEl>
                                          <p:spTgt spid="23"/>
                                        </p:tgtEl>
                                        <p:attrNameLst>
                                          <p:attrName>ppt_w</p:attrName>
                                        </p:attrNameLst>
                                      </p:cBhvr>
                                      <p:tavLst>
                                        <p:tav tm="0">
                                          <p:val>
                                            <p:fltVal val="0"/>
                                          </p:val>
                                        </p:tav>
                                        <p:tav tm="100000">
                                          <p:val>
                                            <p:strVal val="#ppt_w"/>
                                          </p:val>
                                        </p:tav>
                                      </p:tavLst>
                                    </p:anim>
                                    <p:anim calcmode="lin" valueType="num">
                                      <p:cBhvr>
                                        <p:cTn id="145" dur="1000" fill="hold"/>
                                        <p:tgtEl>
                                          <p:spTgt spid="23"/>
                                        </p:tgtEl>
                                        <p:attrNameLst>
                                          <p:attrName>ppt_h</p:attrName>
                                        </p:attrNameLst>
                                      </p:cBhvr>
                                      <p:tavLst>
                                        <p:tav tm="0">
                                          <p:val>
                                            <p:fltVal val="0"/>
                                          </p:val>
                                        </p:tav>
                                        <p:tav tm="100000">
                                          <p:val>
                                            <p:strVal val="#ppt_h"/>
                                          </p:val>
                                        </p:tav>
                                      </p:tavLst>
                                    </p:anim>
                                    <p:anim calcmode="lin" valueType="num">
                                      <p:cBhvr>
                                        <p:cTn id="146" dur="1000" fill="hold"/>
                                        <p:tgtEl>
                                          <p:spTgt spid="23"/>
                                        </p:tgtEl>
                                        <p:attrNameLst>
                                          <p:attrName>style.rotation</p:attrName>
                                        </p:attrNameLst>
                                      </p:cBhvr>
                                      <p:tavLst>
                                        <p:tav tm="0">
                                          <p:val>
                                            <p:fltVal val="90"/>
                                          </p:val>
                                        </p:tav>
                                        <p:tav tm="100000">
                                          <p:val>
                                            <p:fltVal val="0"/>
                                          </p:val>
                                        </p:tav>
                                      </p:tavLst>
                                    </p:anim>
                                    <p:animEffect transition="in" filter="fade">
                                      <p:cBhvr>
                                        <p:cTn id="147" dur="1000"/>
                                        <p:tgtEl>
                                          <p:spTgt spid="23"/>
                                        </p:tgtEl>
                                      </p:cBhvr>
                                    </p:animEffect>
                                  </p:childTnLst>
                                </p:cTn>
                              </p:par>
                            </p:childTnLst>
                          </p:cTn>
                        </p:par>
                      </p:childTnLst>
                    </p:cTn>
                  </p:par>
                  <p:par>
                    <p:cTn id="148" fill="hold">
                      <p:stCondLst>
                        <p:cond delay="indefinite"/>
                      </p:stCondLst>
                      <p:childTnLst>
                        <p:par>
                          <p:cTn id="149" fill="hold">
                            <p:stCondLst>
                              <p:cond delay="0"/>
                            </p:stCondLst>
                            <p:childTnLst>
                              <p:par>
                                <p:cTn id="150" presetID="31" presetClass="entr" presetSubtype="0" fill="hold" grpId="0" nodeType="clickEffect">
                                  <p:stCondLst>
                                    <p:cond delay="0"/>
                                  </p:stCondLst>
                                  <p:childTnLst>
                                    <p:set>
                                      <p:cBhvr>
                                        <p:cTn id="151" dur="1" fill="hold">
                                          <p:stCondLst>
                                            <p:cond delay="0"/>
                                          </p:stCondLst>
                                        </p:cTn>
                                        <p:tgtEl>
                                          <p:spTgt spid="25"/>
                                        </p:tgtEl>
                                        <p:attrNameLst>
                                          <p:attrName>style.visibility</p:attrName>
                                        </p:attrNameLst>
                                      </p:cBhvr>
                                      <p:to>
                                        <p:strVal val="visible"/>
                                      </p:to>
                                    </p:set>
                                    <p:anim calcmode="lin" valueType="num">
                                      <p:cBhvr>
                                        <p:cTn id="152" dur="1000" fill="hold"/>
                                        <p:tgtEl>
                                          <p:spTgt spid="25"/>
                                        </p:tgtEl>
                                        <p:attrNameLst>
                                          <p:attrName>ppt_w</p:attrName>
                                        </p:attrNameLst>
                                      </p:cBhvr>
                                      <p:tavLst>
                                        <p:tav tm="0">
                                          <p:val>
                                            <p:fltVal val="0"/>
                                          </p:val>
                                        </p:tav>
                                        <p:tav tm="100000">
                                          <p:val>
                                            <p:strVal val="#ppt_w"/>
                                          </p:val>
                                        </p:tav>
                                      </p:tavLst>
                                    </p:anim>
                                    <p:anim calcmode="lin" valueType="num">
                                      <p:cBhvr>
                                        <p:cTn id="153" dur="1000" fill="hold"/>
                                        <p:tgtEl>
                                          <p:spTgt spid="25"/>
                                        </p:tgtEl>
                                        <p:attrNameLst>
                                          <p:attrName>ppt_h</p:attrName>
                                        </p:attrNameLst>
                                      </p:cBhvr>
                                      <p:tavLst>
                                        <p:tav tm="0">
                                          <p:val>
                                            <p:fltVal val="0"/>
                                          </p:val>
                                        </p:tav>
                                        <p:tav tm="100000">
                                          <p:val>
                                            <p:strVal val="#ppt_h"/>
                                          </p:val>
                                        </p:tav>
                                      </p:tavLst>
                                    </p:anim>
                                    <p:anim calcmode="lin" valueType="num">
                                      <p:cBhvr>
                                        <p:cTn id="154" dur="1000" fill="hold"/>
                                        <p:tgtEl>
                                          <p:spTgt spid="25"/>
                                        </p:tgtEl>
                                        <p:attrNameLst>
                                          <p:attrName>style.rotation</p:attrName>
                                        </p:attrNameLst>
                                      </p:cBhvr>
                                      <p:tavLst>
                                        <p:tav tm="0">
                                          <p:val>
                                            <p:fltVal val="90"/>
                                          </p:val>
                                        </p:tav>
                                        <p:tav tm="100000">
                                          <p:val>
                                            <p:fltVal val="0"/>
                                          </p:val>
                                        </p:tav>
                                      </p:tavLst>
                                    </p:anim>
                                    <p:animEffect transition="in" filter="fade">
                                      <p:cBhvr>
                                        <p:cTn id="155" dur="1000"/>
                                        <p:tgtEl>
                                          <p:spTgt spid="25"/>
                                        </p:tgtEl>
                                      </p:cBhvr>
                                    </p:animEffect>
                                  </p:childTnLst>
                                </p:cTn>
                              </p:par>
                            </p:childTnLst>
                          </p:cTn>
                        </p:par>
                      </p:childTnLst>
                    </p:cTn>
                  </p:par>
                  <p:par>
                    <p:cTn id="156" fill="hold">
                      <p:stCondLst>
                        <p:cond delay="indefinite"/>
                      </p:stCondLst>
                      <p:childTnLst>
                        <p:par>
                          <p:cTn id="157" fill="hold">
                            <p:stCondLst>
                              <p:cond delay="0"/>
                            </p:stCondLst>
                            <p:childTnLst>
                              <p:par>
                                <p:cTn id="158" presetID="31" presetClass="entr" presetSubtype="0" fill="hold" grpId="0" nodeType="clickEffect">
                                  <p:stCondLst>
                                    <p:cond delay="0"/>
                                  </p:stCondLst>
                                  <p:childTnLst>
                                    <p:set>
                                      <p:cBhvr>
                                        <p:cTn id="159" dur="1" fill="hold">
                                          <p:stCondLst>
                                            <p:cond delay="0"/>
                                          </p:stCondLst>
                                        </p:cTn>
                                        <p:tgtEl>
                                          <p:spTgt spid="24"/>
                                        </p:tgtEl>
                                        <p:attrNameLst>
                                          <p:attrName>style.visibility</p:attrName>
                                        </p:attrNameLst>
                                      </p:cBhvr>
                                      <p:to>
                                        <p:strVal val="visible"/>
                                      </p:to>
                                    </p:set>
                                    <p:anim calcmode="lin" valueType="num">
                                      <p:cBhvr>
                                        <p:cTn id="160" dur="1000" fill="hold"/>
                                        <p:tgtEl>
                                          <p:spTgt spid="24"/>
                                        </p:tgtEl>
                                        <p:attrNameLst>
                                          <p:attrName>ppt_w</p:attrName>
                                        </p:attrNameLst>
                                      </p:cBhvr>
                                      <p:tavLst>
                                        <p:tav tm="0">
                                          <p:val>
                                            <p:fltVal val="0"/>
                                          </p:val>
                                        </p:tav>
                                        <p:tav tm="100000">
                                          <p:val>
                                            <p:strVal val="#ppt_w"/>
                                          </p:val>
                                        </p:tav>
                                      </p:tavLst>
                                    </p:anim>
                                    <p:anim calcmode="lin" valueType="num">
                                      <p:cBhvr>
                                        <p:cTn id="161" dur="1000" fill="hold"/>
                                        <p:tgtEl>
                                          <p:spTgt spid="24"/>
                                        </p:tgtEl>
                                        <p:attrNameLst>
                                          <p:attrName>ppt_h</p:attrName>
                                        </p:attrNameLst>
                                      </p:cBhvr>
                                      <p:tavLst>
                                        <p:tav tm="0">
                                          <p:val>
                                            <p:fltVal val="0"/>
                                          </p:val>
                                        </p:tav>
                                        <p:tav tm="100000">
                                          <p:val>
                                            <p:strVal val="#ppt_h"/>
                                          </p:val>
                                        </p:tav>
                                      </p:tavLst>
                                    </p:anim>
                                    <p:anim calcmode="lin" valueType="num">
                                      <p:cBhvr>
                                        <p:cTn id="162" dur="1000" fill="hold"/>
                                        <p:tgtEl>
                                          <p:spTgt spid="24"/>
                                        </p:tgtEl>
                                        <p:attrNameLst>
                                          <p:attrName>style.rotation</p:attrName>
                                        </p:attrNameLst>
                                      </p:cBhvr>
                                      <p:tavLst>
                                        <p:tav tm="0">
                                          <p:val>
                                            <p:fltVal val="90"/>
                                          </p:val>
                                        </p:tav>
                                        <p:tav tm="100000">
                                          <p:val>
                                            <p:fltVal val="0"/>
                                          </p:val>
                                        </p:tav>
                                      </p:tavLst>
                                    </p:anim>
                                    <p:animEffect transition="in" filter="fade">
                                      <p:cBhvr>
                                        <p:cTn id="163" dur="1000"/>
                                        <p:tgtEl>
                                          <p:spTgt spid="24"/>
                                        </p:tgtEl>
                                      </p:cBhvr>
                                    </p:animEffect>
                                  </p:childTnLst>
                                </p:cTn>
                              </p:par>
                            </p:childTnLst>
                          </p:cTn>
                        </p:par>
                      </p:childTnLst>
                    </p:cTn>
                  </p:par>
                  <p:par>
                    <p:cTn id="164" fill="hold">
                      <p:stCondLst>
                        <p:cond delay="indefinite"/>
                      </p:stCondLst>
                      <p:childTnLst>
                        <p:par>
                          <p:cTn id="165" fill="hold">
                            <p:stCondLst>
                              <p:cond delay="0"/>
                            </p:stCondLst>
                            <p:childTnLst>
                              <p:par>
                                <p:cTn id="166" presetID="31" presetClass="entr" presetSubtype="0" fill="hold" grpId="0" nodeType="clickEffect">
                                  <p:stCondLst>
                                    <p:cond delay="0"/>
                                  </p:stCondLst>
                                  <p:childTnLst>
                                    <p:set>
                                      <p:cBhvr>
                                        <p:cTn id="167" dur="1" fill="hold">
                                          <p:stCondLst>
                                            <p:cond delay="0"/>
                                          </p:stCondLst>
                                        </p:cTn>
                                        <p:tgtEl>
                                          <p:spTgt spid="28"/>
                                        </p:tgtEl>
                                        <p:attrNameLst>
                                          <p:attrName>style.visibility</p:attrName>
                                        </p:attrNameLst>
                                      </p:cBhvr>
                                      <p:to>
                                        <p:strVal val="visible"/>
                                      </p:to>
                                    </p:set>
                                    <p:anim calcmode="lin" valueType="num">
                                      <p:cBhvr>
                                        <p:cTn id="168" dur="1000" fill="hold"/>
                                        <p:tgtEl>
                                          <p:spTgt spid="28"/>
                                        </p:tgtEl>
                                        <p:attrNameLst>
                                          <p:attrName>ppt_w</p:attrName>
                                        </p:attrNameLst>
                                      </p:cBhvr>
                                      <p:tavLst>
                                        <p:tav tm="0">
                                          <p:val>
                                            <p:fltVal val="0"/>
                                          </p:val>
                                        </p:tav>
                                        <p:tav tm="100000">
                                          <p:val>
                                            <p:strVal val="#ppt_w"/>
                                          </p:val>
                                        </p:tav>
                                      </p:tavLst>
                                    </p:anim>
                                    <p:anim calcmode="lin" valueType="num">
                                      <p:cBhvr>
                                        <p:cTn id="169" dur="1000" fill="hold"/>
                                        <p:tgtEl>
                                          <p:spTgt spid="28"/>
                                        </p:tgtEl>
                                        <p:attrNameLst>
                                          <p:attrName>ppt_h</p:attrName>
                                        </p:attrNameLst>
                                      </p:cBhvr>
                                      <p:tavLst>
                                        <p:tav tm="0">
                                          <p:val>
                                            <p:fltVal val="0"/>
                                          </p:val>
                                        </p:tav>
                                        <p:tav tm="100000">
                                          <p:val>
                                            <p:strVal val="#ppt_h"/>
                                          </p:val>
                                        </p:tav>
                                      </p:tavLst>
                                    </p:anim>
                                    <p:anim calcmode="lin" valueType="num">
                                      <p:cBhvr>
                                        <p:cTn id="170" dur="1000" fill="hold"/>
                                        <p:tgtEl>
                                          <p:spTgt spid="28"/>
                                        </p:tgtEl>
                                        <p:attrNameLst>
                                          <p:attrName>style.rotation</p:attrName>
                                        </p:attrNameLst>
                                      </p:cBhvr>
                                      <p:tavLst>
                                        <p:tav tm="0">
                                          <p:val>
                                            <p:fltVal val="90"/>
                                          </p:val>
                                        </p:tav>
                                        <p:tav tm="100000">
                                          <p:val>
                                            <p:fltVal val="0"/>
                                          </p:val>
                                        </p:tav>
                                      </p:tavLst>
                                    </p:anim>
                                    <p:animEffect transition="in" filter="fade">
                                      <p:cBhvr>
                                        <p:cTn id="171" dur="1000"/>
                                        <p:tgtEl>
                                          <p:spTgt spid="28"/>
                                        </p:tgtEl>
                                      </p:cBhvr>
                                    </p:animEffect>
                                  </p:childTnLst>
                                </p:cTn>
                              </p:par>
                            </p:childTnLst>
                          </p:cTn>
                        </p:par>
                      </p:childTnLst>
                    </p:cTn>
                  </p:par>
                  <p:par>
                    <p:cTn id="172" fill="hold">
                      <p:stCondLst>
                        <p:cond delay="indefinite"/>
                      </p:stCondLst>
                      <p:childTnLst>
                        <p:par>
                          <p:cTn id="173" fill="hold">
                            <p:stCondLst>
                              <p:cond delay="0"/>
                            </p:stCondLst>
                            <p:childTnLst>
                              <p:par>
                                <p:cTn id="174" presetID="31" presetClass="entr" presetSubtype="0" fill="hold" grpId="0" nodeType="clickEffect">
                                  <p:stCondLst>
                                    <p:cond delay="0"/>
                                  </p:stCondLst>
                                  <p:childTnLst>
                                    <p:set>
                                      <p:cBhvr>
                                        <p:cTn id="175" dur="1" fill="hold">
                                          <p:stCondLst>
                                            <p:cond delay="0"/>
                                          </p:stCondLst>
                                        </p:cTn>
                                        <p:tgtEl>
                                          <p:spTgt spid="31"/>
                                        </p:tgtEl>
                                        <p:attrNameLst>
                                          <p:attrName>style.visibility</p:attrName>
                                        </p:attrNameLst>
                                      </p:cBhvr>
                                      <p:to>
                                        <p:strVal val="visible"/>
                                      </p:to>
                                    </p:set>
                                    <p:anim calcmode="lin" valueType="num">
                                      <p:cBhvr>
                                        <p:cTn id="176" dur="1000" fill="hold"/>
                                        <p:tgtEl>
                                          <p:spTgt spid="31"/>
                                        </p:tgtEl>
                                        <p:attrNameLst>
                                          <p:attrName>ppt_w</p:attrName>
                                        </p:attrNameLst>
                                      </p:cBhvr>
                                      <p:tavLst>
                                        <p:tav tm="0">
                                          <p:val>
                                            <p:fltVal val="0"/>
                                          </p:val>
                                        </p:tav>
                                        <p:tav tm="100000">
                                          <p:val>
                                            <p:strVal val="#ppt_w"/>
                                          </p:val>
                                        </p:tav>
                                      </p:tavLst>
                                    </p:anim>
                                    <p:anim calcmode="lin" valueType="num">
                                      <p:cBhvr>
                                        <p:cTn id="177" dur="1000" fill="hold"/>
                                        <p:tgtEl>
                                          <p:spTgt spid="31"/>
                                        </p:tgtEl>
                                        <p:attrNameLst>
                                          <p:attrName>ppt_h</p:attrName>
                                        </p:attrNameLst>
                                      </p:cBhvr>
                                      <p:tavLst>
                                        <p:tav tm="0">
                                          <p:val>
                                            <p:fltVal val="0"/>
                                          </p:val>
                                        </p:tav>
                                        <p:tav tm="100000">
                                          <p:val>
                                            <p:strVal val="#ppt_h"/>
                                          </p:val>
                                        </p:tav>
                                      </p:tavLst>
                                    </p:anim>
                                    <p:anim calcmode="lin" valueType="num">
                                      <p:cBhvr>
                                        <p:cTn id="178" dur="1000" fill="hold"/>
                                        <p:tgtEl>
                                          <p:spTgt spid="31"/>
                                        </p:tgtEl>
                                        <p:attrNameLst>
                                          <p:attrName>style.rotation</p:attrName>
                                        </p:attrNameLst>
                                      </p:cBhvr>
                                      <p:tavLst>
                                        <p:tav tm="0">
                                          <p:val>
                                            <p:fltVal val="90"/>
                                          </p:val>
                                        </p:tav>
                                        <p:tav tm="100000">
                                          <p:val>
                                            <p:fltVal val="0"/>
                                          </p:val>
                                        </p:tav>
                                      </p:tavLst>
                                    </p:anim>
                                    <p:animEffect transition="in" filter="fade">
                                      <p:cBhvr>
                                        <p:cTn id="179" dur="1000"/>
                                        <p:tgtEl>
                                          <p:spTgt spid="31"/>
                                        </p:tgtEl>
                                      </p:cBhvr>
                                    </p:animEffect>
                                  </p:childTnLst>
                                </p:cTn>
                              </p:par>
                            </p:childTnLst>
                          </p:cTn>
                        </p:par>
                      </p:childTnLst>
                    </p:cTn>
                  </p:par>
                  <p:par>
                    <p:cTn id="180" fill="hold">
                      <p:stCondLst>
                        <p:cond delay="indefinite"/>
                      </p:stCondLst>
                      <p:childTnLst>
                        <p:par>
                          <p:cTn id="181" fill="hold">
                            <p:stCondLst>
                              <p:cond delay="0"/>
                            </p:stCondLst>
                            <p:childTnLst>
                              <p:par>
                                <p:cTn id="182" presetID="31" presetClass="entr" presetSubtype="0" fill="hold" grpId="0" nodeType="clickEffect">
                                  <p:stCondLst>
                                    <p:cond delay="0"/>
                                  </p:stCondLst>
                                  <p:childTnLst>
                                    <p:set>
                                      <p:cBhvr>
                                        <p:cTn id="183" dur="1" fill="hold">
                                          <p:stCondLst>
                                            <p:cond delay="0"/>
                                          </p:stCondLst>
                                        </p:cTn>
                                        <p:tgtEl>
                                          <p:spTgt spid="32"/>
                                        </p:tgtEl>
                                        <p:attrNameLst>
                                          <p:attrName>style.visibility</p:attrName>
                                        </p:attrNameLst>
                                      </p:cBhvr>
                                      <p:to>
                                        <p:strVal val="visible"/>
                                      </p:to>
                                    </p:set>
                                    <p:anim calcmode="lin" valueType="num">
                                      <p:cBhvr>
                                        <p:cTn id="184" dur="1000" fill="hold"/>
                                        <p:tgtEl>
                                          <p:spTgt spid="32"/>
                                        </p:tgtEl>
                                        <p:attrNameLst>
                                          <p:attrName>ppt_w</p:attrName>
                                        </p:attrNameLst>
                                      </p:cBhvr>
                                      <p:tavLst>
                                        <p:tav tm="0">
                                          <p:val>
                                            <p:fltVal val="0"/>
                                          </p:val>
                                        </p:tav>
                                        <p:tav tm="100000">
                                          <p:val>
                                            <p:strVal val="#ppt_w"/>
                                          </p:val>
                                        </p:tav>
                                      </p:tavLst>
                                    </p:anim>
                                    <p:anim calcmode="lin" valueType="num">
                                      <p:cBhvr>
                                        <p:cTn id="185" dur="1000" fill="hold"/>
                                        <p:tgtEl>
                                          <p:spTgt spid="32"/>
                                        </p:tgtEl>
                                        <p:attrNameLst>
                                          <p:attrName>ppt_h</p:attrName>
                                        </p:attrNameLst>
                                      </p:cBhvr>
                                      <p:tavLst>
                                        <p:tav tm="0">
                                          <p:val>
                                            <p:fltVal val="0"/>
                                          </p:val>
                                        </p:tav>
                                        <p:tav tm="100000">
                                          <p:val>
                                            <p:strVal val="#ppt_h"/>
                                          </p:val>
                                        </p:tav>
                                      </p:tavLst>
                                    </p:anim>
                                    <p:anim calcmode="lin" valueType="num">
                                      <p:cBhvr>
                                        <p:cTn id="186" dur="1000" fill="hold"/>
                                        <p:tgtEl>
                                          <p:spTgt spid="32"/>
                                        </p:tgtEl>
                                        <p:attrNameLst>
                                          <p:attrName>style.rotation</p:attrName>
                                        </p:attrNameLst>
                                      </p:cBhvr>
                                      <p:tavLst>
                                        <p:tav tm="0">
                                          <p:val>
                                            <p:fltVal val="90"/>
                                          </p:val>
                                        </p:tav>
                                        <p:tav tm="100000">
                                          <p:val>
                                            <p:fltVal val="0"/>
                                          </p:val>
                                        </p:tav>
                                      </p:tavLst>
                                    </p:anim>
                                    <p:animEffect transition="in" filter="fade">
                                      <p:cBhvr>
                                        <p:cTn id="187" dur="1000"/>
                                        <p:tgtEl>
                                          <p:spTgt spid="32"/>
                                        </p:tgtEl>
                                      </p:cBhvr>
                                    </p:animEffect>
                                  </p:childTnLst>
                                </p:cTn>
                              </p:par>
                            </p:childTnLst>
                          </p:cTn>
                        </p:par>
                      </p:childTnLst>
                    </p:cTn>
                  </p:par>
                  <p:par>
                    <p:cTn id="188" fill="hold">
                      <p:stCondLst>
                        <p:cond delay="indefinite"/>
                      </p:stCondLst>
                      <p:childTnLst>
                        <p:par>
                          <p:cTn id="189" fill="hold">
                            <p:stCondLst>
                              <p:cond delay="0"/>
                            </p:stCondLst>
                            <p:childTnLst>
                              <p:par>
                                <p:cTn id="190" presetID="31" presetClass="entr" presetSubtype="0" fill="hold" grpId="0" nodeType="clickEffect">
                                  <p:stCondLst>
                                    <p:cond delay="0"/>
                                  </p:stCondLst>
                                  <p:childTnLst>
                                    <p:set>
                                      <p:cBhvr>
                                        <p:cTn id="191" dur="1" fill="hold">
                                          <p:stCondLst>
                                            <p:cond delay="0"/>
                                          </p:stCondLst>
                                        </p:cTn>
                                        <p:tgtEl>
                                          <p:spTgt spid="26"/>
                                        </p:tgtEl>
                                        <p:attrNameLst>
                                          <p:attrName>style.visibility</p:attrName>
                                        </p:attrNameLst>
                                      </p:cBhvr>
                                      <p:to>
                                        <p:strVal val="visible"/>
                                      </p:to>
                                    </p:set>
                                    <p:anim calcmode="lin" valueType="num">
                                      <p:cBhvr>
                                        <p:cTn id="192" dur="1000" fill="hold"/>
                                        <p:tgtEl>
                                          <p:spTgt spid="26"/>
                                        </p:tgtEl>
                                        <p:attrNameLst>
                                          <p:attrName>ppt_w</p:attrName>
                                        </p:attrNameLst>
                                      </p:cBhvr>
                                      <p:tavLst>
                                        <p:tav tm="0">
                                          <p:val>
                                            <p:fltVal val="0"/>
                                          </p:val>
                                        </p:tav>
                                        <p:tav tm="100000">
                                          <p:val>
                                            <p:strVal val="#ppt_w"/>
                                          </p:val>
                                        </p:tav>
                                      </p:tavLst>
                                    </p:anim>
                                    <p:anim calcmode="lin" valueType="num">
                                      <p:cBhvr>
                                        <p:cTn id="193" dur="1000" fill="hold"/>
                                        <p:tgtEl>
                                          <p:spTgt spid="26"/>
                                        </p:tgtEl>
                                        <p:attrNameLst>
                                          <p:attrName>ppt_h</p:attrName>
                                        </p:attrNameLst>
                                      </p:cBhvr>
                                      <p:tavLst>
                                        <p:tav tm="0">
                                          <p:val>
                                            <p:fltVal val="0"/>
                                          </p:val>
                                        </p:tav>
                                        <p:tav tm="100000">
                                          <p:val>
                                            <p:strVal val="#ppt_h"/>
                                          </p:val>
                                        </p:tav>
                                      </p:tavLst>
                                    </p:anim>
                                    <p:anim calcmode="lin" valueType="num">
                                      <p:cBhvr>
                                        <p:cTn id="194" dur="1000" fill="hold"/>
                                        <p:tgtEl>
                                          <p:spTgt spid="26"/>
                                        </p:tgtEl>
                                        <p:attrNameLst>
                                          <p:attrName>style.rotation</p:attrName>
                                        </p:attrNameLst>
                                      </p:cBhvr>
                                      <p:tavLst>
                                        <p:tav tm="0">
                                          <p:val>
                                            <p:fltVal val="90"/>
                                          </p:val>
                                        </p:tav>
                                        <p:tav tm="100000">
                                          <p:val>
                                            <p:fltVal val="0"/>
                                          </p:val>
                                        </p:tav>
                                      </p:tavLst>
                                    </p:anim>
                                    <p:animEffect transition="in" filter="fade">
                                      <p:cBhvr>
                                        <p:cTn id="195" dur="1000"/>
                                        <p:tgtEl>
                                          <p:spTgt spid="26"/>
                                        </p:tgtEl>
                                      </p:cBhvr>
                                    </p:animEffect>
                                  </p:childTnLst>
                                </p:cTn>
                              </p:par>
                            </p:childTnLst>
                          </p:cTn>
                        </p:par>
                      </p:childTnLst>
                    </p:cTn>
                  </p:par>
                  <p:par>
                    <p:cTn id="196" fill="hold">
                      <p:stCondLst>
                        <p:cond delay="indefinite"/>
                      </p:stCondLst>
                      <p:childTnLst>
                        <p:par>
                          <p:cTn id="197" fill="hold">
                            <p:stCondLst>
                              <p:cond delay="0"/>
                            </p:stCondLst>
                            <p:childTnLst>
                              <p:par>
                                <p:cTn id="198" presetID="31" presetClass="entr" presetSubtype="0" fill="hold" grpId="0" nodeType="clickEffect">
                                  <p:stCondLst>
                                    <p:cond delay="0"/>
                                  </p:stCondLst>
                                  <p:childTnLst>
                                    <p:set>
                                      <p:cBhvr>
                                        <p:cTn id="199" dur="1" fill="hold">
                                          <p:stCondLst>
                                            <p:cond delay="0"/>
                                          </p:stCondLst>
                                        </p:cTn>
                                        <p:tgtEl>
                                          <p:spTgt spid="27"/>
                                        </p:tgtEl>
                                        <p:attrNameLst>
                                          <p:attrName>style.visibility</p:attrName>
                                        </p:attrNameLst>
                                      </p:cBhvr>
                                      <p:to>
                                        <p:strVal val="visible"/>
                                      </p:to>
                                    </p:set>
                                    <p:anim calcmode="lin" valueType="num">
                                      <p:cBhvr>
                                        <p:cTn id="200" dur="1000" fill="hold"/>
                                        <p:tgtEl>
                                          <p:spTgt spid="27"/>
                                        </p:tgtEl>
                                        <p:attrNameLst>
                                          <p:attrName>ppt_w</p:attrName>
                                        </p:attrNameLst>
                                      </p:cBhvr>
                                      <p:tavLst>
                                        <p:tav tm="0">
                                          <p:val>
                                            <p:fltVal val="0"/>
                                          </p:val>
                                        </p:tav>
                                        <p:tav tm="100000">
                                          <p:val>
                                            <p:strVal val="#ppt_w"/>
                                          </p:val>
                                        </p:tav>
                                      </p:tavLst>
                                    </p:anim>
                                    <p:anim calcmode="lin" valueType="num">
                                      <p:cBhvr>
                                        <p:cTn id="201" dur="1000" fill="hold"/>
                                        <p:tgtEl>
                                          <p:spTgt spid="27"/>
                                        </p:tgtEl>
                                        <p:attrNameLst>
                                          <p:attrName>ppt_h</p:attrName>
                                        </p:attrNameLst>
                                      </p:cBhvr>
                                      <p:tavLst>
                                        <p:tav tm="0">
                                          <p:val>
                                            <p:fltVal val="0"/>
                                          </p:val>
                                        </p:tav>
                                        <p:tav tm="100000">
                                          <p:val>
                                            <p:strVal val="#ppt_h"/>
                                          </p:val>
                                        </p:tav>
                                      </p:tavLst>
                                    </p:anim>
                                    <p:anim calcmode="lin" valueType="num">
                                      <p:cBhvr>
                                        <p:cTn id="202" dur="1000" fill="hold"/>
                                        <p:tgtEl>
                                          <p:spTgt spid="27"/>
                                        </p:tgtEl>
                                        <p:attrNameLst>
                                          <p:attrName>style.rotation</p:attrName>
                                        </p:attrNameLst>
                                      </p:cBhvr>
                                      <p:tavLst>
                                        <p:tav tm="0">
                                          <p:val>
                                            <p:fltVal val="90"/>
                                          </p:val>
                                        </p:tav>
                                        <p:tav tm="100000">
                                          <p:val>
                                            <p:fltVal val="0"/>
                                          </p:val>
                                        </p:tav>
                                      </p:tavLst>
                                    </p:anim>
                                    <p:animEffect transition="in" filter="fade">
                                      <p:cBhvr>
                                        <p:cTn id="20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336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587" y="709300"/>
            <a:ext cx="8326484" cy="5460763"/>
          </a:xfrm>
          <a:prstGeom prst="rect">
            <a:avLst/>
          </a:prstGeom>
        </p:spPr>
      </p:pic>
      <p:sp>
        <p:nvSpPr>
          <p:cNvPr id="4" name="Rectangle 3"/>
          <p:cNvSpPr/>
          <p:nvPr/>
        </p:nvSpPr>
        <p:spPr>
          <a:xfrm>
            <a:off x="1116819" y="5817547"/>
            <a:ext cx="3777241" cy="41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A baby is abducting or kidnaping.</a:t>
            </a:r>
            <a:endParaRPr lang="en-US" dirty="0">
              <a:solidFill>
                <a:srgbClr val="FFFF00"/>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566" b="8306"/>
          <a:stretch/>
        </p:blipFill>
        <p:spPr>
          <a:xfrm>
            <a:off x="1403055" y="709299"/>
            <a:ext cx="8326484" cy="5460763"/>
          </a:xfrm>
          <a:prstGeom prst="rect">
            <a:avLst/>
          </a:prstGeom>
        </p:spPr>
      </p:pic>
      <p:sp>
        <p:nvSpPr>
          <p:cNvPr id="7" name="Rectangle 6"/>
          <p:cNvSpPr/>
          <p:nvPr/>
        </p:nvSpPr>
        <p:spPr>
          <a:xfrm>
            <a:off x="4919698" y="5398803"/>
            <a:ext cx="4973653" cy="41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Another baby is abducting or kidnaping.</a:t>
            </a:r>
            <a:endParaRPr lang="en-US" dirty="0">
              <a:solidFill>
                <a:srgbClr val="FFFF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587" y="709298"/>
            <a:ext cx="8307952" cy="5460763"/>
          </a:xfrm>
          <a:prstGeom prst="rect">
            <a:avLst/>
          </a:prstGeom>
        </p:spPr>
      </p:pic>
      <p:sp>
        <p:nvSpPr>
          <p:cNvPr id="9" name="Rectangle 8"/>
          <p:cNvSpPr/>
          <p:nvPr/>
        </p:nvSpPr>
        <p:spPr>
          <a:xfrm>
            <a:off x="5993958" y="4430860"/>
            <a:ext cx="1800315" cy="41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A gunman.</a:t>
            </a:r>
            <a:endParaRPr lang="en-US" dirty="0">
              <a:solidFill>
                <a:srgbClr val="FFFF00"/>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1587" y="709297"/>
            <a:ext cx="8303021" cy="5460764"/>
          </a:xfrm>
          <a:prstGeom prst="rect">
            <a:avLst/>
          </a:prstGeom>
        </p:spPr>
      </p:pic>
      <p:sp>
        <p:nvSpPr>
          <p:cNvPr id="11" name="Rectangle 10"/>
          <p:cNvSpPr/>
          <p:nvPr/>
        </p:nvSpPr>
        <p:spPr>
          <a:xfrm>
            <a:off x="2575857" y="5784432"/>
            <a:ext cx="5776957" cy="41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Some children have been abducted.</a:t>
            </a:r>
            <a:endParaRPr lang="en-US" dirty="0">
              <a:solidFill>
                <a:srgbClr val="FFFF00"/>
              </a:solidFill>
            </a:endParaRPr>
          </a:p>
        </p:txBody>
      </p:sp>
      <p:sp>
        <p:nvSpPr>
          <p:cNvPr id="12" name="Rectangle 11"/>
          <p:cNvSpPr/>
          <p:nvPr/>
        </p:nvSpPr>
        <p:spPr>
          <a:xfrm>
            <a:off x="3105479" y="161938"/>
            <a:ext cx="5776957" cy="41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Look at the pictures</a:t>
            </a:r>
            <a:endParaRPr lang="en-US" sz="3200" b="1" dirty="0">
              <a:solidFill>
                <a:srgbClr val="0000FF"/>
              </a:solidFill>
              <a:latin typeface="Agency FB" panose="020B0503020202020204" pitchFamily="34" charset="0"/>
            </a:endParaRPr>
          </a:p>
        </p:txBody>
      </p:sp>
      <p:sp>
        <p:nvSpPr>
          <p:cNvPr id="13" name="Rectangle 12"/>
          <p:cNvSpPr/>
          <p:nvPr/>
        </p:nvSpPr>
        <p:spPr>
          <a:xfrm rot="16200000">
            <a:off x="8583020" y="3340201"/>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35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par>
                                <p:cTn id="39" presetID="3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 y="0"/>
            <a:ext cx="12380595" cy="6858000"/>
          </a:xfrm>
          <a:prstGeom prst="rect">
            <a:avLst/>
          </a:prstGeom>
        </p:spPr>
      </p:pic>
      <p:sp>
        <p:nvSpPr>
          <p:cNvPr id="4" name="Rectangle 3"/>
          <p:cNvSpPr/>
          <p:nvPr/>
        </p:nvSpPr>
        <p:spPr>
          <a:xfrm>
            <a:off x="9774625" y="224529"/>
            <a:ext cx="1815625" cy="3993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1</a:t>
            </a:r>
            <a:r>
              <a:rPr lang="en-US" sz="2800" b="1" dirty="0" smtClean="0">
                <a:solidFill>
                  <a:srgbClr val="0070C0"/>
                </a:solidFill>
              </a:rPr>
              <a:t>×10=10</a:t>
            </a:r>
            <a:endParaRPr lang="en-US" sz="2800" b="1" dirty="0">
              <a:solidFill>
                <a:srgbClr val="0070C0"/>
              </a:solidFill>
            </a:endParaRPr>
          </a:p>
        </p:txBody>
      </p:sp>
      <p:sp>
        <p:nvSpPr>
          <p:cNvPr id="5" name="Rectangle 4"/>
          <p:cNvSpPr/>
          <p:nvPr/>
        </p:nvSpPr>
        <p:spPr>
          <a:xfrm>
            <a:off x="205778" y="898666"/>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i="1" dirty="0" smtClean="0"/>
          </a:p>
          <a:p>
            <a:pPr lvl="0" algn="ctr"/>
            <a:r>
              <a:rPr lang="en-US" sz="3200" dirty="0" smtClean="0">
                <a:solidFill>
                  <a:schemeClr val="tx1"/>
                </a:solidFill>
                <a:latin typeface="Agency FB" panose="020B0503020202020204" pitchFamily="34" charset="0"/>
              </a:rPr>
              <a:t>take</a:t>
            </a:r>
            <a:endParaRPr lang="en-US" sz="3200" dirty="0">
              <a:solidFill>
                <a:schemeClr val="tx1"/>
              </a:solidFill>
              <a:latin typeface="Agency FB" panose="020B0503020202020204" pitchFamily="34" charset="0"/>
            </a:endParaRPr>
          </a:p>
          <a:p>
            <a:pPr algn="ctr"/>
            <a:endParaRPr lang="en-US" dirty="0"/>
          </a:p>
        </p:txBody>
      </p:sp>
      <p:sp>
        <p:nvSpPr>
          <p:cNvPr id="6" name="Rectangle 5"/>
          <p:cNvSpPr/>
          <p:nvPr/>
        </p:nvSpPr>
        <p:spPr>
          <a:xfrm>
            <a:off x="2477536" y="898666"/>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be</a:t>
            </a:r>
            <a:endParaRPr lang="en-US" dirty="0">
              <a:solidFill>
                <a:schemeClr val="tx1"/>
              </a:solidFill>
              <a:latin typeface="Agency FB" panose="020B0503020202020204" pitchFamily="34" charset="0"/>
            </a:endParaRPr>
          </a:p>
        </p:txBody>
      </p:sp>
      <p:sp>
        <p:nvSpPr>
          <p:cNvPr id="7" name="Rectangle 6"/>
          <p:cNvSpPr/>
          <p:nvPr/>
        </p:nvSpPr>
        <p:spPr>
          <a:xfrm>
            <a:off x="4749294" y="898666"/>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say</a:t>
            </a:r>
            <a:endParaRPr lang="en-US" dirty="0">
              <a:solidFill>
                <a:schemeClr val="tx1"/>
              </a:solidFill>
              <a:latin typeface="Agency FB" panose="020B0503020202020204" pitchFamily="34" charset="0"/>
            </a:endParaRPr>
          </a:p>
        </p:txBody>
      </p:sp>
      <p:sp>
        <p:nvSpPr>
          <p:cNvPr id="8" name="Rectangle 7"/>
          <p:cNvSpPr/>
          <p:nvPr/>
        </p:nvSpPr>
        <p:spPr>
          <a:xfrm>
            <a:off x="7013931" y="898666"/>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confirm</a:t>
            </a:r>
            <a:endParaRPr lang="en-US" dirty="0">
              <a:solidFill>
                <a:schemeClr val="tx1"/>
              </a:solidFill>
              <a:latin typeface="Agency FB" panose="020B0503020202020204" pitchFamily="34" charset="0"/>
            </a:endParaRPr>
          </a:p>
        </p:txBody>
      </p:sp>
      <p:sp>
        <p:nvSpPr>
          <p:cNvPr id="9" name="Rectangle 8"/>
          <p:cNvSpPr/>
          <p:nvPr/>
        </p:nvSpPr>
        <p:spPr>
          <a:xfrm>
            <a:off x="9278567" y="907349"/>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abduct</a:t>
            </a:r>
            <a:endParaRPr lang="en-US" dirty="0">
              <a:solidFill>
                <a:schemeClr val="tx1"/>
              </a:solidFill>
              <a:latin typeface="Agency FB" panose="020B0503020202020204" pitchFamily="34" charset="0"/>
            </a:endParaRPr>
          </a:p>
        </p:txBody>
      </p:sp>
      <p:sp>
        <p:nvSpPr>
          <p:cNvPr id="10" name="Rectangle 9"/>
          <p:cNvSpPr/>
          <p:nvPr/>
        </p:nvSpPr>
        <p:spPr>
          <a:xfrm>
            <a:off x="7013930" y="1306475"/>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gency FB" panose="020B0503020202020204" pitchFamily="34" charset="0"/>
            </a:endParaRPr>
          </a:p>
        </p:txBody>
      </p:sp>
      <p:sp>
        <p:nvSpPr>
          <p:cNvPr id="11" name="Rectangle 10"/>
          <p:cNvSpPr/>
          <p:nvPr/>
        </p:nvSpPr>
        <p:spPr>
          <a:xfrm>
            <a:off x="205778" y="1316881"/>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loot</a:t>
            </a:r>
            <a:endParaRPr lang="en-US" dirty="0">
              <a:solidFill>
                <a:schemeClr val="tx1"/>
              </a:solidFill>
              <a:latin typeface="Agency FB" panose="020B0503020202020204" pitchFamily="34" charset="0"/>
            </a:endParaRPr>
          </a:p>
        </p:txBody>
      </p:sp>
      <p:sp>
        <p:nvSpPr>
          <p:cNvPr id="12" name="Rectangle 11"/>
          <p:cNvSpPr/>
          <p:nvPr/>
        </p:nvSpPr>
        <p:spPr>
          <a:xfrm>
            <a:off x="2477536" y="1306475"/>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release</a:t>
            </a:r>
            <a:endParaRPr lang="en-US" dirty="0">
              <a:solidFill>
                <a:schemeClr val="tx1"/>
              </a:solidFill>
              <a:latin typeface="Agency FB" panose="020B0503020202020204" pitchFamily="34" charset="0"/>
            </a:endParaRPr>
          </a:p>
        </p:txBody>
      </p:sp>
      <p:sp>
        <p:nvSpPr>
          <p:cNvPr id="13" name="Rectangle 12"/>
          <p:cNvSpPr/>
          <p:nvPr/>
        </p:nvSpPr>
        <p:spPr>
          <a:xfrm>
            <a:off x="4749294" y="1309668"/>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smtClean="0">
                <a:solidFill>
                  <a:schemeClr val="tx1"/>
                </a:solidFill>
                <a:latin typeface="Agency FB" panose="020B0503020202020204" pitchFamily="34" charset="0"/>
              </a:rPr>
              <a:t>learn</a:t>
            </a:r>
            <a:endParaRPr lang="en-US" sz="2800" dirty="0">
              <a:solidFill>
                <a:schemeClr val="tx1"/>
              </a:solidFill>
              <a:latin typeface="Agency FB" panose="020B0503020202020204" pitchFamily="34" charset="0"/>
            </a:endParaRPr>
          </a:p>
        </p:txBody>
      </p:sp>
      <p:sp>
        <p:nvSpPr>
          <p:cNvPr id="14" name="Rectangle 13"/>
          <p:cNvSpPr/>
          <p:nvPr/>
        </p:nvSpPr>
        <p:spPr>
          <a:xfrm>
            <a:off x="9278566" y="1315158"/>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gency FB" panose="020B0503020202020204" pitchFamily="34" charset="0"/>
            </a:endParaRPr>
          </a:p>
        </p:txBody>
      </p:sp>
      <p:sp>
        <p:nvSpPr>
          <p:cNvPr id="15" name="Rectangle 14"/>
          <p:cNvSpPr/>
          <p:nvPr/>
        </p:nvSpPr>
        <p:spPr>
          <a:xfrm>
            <a:off x="205778" y="1825833"/>
            <a:ext cx="6015919" cy="3924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Times New Roman" panose="02020603050405020304" pitchFamily="18" charset="0"/>
                <a:cs typeface="Times New Roman" panose="02020603050405020304" pitchFamily="18" charset="0"/>
              </a:rPr>
              <a:t>138 children have been (a</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from a madrasa in Nigeria last Monday. Local authorities (b</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gunmen abducted the children. The government has (c)--- the incident. However, they not (d</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anything about the number of the children but state government had confirmed. Authorities (e</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the abductors (f</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11 abducted children. These children (g</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very young, they have not even (h</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to walk properly. Local armed groups regularly (i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 steal cattle and </a:t>
            </a:r>
            <a:r>
              <a:rPr lang="en-US" sz="2400" dirty="0">
                <a:solidFill>
                  <a:srgbClr val="002060"/>
                </a:solidFill>
                <a:latin typeface="Times New Roman" panose="02020603050405020304" pitchFamily="18" charset="0"/>
                <a:cs typeface="Times New Roman" panose="02020603050405020304" pitchFamily="18" charset="0"/>
              </a:rPr>
              <a:t>(j) --- </a:t>
            </a:r>
            <a:r>
              <a:rPr lang="en-US" sz="2400" dirty="0" smtClean="0">
                <a:solidFill>
                  <a:srgbClr val="002060"/>
                </a:solidFill>
                <a:latin typeface="Times New Roman" panose="02020603050405020304" pitchFamily="18" charset="0"/>
                <a:cs typeface="Times New Roman" panose="02020603050405020304" pitchFamily="18" charset="0"/>
              </a:rPr>
              <a:t>people hostage in central Nigeria.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272735" y="5984891"/>
            <a:ext cx="2093720"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b. said</a:t>
            </a:r>
            <a:endParaRPr lang="en-US" sz="2800" dirty="0">
              <a:solidFill>
                <a:srgbClr val="0000FF"/>
              </a:solidFill>
              <a:latin typeface="Agency FB" panose="020B0503020202020204" pitchFamily="34" charset="0"/>
            </a:endParaRPr>
          </a:p>
        </p:txBody>
      </p:sp>
      <p:sp>
        <p:nvSpPr>
          <p:cNvPr id="17" name="Rectangle 16"/>
          <p:cNvSpPr/>
          <p:nvPr/>
        </p:nvSpPr>
        <p:spPr>
          <a:xfrm>
            <a:off x="2348010" y="5969296"/>
            <a:ext cx="2251815"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c. confirmed</a:t>
            </a:r>
            <a:endParaRPr lang="en-US" sz="2800" dirty="0">
              <a:solidFill>
                <a:srgbClr val="0000FF"/>
              </a:solidFill>
              <a:latin typeface="Agency FB" panose="020B0503020202020204" pitchFamily="34" charset="0"/>
            </a:endParaRPr>
          </a:p>
        </p:txBody>
      </p:sp>
      <p:sp>
        <p:nvSpPr>
          <p:cNvPr id="18" name="Rectangle 17"/>
          <p:cNvSpPr/>
          <p:nvPr/>
        </p:nvSpPr>
        <p:spPr>
          <a:xfrm>
            <a:off x="4057364" y="5971231"/>
            <a:ext cx="186642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d. </a:t>
            </a:r>
            <a:r>
              <a:rPr lang="en-US" sz="2800" dirty="0">
                <a:solidFill>
                  <a:srgbClr val="0000FF"/>
                </a:solidFill>
                <a:latin typeface="Agency FB" panose="020B0503020202020204" pitchFamily="34" charset="0"/>
              </a:rPr>
              <a:t>d</a:t>
            </a:r>
            <a:r>
              <a:rPr lang="en-US" sz="2800" dirty="0" smtClean="0">
                <a:solidFill>
                  <a:srgbClr val="0000FF"/>
                </a:solidFill>
                <a:latin typeface="Agency FB" panose="020B0503020202020204" pitchFamily="34" charset="0"/>
              </a:rPr>
              <a:t>id not say</a:t>
            </a:r>
            <a:endParaRPr lang="en-US" sz="2800" dirty="0">
              <a:solidFill>
                <a:srgbClr val="0000FF"/>
              </a:solidFill>
              <a:latin typeface="Agency FB" panose="020B0503020202020204" pitchFamily="34" charset="0"/>
            </a:endParaRPr>
          </a:p>
        </p:txBody>
      </p:sp>
      <p:sp>
        <p:nvSpPr>
          <p:cNvPr id="19" name="Rectangle 18"/>
          <p:cNvSpPr/>
          <p:nvPr/>
        </p:nvSpPr>
        <p:spPr>
          <a:xfrm>
            <a:off x="5431561" y="5984891"/>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e. say</a:t>
            </a:r>
            <a:endParaRPr lang="en-US" sz="2800" dirty="0">
              <a:solidFill>
                <a:srgbClr val="0000FF"/>
              </a:solidFill>
              <a:latin typeface="Agency FB" panose="020B0503020202020204" pitchFamily="34" charset="0"/>
            </a:endParaRPr>
          </a:p>
        </p:txBody>
      </p:sp>
      <p:sp>
        <p:nvSpPr>
          <p:cNvPr id="20" name="Rectangle 19"/>
          <p:cNvSpPr/>
          <p:nvPr/>
        </p:nvSpPr>
        <p:spPr>
          <a:xfrm>
            <a:off x="346441" y="6307176"/>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f. released</a:t>
            </a:r>
            <a:endParaRPr lang="en-US" sz="2800" dirty="0">
              <a:solidFill>
                <a:srgbClr val="0000FF"/>
              </a:solidFill>
              <a:latin typeface="Agency FB" panose="020B0503020202020204" pitchFamily="34" charset="0"/>
            </a:endParaRPr>
          </a:p>
        </p:txBody>
      </p:sp>
      <p:sp>
        <p:nvSpPr>
          <p:cNvPr id="21" name="Rectangle 20"/>
          <p:cNvSpPr/>
          <p:nvPr/>
        </p:nvSpPr>
        <p:spPr>
          <a:xfrm>
            <a:off x="1476218" y="6299306"/>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g. are</a:t>
            </a:r>
            <a:endParaRPr lang="en-US" sz="2800" dirty="0">
              <a:solidFill>
                <a:srgbClr val="0000FF"/>
              </a:solidFill>
              <a:latin typeface="Agency FB" panose="020B0503020202020204" pitchFamily="34" charset="0"/>
            </a:endParaRPr>
          </a:p>
        </p:txBody>
      </p:sp>
      <p:sp>
        <p:nvSpPr>
          <p:cNvPr id="22" name="Rectangle 21"/>
          <p:cNvSpPr/>
          <p:nvPr/>
        </p:nvSpPr>
        <p:spPr>
          <a:xfrm>
            <a:off x="2550665" y="6334854"/>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Agency FB" panose="020B0503020202020204" pitchFamily="34" charset="0"/>
              </a:rPr>
              <a:t>h</a:t>
            </a:r>
            <a:r>
              <a:rPr lang="en-US" sz="2800" dirty="0" smtClean="0">
                <a:solidFill>
                  <a:srgbClr val="0000FF"/>
                </a:solidFill>
                <a:latin typeface="Agency FB" panose="020B0503020202020204" pitchFamily="34" charset="0"/>
              </a:rPr>
              <a:t>. learned </a:t>
            </a:r>
            <a:endParaRPr lang="en-US" sz="2800" dirty="0">
              <a:solidFill>
                <a:srgbClr val="0000FF"/>
              </a:solidFill>
              <a:latin typeface="Agency FB" panose="020B0503020202020204" pitchFamily="34" charset="0"/>
            </a:endParaRPr>
          </a:p>
        </p:txBody>
      </p:sp>
      <p:sp>
        <p:nvSpPr>
          <p:cNvPr id="23" name="Rectangle 22"/>
          <p:cNvSpPr/>
          <p:nvPr/>
        </p:nvSpPr>
        <p:spPr>
          <a:xfrm>
            <a:off x="3550735" y="6322503"/>
            <a:ext cx="1813248"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i.  loot</a:t>
            </a:r>
            <a:endParaRPr lang="en-US" sz="2800" dirty="0">
              <a:solidFill>
                <a:srgbClr val="0000FF"/>
              </a:solidFill>
              <a:latin typeface="Agency FB" panose="020B0503020202020204" pitchFamily="34" charset="0"/>
            </a:endParaRPr>
          </a:p>
        </p:txBody>
      </p:sp>
      <p:sp>
        <p:nvSpPr>
          <p:cNvPr id="24" name="Rectangle 23"/>
          <p:cNvSpPr/>
          <p:nvPr/>
        </p:nvSpPr>
        <p:spPr>
          <a:xfrm>
            <a:off x="4473087" y="6309749"/>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j. take</a:t>
            </a:r>
            <a:endParaRPr lang="en-US" sz="2800" dirty="0">
              <a:solidFill>
                <a:srgbClr val="0000FF"/>
              </a:solidFill>
              <a:latin typeface="Agency FB" panose="020B0503020202020204" pitchFamily="34" charset="0"/>
            </a:endParaRPr>
          </a:p>
        </p:txBody>
      </p:sp>
      <p:sp>
        <p:nvSpPr>
          <p:cNvPr id="26" name="Rectangle 25"/>
          <p:cNvSpPr/>
          <p:nvPr/>
        </p:nvSpPr>
        <p:spPr>
          <a:xfrm rot="16200000">
            <a:off x="8905749" y="3352937"/>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99174" y="5967117"/>
            <a:ext cx="2171217"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a. abducted</a:t>
            </a:r>
            <a:endParaRPr lang="en-US" sz="2800" dirty="0">
              <a:solidFill>
                <a:srgbClr val="0000FF"/>
              </a:solidFill>
              <a:latin typeface="Agency FB" panose="020B0503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709" y="2021806"/>
            <a:ext cx="5579855" cy="39357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5" name="Rectangle 24"/>
          <p:cNvSpPr/>
          <p:nvPr/>
        </p:nvSpPr>
        <p:spPr>
          <a:xfrm>
            <a:off x="7701421" y="1587406"/>
            <a:ext cx="2438470" cy="47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gency FB" panose="020B0503020202020204" pitchFamily="34" charset="0"/>
              </a:rPr>
              <a:t>Look at the picture</a:t>
            </a:r>
            <a:endParaRPr lang="en-US" sz="2400" b="1" dirty="0">
              <a:solidFill>
                <a:schemeClr val="tx1"/>
              </a:solidFill>
              <a:latin typeface="Agency FB" panose="020B0503020202020204" pitchFamily="34" charset="0"/>
            </a:endParaRPr>
          </a:p>
        </p:txBody>
      </p:sp>
      <p:sp>
        <p:nvSpPr>
          <p:cNvPr id="30" name="Rectangle 29"/>
          <p:cNvSpPr/>
          <p:nvPr/>
        </p:nvSpPr>
        <p:spPr>
          <a:xfrm>
            <a:off x="2109828" y="126764"/>
            <a:ext cx="6657174" cy="79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00FF"/>
                </a:solidFill>
                <a:latin typeface="Impact" panose="020B0806030902050204" pitchFamily="34" charset="0"/>
              </a:rPr>
              <a:t>4. Use right form of verbs</a:t>
            </a:r>
            <a:endParaRPr lang="en-US" sz="3600" dirty="0">
              <a:solidFill>
                <a:srgbClr val="0000FF"/>
              </a:solidFill>
              <a:latin typeface="Impact" panose="020B0806030902050204" pitchFamily="34" charset="0"/>
            </a:endParaRPr>
          </a:p>
        </p:txBody>
      </p:sp>
    </p:spTree>
    <p:extLst>
      <p:ext uri="{BB962C8B-B14F-4D97-AF65-F5344CB8AC3E}">
        <p14:creationId xmlns:p14="http://schemas.microsoft.com/office/powerpoint/2010/main" val="16697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nodeType="clickEffect">
                                  <p:stCondLst>
                                    <p:cond delay="0"/>
                                  </p:stCondLst>
                                  <p:iterate type="lt">
                                    <p:tmPct val="10000"/>
                                  </p:iterate>
                                  <p:childTnLst>
                                    <p:set>
                                      <p:cBhvr>
                                        <p:cTn id="76" dur="1" fill="hold">
                                          <p:stCondLst>
                                            <p:cond delay="0"/>
                                          </p:stCondLst>
                                        </p:cTn>
                                        <p:tgtEl>
                                          <p:spTgt spid="15">
                                            <p:txEl>
                                              <p:pRg st="0" end="0"/>
                                            </p:txEl>
                                          </p:spTgt>
                                        </p:tgtEl>
                                        <p:attrNameLst>
                                          <p:attrName>style.visibility</p:attrName>
                                        </p:attrNameLst>
                                      </p:cBhvr>
                                      <p:to>
                                        <p:strVal val="visible"/>
                                      </p:to>
                                    </p:set>
                                    <p:anim calcmode="lin" valueType="num">
                                      <p:cBhvr>
                                        <p:cTn id="77"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79"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5">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1000" fill="hold"/>
                                        <p:tgtEl>
                                          <p:spTgt spid="27"/>
                                        </p:tgtEl>
                                        <p:attrNameLst>
                                          <p:attrName>ppt_w</p:attrName>
                                        </p:attrNameLst>
                                      </p:cBhvr>
                                      <p:tavLst>
                                        <p:tav tm="0">
                                          <p:val>
                                            <p:fltVal val="0"/>
                                          </p:val>
                                        </p:tav>
                                        <p:tav tm="100000">
                                          <p:val>
                                            <p:strVal val="#ppt_w"/>
                                          </p:val>
                                        </p:tav>
                                      </p:tavLst>
                                    </p:anim>
                                    <p:anim calcmode="lin" valueType="num">
                                      <p:cBhvr>
                                        <p:cTn id="87" dur="1000" fill="hold"/>
                                        <p:tgtEl>
                                          <p:spTgt spid="27"/>
                                        </p:tgtEl>
                                        <p:attrNameLst>
                                          <p:attrName>ppt_h</p:attrName>
                                        </p:attrNameLst>
                                      </p:cBhvr>
                                      <p:tavLst>
                                        <p:tav tm="0">
                                          <p:val>
                                            <p:fltVal val="0"/>
                                          </p:val>
                                        </p:tav>
                                        <p:tav tm="100000">
                                          <p:val>
                                            <p:strVal val="#ppt_h"/>
                                          </p:val>
                                        </p:tav>
                                      </p:tavLst>
                                    </p:anim>
                                    <p:anim calcmode="lin" valueType="num">
                                      <p:cBhvr>
                                        <p:cTn id="88" dur="1000" fill="hold"/>
                                        <p:tgtEl>
                                          <p:spTgt spid="27"/>
                                        </p:tgtEl>
                                        <p:attrNameLst>
                                          <p:attrName>style.rotation</p:attrName>
                                        </p:attrNameLst>
                                      </p:cBhvr>
                                      <p:tavLst>
                                        <p:tav tm="0">
                                          <p:val>
                                            <p:fltVal val="90"/>
                                          </p:val>
                                        </p:tav>
                                        <p:tav tm="100000">
                                          <p:val>
                                            <p:fltVal val="0"/>
                                          </p:val>
                                        </p:tav>
                                      </p:tavLst>
                                    </p:anim>
                                    <p:animEffect transition="in" filter="fade">
                                      <p:cBhvr>
                                        <p:cTn id="89" dur="10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1000" fill="hold"/>
                                        <p:tgtEl>
                                          <p:spTgt spid="16"/>
                                        </p:tgtEl>
                                        <p:attrNameLst>
                                          <p:attrName>ppt_w</p:attrName>
                                        </p:attrNameLst>
                                      </p:cBhvr>
                                      <p:tavLst>
                                        <p:tav tm="0">
                                          <p:val>
                                            <p:fltVal val="0"/>
                                          </p:val>
                                        </p:tav>
                                        <p:tav tm="100000">
                                          <p:val>
                                            <p:strVal val="#ppt_w"/>
                                          </p:val>
                                        </p:tav>
                                      </p:tavLst>
                                    </p:anim>
                                    <p:anim calcmode="lin" valueType="num">
                                      <p:cBhvr>
                                        <p:cTn id="95" dur="1000" fill="hold"/>
                                        <p:tgtEl>
                                          <p:spTgt spid="16"/>
                                        </p:tgtEl>
                                        <p:attrNameLst>
                                          <p:attrName>ppt_h</p:attrName>
                                        </p:attrNameLst>
                                      </p:cBhvr>
                                      <p:tavLst>
                                        <p:tav tm="0">
                                          <p:val>
                                            <p:fltVal val="0"/>
                                          </p:val>
                                        </p:tav>
                                        <p:tav tm="100000">
                                          <p:val>
                                            <p:strVal val="#ppt_h"/>
                                          </p:val>
                                        </p:tav>
                                      </p:tavLst>
                                    </p:anim>
                                    <p:anim calcmode="lin" valueType="num">
                                      <p:cBhvr>
                                        <p:cTn id="96" dur="1000" fill="hold"/>
                                        <p:tgtEl>
                                          <p:spTgt spid="16"/>
                                        </p:tgtEl>
                                        <p:attrNameLst>
                                          <p:attrName>style.rotation</p:attrName>
                                        </p:attrNameLst>
                                      </p:cBhvr>
                                      <p:tavLst>
                                        <p:tav tm="0">
                                          <p:val>
                                            <p:fltVal val="90"/>
                                          </p:val>
                                        </p:tav>
                                        <p:tav tm="100000">
                                          <p:val>
                                            <p:fltVal val="0"/>
                                          </p:val>
                                        </p:tav>
                                      </p:tavLst>
                                    </p:anim>
                                    <p:animEffect transition="in" filter="fade">
                                      <p:cBhvr>
                                        <p:cTn id="97" dur="10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1000" fill="hold"/>
                                        <p:tgtEl>
                                          <p:spTgt spid="17"/>
                                        </p:tgtEl>
                                        <p:attrNameLst>
                                          <p:attrName>ppt_w</p:attrName>
                                        </p:attrNameLst>
                                      </p:cBhvr>
                                      <p:tavLst>
                                        <p:tav tm="0">
                                          <p:val>
                                            <p:fltVal val="0"/>
                                          </p:val>
                                        </p:tav>
                                        <p:tav tm="100000">
                                          <p:val>
                                            <p:strVal val="#ppt_w"/>
                                          </p:val>
                                        </p:tav>
                                      </p:tavLst>
                                    </p:anim>
                                    <p:anim calcmode="lin" valueType="num">
                                      <p:cBhvr>
                                        <p:cTn id="103" dur="1000" fill="hold"/>
                                        <p:tgtEl>
                                          <p:spTgt spid="17"/>
                                        </p:tgtEl>
                                        <p:attrNameLst>
                                          <p:attrName>ppt_h</p:attrName>
                                        </p:attrNameLst>
                                      </p:cBhvr>
                                      <p:tavLst>
                                        <p:tav tm="0">
                                          <p:val>
                                            <p:fltVal val="0"/>
                                          </p:val>
                                        </p:tav>
                                        <p:tav tm="100000">
                                          <p:val>
                                            <p:strVal val="#ppt_h"/>
                                          </p:val>
                                        </p:tav>
                                      </p:tavLst>
                                    </p:anim>
                                    <p:anim calcmode="lin" valueType="num">
                                      <p:cBhvr>
                                        <p:cTn id="104" dur="1000" fill="hold"/>
                                        <p:tgtEl>
                                          <p:spTgt spid="17"/>
                                        </p:tgtEl>
                                        <p:attrNameLst>
                                          <p:attrName>style.rotation</p:attrName>
                                        </p:attrNameLst>
                                      </p:cBhvr>
                                      <p:tavLst>
                                        <p:tav tm="0">
                                          <p:val>
                                            <p:fltVal val="90"/>
                                          </p:val>
                                        </p:tav>
                                        <p:tav tm="100000">
                                          <p:val>
                                            <p:fltVal val="0"/>
                                          </p:val>
                                        </p:tav>
                                      </p:tavLst>
                                    </p:anim>
                                    <p:animEffect transition="in" filter="fade">
                                      <p:cBhvr>
                                        <p:cTn id="105" dur="10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p:cTn id="110" dur="1000" fill="hold"/>
                                        <p:tgtEl>
                                          <p:spTgt spid="18"/>
                                        </p:tgtEl>
                                        <p:attrNameLst>
                                          <p:attrName>ppt_w</p:attrName>
                                        </p:attrNameLst>
                                      </p:cBhvr>
                                      <p:tavLst>
                                        <p:tav tm="0">
                                          <p:val>
                                            <p:fltVal val="0"/>
                                          </p:val>
                                        </p:tav>
                                        <p:tav tm="100000">
                                          <p:val>
                                            <p:strVal val="#ppt_w"/>
                                          </p:val>
                                        </p:tav>
                                      </p:tavLst>
                                    </p:anim>
                                    <p:anim calcmode="lin" valueType="num">
                                      <p:cBhvr>
                                        <p:cTn id="111" dur="1000" fill="hold"/>
                                        <p:tgtEl>
                                          <p:spTgt spid="18"/>
                                        </p:tgtEl>
                                        <p:attrNameLst>
                                          <p:attrName>ppt_h</p:attrName>
                                        </p:attrNameLst>
                                      </p:cBhvr>
                                      <p:tavLst>
                                        <p:tav tm="0">
                                          <p:val>
                                            <p:fltVal val="0"/>
                                          </p:val>
                                        </p:tav>
                                        <p:tav tm="100000">
                                          <p:val>
                                            <p:strVal val="#ppt_h"/>
                                          </p:val>
                                        </p:tav>
                                      </p:tavLst>
                                    </p:anim>
                                    <p:anim calcmode="lin" valueType="num">
                                      <p:cBhvr>
                                        <p:cTn id="112" dur="1000" fill="hold"/>
                                        <p:tgtEl>
                                          <p:spTgt spid="18"/>
                                        </p:tgtEl>
                                        <p:attrNameLst>
                                          <p:attrName>style.rotation</p:attrName>
                                        </p:attrNameLst>
                                      </p:cBhvr>
                                      <p:tavLst>
                                        <p:tav tm="0">
                                          <p:val>
                                            <p:fltVal val="90"/>
                                          </p:val>
                                        </p:tav>
                                        <p:tav tm="100000">
                                          <p:val>
                                            <p:fltVal val="0"/>
                                          </p:val>
                                        </p:tav>
                                      </p:tavLst>
                                    </p:anim>
                                    <p:animEffect transition="in" filter="fade">
                                      <p:cBhvr>
                                        <p:cTn id="113" dur="10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19"/>
                                        </p:tgtEl>
                                        <p:attrNameLst>
                                          <p:attrName>style.visibility</p:attrName>
                                        </p:attrNameLst>
                                      </p:cBhvr>
                                      <p:to>
                                        <p:strVal val="visible"/>
                                      </p:to>
                                    </p:set>
                                    <p:anim calcmode="lin" valueType="num">
                                      <p:cBhvr>
                                        <p:cTn id="118" dur="1000" fill="hold"/>
                                        <p:tgtEl>
                                          <p:spTgt spid="19"/>
                                        </p:tgtEl>
                                        <p:attrNameLst>
                                          <p:attrName>ppt_w</p:attrName>
                                        </p:attrNameLst>
                                      </p:cBhvr>
                                      <p:tavLst>
                                        <p:tav tm="0">
                                          <p:val>
                                            <p:fltVal val="0"/>
                                          </p:val>
                                        </p:tav>
                                        <p:tav tm="100000">
                                          <p:val>
                                            <p:strVal val="#ppt_w"/>
                                          </p:val>
                                        </p:tav>
                                      </p:tavLst>
                                    </p:anim>
                                    <p:anim calcmode="lin" valueType="num">
                                      <p:cBhvr>
                                        <p:cTn id="119" dur="1000" fill="hold"/>
                                        <p:tgtEl>
                                          <p:spTgt spid="19"/>
                                        </p:tgtEl>
                                        <p:attrNameLst>
                                          <p:attrName>ppt_h</p:attrName>
                                        </p:attrNameLst>
                                      </p:cBhvr>
                                      <p:tavLst>
                                        <p:tav tm="0">
                                          <p:val>
                                            <p:fltVal val="0"/>
                                          </p:val>
                                        </p:tav>
                                        <p:tav tm="100000">
                                          <p:val>
                                            <p:strVal val="#ppt_h"/>
                                          </p:val>
                                        </p:tav>
                                      </p:tavLst>
                                    </p:anim>
                                    <p:anim calcmode="lin" valueType="num">
                                      <p:cBhvr>
                                        <p:cTn id="120" dur="1000" fill="hold"/>
                                        <p:tgtEl>
                                          <p:spTgt spid="19"/>
                                        </p:tgtEl>
                                        <p:attrNameLst>
                                          <p:attrName>style.rotation</p:attrName>
                                        </p:attrNameLst>
                                      </p:cBhvr>
                                      <p:tavLst>
                                        <p:tav tm="0">
                                          <p:val>
                                            <p:fltVal val="90"/>
                                          </p:val>
                                        </p:tav>
                                        <p:tav tm="100000">
                                          <p:val>
                                            <p:fltVal val="0"/>
                                          </p:val>
                                        </p:tav>
                                      </p:tavLst>
                                    </p:anim>
                                    <p:animEffect transition="in" filter="fade">
                                      <p:cBhvr>
                                        <p:cTn id="121" dur="10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1000" fill="hold"/>
                                        <p:tgtEl>
                                          <p:spTgt spid="20"/>
                                        </p:tgtEl>
                                        <p:attrNameLst>
                                          <p:attrName>ppt_w</p:attrName>
                                        </p:attrNameLst>
                                      </p:cBhvr>
                                      <p:tavLst>
                                        <p:tav tm="0">
                                          <p:val>
                                            <p:fltVal val="0"/>
                                          </p:val>
                                        </p:tav>
                                        <p:tav tm="100000">
                                          <p:val>
                                            <p:strVal val="#ppt_w"/>
                                          </p:val>
                                        </p:tav>
                                      </p:tavLst>
                                    </p:anim>
                                    <p:anim calcmode="lin" valueType="num">
                                      <p:cBhvr>
                                        <p:cTn id="127" dur="1000" fill="hold"/>
                                        <p:tgtEl>
                                          <p:spTgt spid="20"/>
                                        </p:tgtEl>
                                        <p:attrNameLst>
                                          <p:attrName>ppt_h</p:attrName>
                                        </p:attrNameLst>
                                      </p:cBhvr>
                                      <p:tavLst>
                                        <p:tav tm="0">
                                          <p:val>
                                            <p:fltVal val="0"/>
                                          </p:val>
                                        </p:tav>
                                        <p:tav tm="100000">
                                          <p:val>
                                            <p:strVal val="#ppt_h"/>
                                          </p:val>
                                        </p:tav>
                                      </p:tavLst>
                                    </p:anim>
                                    <p:anim calcmode="lin" valueType="num">
                                      <p:cBhvr>
                                        <p:cTn id="128" dur="1000" fill="hold"/>
                                        <p:tgtEl>
                                          <p:spTgt spid="20"/>
                                        </p:tgtEl>
                                        <p:attrNameLst>
                                          <p:attrName>style.rotation</p:attrName>
                                        </p:attrNameLst>
                                      </p:cBhvr>
                                      <p:tavLst>
                                        <p:tav tm="0">
                                          <p:val>
                                            <p:fltVal val="90"/>
                                          </p:val>
                                        </p:tav>
                                        <p:tav tm="100000">
                                          <p:val>
                                            <p:fltVal val="0"/>
                                          </p:val>
                                        </p:tav>
                                      </p:tavLst>
                                    </p:anim>
                                    <p:animEffect transition="in" filter="fade">
                                      <p:cBhvr>
                                        <p:cTn id="129" dur="1000"/>
                                        <p:tgtEl>
                                          <p:spTgt spid="20"/>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grpId="0" nodeType="click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1000" fill="hold"/>
                                        <p:tgtEl>
                                          <p:spTgt spid="21"/>
                                        </p:tgtEl>
                                        <p:attrNameLst>
                                          <p:attrName>ppt_w</p:attrName>
                                        </p:attrNameLst>
                                      </p:cBhvr>
                                      <p:tavLst>
                                        <p:tav tm="0">
                                          <p:val>
                                            <p:fltVal val="0"/>
                                          </p:val>
                                        </p:tav>
                                        <p:tav tm="100000">
                                          <p:val>
                                            <p:strVal val="#ppt_w"/>
                                          </p:val>
                                        </p:tav>
                                      </p:tavLst>
                                    </p:anim>
                                    <p:anim calcmode="lin" valueType="num">
                                      <p:cBhvr>
                                        <p:cTn id="135" dur="1000" fill="hold"/>
                                        <p:tgtEl>
                                          <p:spTgt spid="21"/>
                                        </p:tgtEl>
                                        <p:attrNameLst>
                                          <p:attrName>ppt_h</p:attrName>
                                        </p:attrNameLst>
                                      </p:cBhvr>
                                      <p:tavLst>
                                        <p:tav tm="0">
                                          <p:val>
                                            <p:fltVal val="0"/>
                                          </p:val>
                                        </p:tav>
                                        <p:tav tm="100000">
                                          <p:val>
                                            <p:strVal val="#ppt_h"/>
                                          </p:val>
                                        </p:tav>
                                      </p:tavLst>
                                    </p:anim>
                                    <p:anim calcmode="lin" valueType="num">
                                      <p:cBhvr>
                                        <p:cTn id="136" dur="1000" fill="hold"/>
                                        <p:tgtEl>
                                          <p:spTgt spid="21"/>
                                        </p:tgtEl>
                                        <p:attrNameLst>
                                          <p:attrName>style.rotation</p:attrName>
                                        </p:attrNameLst>
                                      </p:cBhvr>
                                      <p:tavLst>
                                        <p:tav tm="0">
                                          <p:val>
                                            <p:fltVal val="90"/>
                                          </p:val>
                                        </p:tav>
                                        <p:tav tm="100000">
                                          <p:val>
                                            <p:fltVal val="0"/>
                                          </p:val>
                                        </p:tav>
                                      </p:tavLst>
                                    </p:anim>
                                    <p:animEffect transition="in" filter="fade">
                                      <p:cBhvr>
                                        <p:cTn id="137" dur="100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 calcmode="lin" valueType="num">
                                      <p:cBhvr>
                                        <p:cTn id="142" dur="1000" fill="hold"/>
                                        <p:tgtEl>
                                          <p:spTgt spid="22"/>
                                        </p:tgtEl>
                                        <p:attrNameLst>
                                          <p:attrName>ppt_w</p:attrName>
                                        </p:attrNameLst>
                                      </p:cBhvr>
                                      <p:tavLst>
                                        <p:tav tm="0">
                                          <p:val>
                                            <p:fltVal val="0"/>
                                          </p:val>
                                        </p:tav>
                                        <p:tav tm="100000">
                                          <p:val>
                                            <p:strVal val="#ppt_w"/>
                                          </p:val>
                                        </p:tav>
                                      </p:tavLst>
                                    </p:anim>
                                    <p:anim calcmode="lin" valueType="num">
                                      <p:cBhvr>
                                        <p:cTn id="143" dur="1000" fill="hold"/>
                                        <p:tgtEl>
                                          <p:spTgt spid="22"/>
                                        </p:tgtEl>
                                        <p:attrNameLst>
                                          <p:attrName>ppt_h</p:attrName>
                                        </p:attrNameLst>
                                      </p:cBhvr>
                                      <p:tavLst>
                                        <p:tav tm="0">
                                          <p:val>
                                            <p:fltVal val="0"/>
                                          </p:val>
                                        </p:tav>
                                        <p:tav tm="100000">
                                          <p:val>
                                            <p:strVal val="#ppt_h"/>
                                          </p:val>
                                        </p:tav>
                                      </p:tavLst>
                                    </p:anim>
                                    <p:anim calcmode="lin" valueType="num">
                                      <p:cBhvr>
                                        <p:cTn id="144" dur="1000" fill="hold"/>
                                        <p:tgtEl>
                                          <p:spTgt spid="22"/>
                                        </p:tgtEl>
                                        <p:attrNameLst>
                                          <p:attrName>style.rotation</p:attrName>
                                        </p:attrNameLst>
                                      </p:cBhvr>
                                      <p:tavLst>
                                        <p:tav tm="0">
                                          <p:val>
                                            <p:fltVal val="90"/>
                                          </p:val>
                                        </p:tav>
                                        <p:tav tm="100000">
                                          <p:val>
                                            <p:fltVal val="0"/>
                                          </p:val>
                                        </p:tav>
                                      </p:tavLst>
                                    </p:anim>
                                    <p:animEffect transition="in" filter="fade">
                                      <p:cBhvr>
                                        <p:cTn id="145" dur="1000"/>
                                        <p:tgtEl>
                                          <p:spTgt spid="22"/>
                                        </p:tgtEl>
                                      </p:cBhvr>
                                    </p:animEffect>
                                  </p:childTnLst>
                                </p:cTn>
                              </p:par>
                            </p:childTnLst>
                          </p:cTn>
                        </p:par>
                      </p:childTnLst>
                    </p:cTn>
                  </p:par>
                  <p:par>
                    <p:cTn id="146" fill="hold">
                      <p:stCondLst>
                        <p:cond delay="indefinite"/>
                      </p:stCondLst>
                      <p:childTnLst>
                        <p:par>
                          <p:cTn id="147" fill="hold">
                            <p:stCondLst>
                              <p:cond delay="0"/>
                            </p:stCondLst>
                            <p:childTnLst>
                              <p:par>
                                <p:cTn id="148" presetID="31" presetClass="entr" presetSubtype="0" fill="hold" grpId="0" nodeType="clickEffect">
                                  <p:stCondLst>
                                    <p:cond delay="0"/>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1000" fill="hold"/>
                                        <p:tgtEl>
                                          <p:spTgt spid="23"/>
                                        </p:tgtEl>
                                        <p:attrNameLst>
                                          <p:attrName>ppt_w</p:attrName>
                                        </p:attrNameLst>
                                      </p:cBhvr>
                                      <p:tavLst>
                                        <p:tav tm="0">
                                          <p:val>
                                            <p:fltVal val="0"/>
                                          </p:val>
                                        </p:tav>
                                        <p:tav tm="100000">
                                          <p:val>
                                            <p:strVal val="#ppt_w"/>
                                          </p:val>
                                        </p:tav>
                                      </p:tavLst>
                                    </p:anim>
                                    <p:anim calcmode="lin" valueType="num">
                                      <p:cBhvr>
                                        <p:cTn id="151" dur="1000" fill="hold"/>
                                        <p:tgtEl>
                                          <p:spTgt spid="23"/>
                                        </p:tgtEl>
                                        <p:attrNameLst>
                                          <p:attrName>ppt_h</p:attrName>
                                        </p:attrNameLst>
                                      </p:cBhvr>
                                      <p:tavLst>
                                        <p:tav tm="0">
                                          <p:val>
                                            <p:fltVal val="0"/>
                                          </p:val>
                                        </p:tav>
                                        <p:tav tm="100000">
                                          <p:val>
                                            <p:strVal val="#ppt_h"/>
                                          </p:val>
                                        </p:tav>
                                      </p:tavLst>
                                    </p:anim>
                                    <p:anim calcmode="lin" valueType="num">
                                      <p:cBhvr>
                                        <p:cTn id="152" dur="1000" fill="hold"/>
                                        <p:tgtEl>
                                          <p:spTgt spid="23"/>
                                        </p:tgtEl>
                                        <p:attrNameLst>
                                          <p:attrName>style.rotation</p:attrName>
                                        </p:attrNameLst>
                                      </p:cBhvr>
                                      <p:tavLst>
                                        <p:tav tm="0">
                                          <p:val>
                                            <p:fltVal val="90"/>
                                          </p:val>
                                        </p:tav>
                                        <p:tav tm="100000">
                                          <p:val>
                                            <p:fltVal val="0"/>
                                          </p:val>
                                        </p:tav>
                                      </p:tavLst>
                                    </p:anim>
                                    <p:animEffect transition="in" filter="fade">
                                      <p:cBhvr>
                                        <p:cTn id="153" dur="1000"/>
                                        <p:tgtEl>
                                          <p:spTgt spid="23"/>
                                        </p:tgtEl>
                                      </p:cBhvr>
                                    </p:animEffect>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grpId="0" nodeType="clickEffect">
                                  <p:stCondLst>
                                    <p:cond delay="0"/>
                                  </p:stCondLst>
                                  <p:childTnLst>
                                    <p:set>
                                      <p:cBhvr>
                                        <p:cTn id="157" dur="1" fill="hold">
                                          <p:stCondLst>
                                            <p:cond delay="0"/>
                                          </p:stCondLst>
                                        </p:cTn>
                                        <p:tgtEl>
                                          <p:spTgt spid="24"/>
                                        </p:tgtEl>
                                        <p:attrNameLst>
                                          <p:attrName>style.visibility</p:attrName>
                                        </p:attrNameLst>
                                      </p:cBhvr>
                                      <p:to>
                                        <p:strVal val="visible"/>
                                      </p:to>
                                    </p:set>
                                    <p:anim calcmode="lin" valueType="num">
                                      <p:cBhvr>
                                        <p:cTn id="158" dur="1000" fill="hold"/>
                                        <p:tgtEl>
                                          <p:spTgt spid="24"/>
                                        </p:tgtEl>
                                        <p:attrNameLst>
                                          <p:attrName>ppt_w</p:attrName>
                                        </p:attrNameLst>
                                      </p:cBhvr>
                                      <p:tavLst>
                                        <p:tav tm="0">
                                          <p:val>
                                            <p:fltVal val="0"/>
                                          </p:val>
                                        </p:tav>
                                        <p:tav tm="100000">
                                          <p:val>
                                            <p:strVal val="#ppt_w"/>
                                          </p:val>
                                        </p:tav>
                                      </p:tavLst>
                                    </p:anim>
                                    <p:anim calcmode="lin" valueType="num">
                                      <p:cBhvr>
                                        <p:cTn id="159" dur="1000" fill="hold"/>
                                        <p:tgtEl>
                                          <p:spTgt spid="24"/>
                                        </p:tgtEl>
                                        <p:attrNameLst>
                                          <p:attrName>ppt_h</p:attrName>
                                        </p:attrNameLst>
                                      </p:cBhvr>
                                      <p:tavLst>
                                        <p:tav tm="0">
                                          <p:val>
                                            <p:fltVal val="0"/>
                                          </p:val>
                                        </p:tav>
                                        <p:tav tm="100000">
                                          <p:val>
                                            <p:strVal val="#ppt_h"/>
                                          </p:val>
                                        </p:tav>
                                      </p:tavLst>
                                    </p:anim>
                                    <p:anim calcmode="lin" valueType="num">
                                      <p:cBhvr>
                                        <p:cTn id="160" dur="1000" fill="hold"/>
                                        <p:tgtEl>
                                          <p:spTgt spid="24"/>
                                        </p:tgtEl>
                                        <p:attrNameLst>
                                          <p:attrName>style.rotation</p:attrName>
                                        </p:attrNameLst>
                                      </p:cBhvr>
                                      <p:tavLst>
                                        <p:tav tm="0">
                                          <p:val>
                                            <p:fltVal val="90"/>
                                          </p:val>
                                        </p:tav>
                                        <p:tav tm="100000">
                                          <p:val>
                                            <p:fltVal val="0"/>
                                          </p:val>
                                        </p:tav>
                                      </p:tavLst>
                                    </p:anim>
                                    <p:animEffect transition="in" filter="fade">
                                      <p:cBhvr>
                                        <p:cTn id="16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7" grpId="0"/>
      <p:bldP spid="18" grpId="0"/>
      <p:bldP spid="19" grpId="0"/>
      <p:bldP spid="20" grpId="0"/>
      <p:bldP spid="21" grpId="0"/>
      <p:bldP spid="22" grpId="0"/>
      <p:bldP spid="23" grpId="0"/>
      <p:bldP spid="24"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297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85" y="170327"/>
            <a:ext cx="9827226" cy="6472519"/>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81" y="147353"/>
            <a:ext cx="9827225" cy="6472519"/>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084" y="170325"/>
            <a:ext cx="2619375" cy="17430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6459" y="170324"/>
            <a:ext cx="2847975" cy="174307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4434" y="170323"/>
            <a:ext cx="2619375" cy="174307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083" y="1913398"/>
            <a:ext cx="2619375" cy="1743075"/>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6458" y="1913391"/>
            <a:ext cx="2847976" cy="174307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9671" y="1936371"/>
            <a:ext cx="2628900" cy="1743075"/>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3806" y="170324"/>
            <a:ext cx="1667833" cy="1766046"/>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806" y="1936370"/>
            <a:ext cx="1667833" cy="1743075"/>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7081" y="3656468"/>
            <a:ext cx="2619375" cy="1743075"/>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43806" y="3656468"/>
            <a:ext cx="1667833" cy="17201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19669" y="3656467"/>
            <a:ext cx="2624136" cy="1743070"/>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76456" y="3656466"/>
            <a:ext cx="2843211" cy="1743071"/>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7079" y="5356392"/>
            <a:ext cx="2619375" cy="1458460"/>
          </a:xfrm>
          <a:prstGeom prst="rect">
            <a:avLst/>
          </a:prstGeom>
        </p:spPr>
      </p:pic>
      <p:pic>
        <p:nvPicPr>
          <p:cNvPr id="26" name="Picture 2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85983" y="5334204"/>
            <a:ext cx="2843215" cy="1458462"/>
          </a:xfrm>
          <a:prstGeom prst="rect">
            <a:avLst/>
          </a:prstGeom>
        </p:spPr>
      </p:pic>
      <p:pic>
        <p:nvPicPr>
          <p:cNvPr id="27" name="Picture 2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29196" y="5353590"/>
            <a:ext cx="2619375" cy="1504409"/>
          </a:xfrm>
          <a:prstGeom prst="rect">
            <a:avLst/>
          </a:prstGeom>
        </p:spPr>
      </p:pic>
      <p:pic>
        <p:nvPicPr>
          <p:cNvPr id="28" name="Picture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857217" y="5333418"/>
            <a:ext cx="1663068" cy="1504409"/>
          </a:xfrm>
          <a:prstGeom prst="rect">
            <a:avLst/>
          </a:prstGeom>
        </p:spPr>
      </p:pic>
      <p:pic>
        <p:nvPicPr>
          <p:cNvPr id="29" name="Picture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7080" y="170322"/>
            <a:ext cx="9754560" cy="6759395"/>
          </a:xfrm>
          <a:prstGeom prst="rect">
            <a:avLst/>
          </a:prstGeom>
        </p:spPr>
      </p:pic>
      <p:pic>
        <p:nvPicPr>
          <p:cNvPr id="30" name="Picture 2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8436" y="170320"/>
            <a:ext cx="9763204" cy="6759397"/>
          </a:xfrm>
          <a:prstGeom prst="rect">
            <a:avLst/>
          </a:prstGeom>
        </p:spPr>
      </p:pic>
      <p:pic>
        <p:nvPicPr>
          <p:cNvPr id="32" name="Picture 3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57080" y="170318"/>
            <a:ext cx="9754559" cy="6759399"/>
          </a:xfrm>
          <a:prstGeom prst="rect">
            <a:avLst/>
          </a:prstGeom>
        </p:spPr>
      </p:pic>
      <p:pic>
        <p:nvPicPr>
          <p:cNvPr id="33" name="Picture 3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57075" y="170317"/>
            <a:ext cx="9754564" cy="6759400"/>
          </a:xfrm>
          <a:prstGeom prst="rect">
            <a:avLst/>
          </a:prstGeom>
        </p:spPr>
      </p:pic>
      <p:sp>
        <p:nvSpPr>
          <p:cNvPr id="34" name="Rectangle 33"/>
          <p:cNvSpPr/>
          <p:nvPr/>
        </p:nvSpPr>
        <p:spPr>
          <a:xfrm rot="16200000">
            <a:off x="7983840" y="3345072"/>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8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ppt_w</p:attrName>
                                        </p:attrNameLst>
                                      </p:cBhvr>
                                      <p:tavLst>
                                        <p:tav tm="0">
                                          <p:val>
                                            <p:fltVal val="0"/>
                                          </p:val>
                                        </p:tav>
                                        <p:tav tm="100000">
                                          <p:val>
                                            <p:strVal val="#ppt_w"/>
                                          </p:val>
                                        </p:tav>
                                      </p:tavLst>
                                    </p:anim>
                                    <p:anim calcmode="lin" valueType="num">
                                      <p:cBhvr>
                                        <p:cTn id="66" dur="1000" fill="hold"/>
                                        <p:tgtEl>
                                          <p:spTgt spid="10"/>
                                        </p:tgtEl>
                                        <p:attrNameLst>
                                          <p:attrName>ppt_h</p:attrName>
                                        </p:attrNameLst>
                                      </p:cBhvr>
                                      <p:tavLst>
                                        <p:tav tm="0">
                                          <p:val>
                                            <p:fltVal val="0"/>
                                          </p:val>
                                        </p:tav>
                                        <p:tav tm="100000">
                                          <p:val>
                                            <p:strVal val="#ppt_h"/>
                                          </p:val>
                                        </p:tav>
                                      </p:tavLst>
                                    </p:anim>
                                    <p:anim calcmode="lin" valueType="num">
                                      <p:cBhvr>
                                        <p:cTn id="67" dur="1000" fill="hold"/>
                                        <p:tgtEl>
                                          <p:spTgt spid="10"/>
                                        </p:tgtEl>
                                        <p:attrNameLst>
                                          <p:attrName>style.rotation</p:attrName>
                                        </p:attrNameLst>
                                      </p:cBhvr>
                                      <p:tavLst>
                                        <p:tav tm="0">
                                          <p:val>
                                            <p:fltVal val="90"/>
                                          </p:val>
                                        </p:tav>
                                        <p:tav tm="100000">
                                          <p:val>
                                            <p:fltVal val="0"/>
                                          </p:val>
                                        </p:tav>
                                      </p:tavLst>
                                    </p:anim>
                                    <p:animEffect transition="in" filter="fade">
                                      <p:cBhvr>
                                        <p:cTn id="68" dur="1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 calcmode="lin" valueType="num">
                                      <p:cBhvr>
                                        <p:cTn id="83" dur="1000" fill="hold"/>
                                        <p:tgtEl>
                                          <p:spTgt spid="16"/>
                                        </p:tgtEl>
                                        <p:attrNameLst>
                                          <p:attrName>style.rotation</p:attrName>
                                        </p:attrNameLst>
                                      </p:cBhvr>
                                      <p:tavLst>
                                        <p:tav tm="0">
                                          <p:val>
                                            <p:fltVal val="90"/>
                                          </p:val>
                                        </p:tav>
                                        <p:tav tm="100000">
                                          <p:val>
                                            <p:fltVal val="0"/>
                                          </p:val>
                                        </p:tav>
                                      </p:tavLst>
                                    </p:anim>
                                    <p:animEffect transition="in" filter="fade">
                                      <p:cBhvr>
                                        <p:cTn id="84" dur="10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 calcmode="lin" valueType="num">
                                      <p:cBhvr>
                                        <p:cTn id="91" dur="1000" fill="hold"/>
                                        <p:tgtEl>
                                          <p:spTgt spid="18"/>
                                        </p:tgtEl>
                                        <p:attrNameLst>
                                          <p:attrName>style.rotation</p:attrName>
                                        </p:attrNameLst>
                                      </p:cBhvr>
                                      <p:tavLst>
                                        <p:tav tm="0">
                                          <p:val>
                                            <p:fltVal val="90"/>
                                          </p:val>
                                        </p:tav>
                                        <p:tav tm="100000">
                                          <p:val>
                                            <p:fltVal val="0"/>
                                          </p:val>
                                        </p:tav>
                                      </p:tavLst>
                                    </p:anim>
                                    <p:animEffect transition="in" filter="fade">
                                      <p:cBhvr>
                                        <p:cTn id="92" dur="10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ppt_w</p:attrName>
                                        </p:attrNameLst>
                                      </p:cBhvr>
                                      <p:tavLst>
                                        <p:tav tm="0">
                                          <p:val>
                                            <p:fltVal val="0"/>
                                          </p:val>
                                        </p:tav>
                                        <p:tav tm="100000">
                                          <p:val>
                                            <p:strVal val="#ppt_w"/>
                                          </p:val>
                                        </p:tav>
                                      </p:tavLst>
                                    </p:anim>
                                    <p:anim calcmode="lin" valueType="num">
                                      <p:cBhvr>
                                        <p:cTn id="98" dur="1000" fill="hold"/>
                                        <p:tgtEl>
                                          <p:spTgt spid="20"/>
                                        </p:tgtEl>
                                        <p:attrNameLst>
                                          <p:attrName>ppt_h</p:attrName>
                                        </p:attrNameLst>
                                      </p:cBhvr>
                                      <p:tavLst>
                                        <p:tav tm="0">
                                          <p:val>
                                            <p:fltVal val="0"/>
                                          </p:val>
                                        </p:tav>
                                        <p:tav tm="100000">
                                          <p:val>
                                            <p:strVal val="#ppt_h"/>
                                          </p:val>
                                        </p:tav>
                                      </p:tavLst>
                                    </p:anim>
                                    <p:anim calcmode="lin" valueType="num">
                                      <p:cBhvr>
                                        <p:cTn id="99" dur="1000" fill="hold"/>
                                        <p:tgtEl>
                                          <p:spTgt spid="20"/>
                                        </p:tgtEl>
                                        <p:attrNameLst>
                                          <p:attrName>style.rotation</p:attrName>
                                        </p:attrNameLst>
                                      </p:cBhvr>
                                      <p:tavLst>
                                        <p:tav tm="0">
                                          <p:val>
                                            <p:fltVal val="90"/>
                                          </p:val>
                                        </p:tav>
                                        <p:tav tm="100000">
                                          <p:val>
                                            <p:fltVal val="0"/>
                                          </p:val>
                                        </p:tav>
                                      </p:tavLst>
                                    </p:anim>
                                    <p:animEffect transition="in" filter="fade">
                                      <p:cBhvr>
                                        <p:cTn id="100" dur="10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1000" fill="hold"/>
                                        <p:tgtEl>
                                          <p:spTgt spid="23"/>
                                        </p:tgtEl>
                                        <p:attrNameLst>
                                          <p:attrName>ppt_w</p:attrName>
                                        </p:attrNameLst>
                                      </p:cBhvr>
                                      <p:tavLst>
                                        <p:tav tm="0">
                                          <p:val>
                                            <p:fltVal val="0"/>
                                          </p:val>
                                        </p:tav>
                                        <p:tav tm="100000">
                                          <p:val>
                                            <p:strVal val="#ppt_w"/>
                                          </p:val>
                                        </p:tav>
                                      </p:tavLst>
                                    </p:anim>
                                    <p:anim calcmode="lin" valueType="num">
                                      <p:cBhvr>
                                        <p:cTn id="106" dur="1000" fill="hold"/>
                                        <p:tgtEl>
                                          <p:spTgt spid="23"/>
                                        </p:tgtEl>
                                        <p:attrNameLst>
                                          <p:attrName>ppt_h</p:attrName>
                                        </p:attrNameLst>
                                      </p:cBhvr>
                                      <p:tavLst>
                                        <p:tav tm="0">
                                          <p:val>
                                            <p:fltVal val="0"/>
                                          </p:val>
                                        </p:tav>
                                        <p:tav tm="100000">
                                          <p:val>
                                            <p:strVal val="#ppt_h"/>
                                          </p:val>
                                        </p:tav>
                                      </p:tavLst>
                                    </p:anim>
                                    <p:anim calcmode="lin" valueType="num">
                                      <p:cBhvr>
                                        <p:cTn id="107" dur="1000" fill="hold"/>
                                        <p:tgtEl>
                                          <p:spTgt spid="23"/>
                                        </p:tgtEl>
                                        <p:attrNameLst>
                                          <p:attrName>style.rotation</p:attrName>
                                        </p:attrNameLst>
                                      </p:cBhvr>
                                      <p:tavLst>
                                        <p:tav tm="0">
                                          <p:val>
                                            <p:fltVal val="90"/>
                                          </p:val>
                                        </p:tav>
                                        <p:tav tm="100000">
                                          <p:val>
                                            <p:fltVal val="0"/>
                                          </p:val>
                                        </p:tav>
                                      </p:tavLst>
                                    </p:anim>
                                    <p:animEffect transition="in" filter="fade">
                                      <p:cBhvr>
                                        <p:cTn id="108" dur="10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1000" fill="hold"/>
                                        <p:tgtEl>
                                          <p:spTgt spid="22"/>
                                        </p:tgtEl>
                                        <p:attrNameLst>
                                          <p:attrName>ppt_w</p:attrName>
                                        </p:attrNameLst>
                                      </p:cBhvr>
                                      <p:tavLst>
                                        <p:tav tm="0">
                                          <p:val>
                                            <p:fltVal val="0"/>
                                          </p:val>
                                        </p:tav>
                                        <p:tav tm="100000">
                                          <p:val>
                                            <p:strVal val="#ppt_w"/>
                                          </p:val>
                                        </p:tav>
                                      </p:tavLst>
                                    </p:anim>
                                    <p:anim calcmode="lin" valueType="num">
                                      <p:cBhvr>
                                        <p:cTn id="114" dur="1000" fill="hold"/>
                                        <p:tgtEl>
                                          <p:spTgt spid="22"/>
                                        </p:tgtEl>
                                        <p:attrNameLst>
                                          <p:attrName>ppt_h</p:attrName>
                                        </p:attrNameLst>
                                      </p:cBhvr>
                                      <p:tavLst>
                                        <p:tav tm="0">
                                          <p:val>
                                            <p:fltVal val="0"/>
                                          </p:val>
                                        </p:tav>
                                        <p:tav tm="100000">
                                          <p:val>
                                            <p:strVal val="#ppt_h"/>
                                          </p:val>
                                        </p:tav>
                                      </p:tavLst>
                                    </p:anim>
                                    <p:anim calcmode="lin" valueType="num">
                                      <p:cBhvr>
                                        <p:cTn id="115" dur="1000" fill="hold"/>
                                        <p:tgtEl>
                                          <p:spTgt spid="22"/>
                                        </p:tgtEl>
                                        <p:attrNameLst>
                                          <p:attrName>style.rotation</p:attrName>
                                        </p:attrNameLst>
                                      </p:cBhvr>
                                      <p:tavLst>
                                        <p:tav tm="0">
                                          <p:val>
                                            <p:fltVal val="90"/>
                                          </p:val>
                                        </p:tav>
                                        <p:tav tm="100000">
                                          <p:val>
                                            <p:fltVal val="0"/>
                                          </p:val>
                                        </p:tav>
                                      </p:tavLst>
                                    </p:anim>
                                    <p:animEffect transition="in" filter="fade">
                                      <p:cBhvr>
                                        <p:cTn id="116" dur="10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anim calcmode="lin" valueType="num">
                                      <p:cBhvr>
                                        <p:cTn id="129" dur="1000" fill="hold"/>
                                        <p:tgtEl>
                                          <p:spTgt spid="24"/>
                                        </p:tgtEl>
                                        <p:attrNameLst>
                                          <p:attrName>ppt_w</p:attrName>
                                        </p:attrNameLst>
                                      </p:cBhvr>
                                      <p:tavLst>
                                        <p:tav tm="0">
                                          <p:val>
                                            <p:fltVal val="0"/>
                                          </p:val>
                                        </p:tav>
                                        <p:tav tm="100000">
                                          <p:val>
                                            <p:strVal val="#ppt_w"/>
                                          </p:val>
                                        </p:tav>
                                      </p:tavLst>
                                    </p:anim>
                                    <p:anim calcmode="lin" valueType="num">
                                      <p:cBhvr>
                                        <p:cTn id="130" dur="1000" fill="hold"/>
                                        <p:tgtEl>
                                          <p:spTgt spid="24"/>
                                        </p:tgtEl>
                                        <p:attrNameLst>
                                          <p:attrName>ppt_h</p:attrName>
                                        </p:attrNameLst>
                                      </p:cBhvr>
                                      <p:tavLst>
                                        <p:tav tm="0">
                                          <p:val>
                                            <p:fltVal val="0"/>
                                          </p:val>
                                        </p:tav>
                                        <p:tav tm="100000">
                                          <p:val>
                                            <p:strVal val="#ppt_h"/>
                                          </p:val>
                                        </p:tav>
                                      </p:tavLst>
                                    </p:anim>
                                    <p:anim calcmode="lin" valueType="num">
                                      <p:cBhvr>
                                        <p:cTn id="131" dur="1000" fill="hold"/>
                                        <p:tgtEl>
                                          <p:spTgt spid="24"/>
                                        </p:tgtEl>
                                        <p:attrNameLst>
                                          <p:attrName>style.rotation</p:attrName>
                                        </p:attrNameLst>
                                      </p:cBhvr>
                                      <p:tavLst>
                                        <p:tav tm="0">
                                          <p:val>
                                            <p:fltVal val="90"/>
                                          </p:val>
                                        </p:tav>
                                        <p:tav tm="100000">
                                          <p:val>
                                            <p:fltVal val="0"/>
                                          </p:val>
                                        </p:tav>
                                      </p:tavLst>
                                    </p:anim>
                                    <p:animEffect transition="in" filter="fade">
                                      <p:cBhvr>
                                        <p:cTn id="132" dur="1000"/>
                                        <p:tgtEl>
                                          <p:spTgt spid="24"/>
                                        </p:tgtEl>
                                      </p:cBhvr>
                                    </p:animEffect>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p:cTn id="137" dur="1000" fill="hold"/>
                                        <p:tgtEl>
                                          <p:spTgt spid="26"/>
                                        </p:tgtEl>
                                        <p:attrNameLst>
                                          <p:attrName>ppt_w</p:attrName>
                                        </p:attrNameLst>
                                      </p:cBhvr>
                                      <p:tavLst>
                                        <p:tav tm="0">
                                          <p:val>
                                            <p:fltVal val="0"/>
                                          </p:val>
                                        </p:tav>
                                        <p:tav tm="100000">
                                          <p:val>
                                            <p:strVal val="#ppt_w"/>
                                          </p:val>
                                        </p:tav>
                                      </p:tavLst>
                                    </p:anim>
                                    <p:anim calcmode="lin" valueType="num">
                                      <p:cBhvr>
                                        <p:cTn id="138" dur="1000" fill="hold"/>
                                        <p:tgtEl>
                                          <p:spTgt spid="26"/>
                                        </p:tgtEl>
                                        <p:attrNameLst>
                                          <p:attrName>ppt_h</p:attrName>
                                        </p:attrNameLst>
                                      </p:cBhvr>
                                      <p:tavLst>
                                        <p:tav tm="0">
                                          <p:val>
                                            <p:fltVal val="0"/>
                                          </p:val>
                                        </p:tav>
                                        <p:tav tm="100000">
                                          <p:val>
                                            <p:strVal val="#ppt_h"/>
                                          </p:val>
                                        </p:tav>
                                      </p:tavLst>
                                    </p:anim>
                                    <p:anim calcmode="lin" valueType="num">
                                      <p:cBhvr>
                                        <p:cTn id="139" dur="1000" fill="hold"/>
                                        <p:tgtEl>
                                          <p:spTgt spid="26"/>
                                        </p:tgtEl>
                                        <p:attrNameLst>
                                          <p:attrName>style.rotation</p:attrName>
                                        </p:attrNameLst>
                                      </p:cBhvr>
                                      <p:tavLst>
                                        <p:tav tm="0">
                                          <p:val>
                                            <p:fltVal val="90"/>
                                          </p:val>
                                        </p:tav>
                                        <p:tav tm="100000">
                                          <p:val>
                                            <p:fltVal val="0"/>
                                          </p:val>
                                        </p:tav>
                                      </p:tavLst>
                                    </p:anim>
                                    <p:animEffect transition="in" filter="fade">
                                      <p:cBhvr>
                                        <p:cTn id="140" dur="1000"/>
                                        <p:tgtEl>
                                          <p:spTgt spid="26"/>
                                        </p:tgtEl>
                                      </p:cBhvr>
                                    </p:animEffect>
                                  </p:childTnLst>
                                </p:cTn>
                              </p:par>
                            </p:childTnLst>
                          </p:cTn>
                        </p:par>
                      </p:childTnLst>
                    </p:cTn>
                  </p:par>
                  <p:par>
                    <p:cTn id="141" fill="hold">
                      <p:stCondLst>
                        <p:cond delay="indefinite"/>
                      </p:stCondLst>
                      <p:childTnLst>
                        <p:par>
                          <p:cTn id="142" fill="hold">
                            <p:stCondLst>
                              <p:cond delay="0"/>
                            </p:stCondLst>
                            <p:childTnLst>
                              <p:par>
                                <p:cTn id="143" presetID="31" presetClass="entr" presetSubtype="0" fill="hold"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1000" fill="hold"/>
                                        <p:tgtEl>
                                          <p:spTgt spid="27"/>
                                        </p:tgtEl>
                                        <p:attrNameLst>
                                          <p:attrName>ppt_w</p:attrName>
                                        </p:attrNameLst>
                                      </p:cBhvr>
                                      <p:tavLst>
                                        <p:tav tm="0">
                                          <p:val>
                                            <p:fltVal val="0"/>
                                          </p:val>
                                        </p:tav>
                                        <p:tav tm="100000">
                                          <p:val>
                                            <p:strVal val="#ppt_w"/>
                                          </p:val>
                                        </p:tav>
                                      </p:tavLst>
                                    </p:anim>
                                    <p:anim calcmode="lin" valueType="num">
                                      <p:cBhvr>
                                        <p:cTn id="146" dur="1000" fill="hold"/>
                                        <p:tgtEl>
                                          <p:spTgt spid="27"/>
                                        </p:tgtEl>
                                        <p:attrNameLst>
                                          <p:attrName>ppt_h</p:attrName>
                                        </p:attrNameLst>
                                      </p:cBhvr>
                                      <p:tavLst>
                                        <p:tav tm="0">
                                          <p:val>
                                            <p:fltVal val="0"/>
                                          </p:val>
                                        </p:tav>
                                        <p:tav tm="100000">
                                          <p:val>
                                            <p:strVal val="#ppt_h"/>
                                          </p:val>
                                        </p:tav>
                                      </p:tavLst>
                                    </p:anim>
                                    <p:anim calcmode="lin" valueType="num">
                                      <p:cBhvr>
                                        <p:cTn id="147" dur="1000" fill="hold"/>
                                        <p:tgtEl>
                                          <p:spTgt spid="27"/>
                                        </p:tgtEl>
                                        <p:attrNameLst>
                                          <p:attrName>style.rotation</p:attrName>
                                        </p:attrNameLst>
                                      </p:cBhvr>
                                      <p:tavLst>
                                        <p:tav tm="0">
                                          <p:val>
                                            <p:fltVal val="90"/>
                                          </p:val>
                                        </p:tav>
                                        <p:tav tm="100000">
                                          <p:val>
                                            <p:fltVal val="0"/>
                                          </p:val>
                                        </p:tav>
                                      </p:tavLst>
                                    </p:anim>
                                    <p:animEffect transition="in" filter="fade">
                                      <p:cBhvr>
                                        <p:cTn id="148" dur="1000"/>
                                        <p:tgtEl>
                                          <p:spTgt spid="27"/>
                                        </p:tgtEl>
                                      </p:cBhvr>
                                    </p:animEffect>
                                  </p:childTnLst>
                                </p:cTn>
                              </p:par>
                            </p:childTnLst>
                          </p:cTn>
                        </p:par>
                      </p:childTnLst>
                    </p:cTn>
                  </p:par>
                  <p:par>
                    <p:cTn id="149" fill="hold">
                      <p:stCondLst>
                        <p:cond delay="indefinite"/>
                      </p:stCondLst>
                      <p:childTnLst>
                        <p:par>
                          <p:cTn id="150" fill="hold">
                            <p:stCondLst>
                              <p:cond delay="0"/>
                            </p:stCondLst>
                            <p:childTnLst>
                              <p:par>
                                <p:cTn id="151" presetID="31" presetClass="entr" presetSubtype="0" fill="hold" nodeType="click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1000" fill="hold"/>
                                        <p:tgtEl>
                                          <p:spTgt spid="28"/>
                                        </p:tgtEl>
                                        <p:attrNameLst>
                                          <p:attrName>ppt_w</p:attrName>
                                        </p:attrNameLst>
                                      </p:cBhvr>
                                      <p:tavLst>
                                        <p:tav tm="0">
                                          <p:val>
                                            <p:fltVal val="0"/>
                                          </p:val>
                                        </p:tav>
                                        <p:tav tm="100000">
                                          <p:val>
                                            <p:strVal val="#ppt_w"/>
                                          </p:val>
                                        </p:tav>
                                      </p:tavLst>
                                    </p:anim>
                                    <p:anim calcmode="lin" valueType="num">
                                      <p:cBhvr>
                                        <p:cTn id="154" dur="1000" fill="hold"/>
                                        <p:tgtEl>
                                          <p:spTgt spid="28"/>
                                        </p:tgtEl>
                                        <p:attrNameLst>
                                          <p:attrName>ppt_h</p:attrName>
                                        </p:attrNameLst>
                                      </p:cBhvr>
                                      <p:tavLst>
                                        <p:tav tm="0">
                                          <p:val>
                                            <p:fltVal val="0"/>
                                          </p:val>
                                        </p:tav>
                                        <p:tav tm="100000">
                                          <p:val>
                                            <p:strVal val="#ppt_h"/>
                                          </p:val>
                                        </p:tav>
                                      </p:tavLst>
                                    </p:anim>
                                    <p:anim calcmode="lin" valueType="num">
                                      <p:cBhvr>
                                        <p:cTn id="155" dur="1000" fill="hold"/>
                                        <p:tgtEl>
                                          <p:spTgt spid="28"/>
                                        </p:tgtEl>
                                        <p:attrNameLst>
                                          <p:attrName>style.rotation</p:attrName>
                                        </p:attrNameLst>
                                      </p:cBhvr>
                                      <p:tavLst>
                                        <p:tav tm="0">
                                          <p:val>
                                            <p:fltVal val="90"/>
                                          </p:val>
                                        </p:tav>
                                        <p:tav tm="100000">
                                          <p:val>
                                            <p:fltVal val="0"/>
                                          </p:val>
                                        </p:tav>
                                      </p:tavLst>
                                    </p:anim>
                                    <p:animEffect transition="in" filter="fade">
                                      <p:cBhvr>
                                        <p:cTn id="156" dur="1000"/>
                                        <p:tgtEl>
                                          <p:spTgt spid="28"/>
                                        </p:tgtEl>
                                      </p:cBhvr>
                                    </p:animEffect>
                                  </p:childTnLst>
                                </p:cTn>
                              </p:par>
                            </p:childTnLst>
                          </p:cTn>
                        </p:par>
                      </p:childTnLst>
                    </p:cTn>
                  </p:par>
                  <p:par>
                    <p:cTn id="157" fill="hold">
                      <p:stCondLst>
                        <p:cond delay="indefinite"/>
                      </p:stCondLst>
                      <p:childTnLst>
                        <p:par>
                          <p:cTn id="158" fill="hold">
                            <p:stCondLst>
                              <p:cond delay="0"/>
                            </p:stCondLst>
                            <p:childTnLst>
                              <p:par>
                                <p:cTn id="159" presetID="31" presetClass="entr" presetSubtype="0" fill="hold" nodeType="clickEffect">
                                  <p:stCondLst>
                                    <p:cond delay="0"/>
                                  </p:stCondLst>
                                  <p:childTnLst>
                                    <p:set>
                                      <p:cBhvr>
                                        <p:cTn id="160" dur="1" fill="hold">
                                          <p:stCondLst>
                                            <p:cond delay="0"/>
                                          </p:stCondLst>
                                        </p:cTn>
                                        <p:tgtEl>
                                          <p:spTgt spid="29"/>
                                        </p:tgtEl>
                                        <p:attrNameLst>
                                          <p:attrName>style.visibility</p:attrName>
                                        </p:attrNameLst>
                                      </p:cBhvr>
                                      <p:to>
                                        <p:strVal val="visible"/>
                                      </p:to>
                                    </p:set>
                                    <p:anim calcmode="lin" valueType="num">
                                      <p:cBhvr>
                                        <p:cTn id="161" dur="1000" fill="hold"/>
                                        <p:tgtEl>
                                          <p:spTgt spid="29"/>
                                        </p:tgtEl>
                                        <p:attrNameLst>
                                          <p:attrName>ppt_w</p:attrName>
                                        </p:attrNameLst>
                                      </p:cBhvr>
                                      <p:tavLst>
                                        <p:tav tm="0">
                                          <p:val>
                                            <p:fltVal val="0"/>
                                          </p:val>
                                        </p:tav>
                                        <p:tav tm="100000">
                                          <p:val>
                                            <p:strVal val="#ppt_w"/>
                                          </p:val>
                                        </p:tav>
                                      </p:tavLst>
                                    </p:anim>
                                    <p:anim calcmode="lin" valueType="num">
                                      <p:cBhvr>
                                        <p:cTn id="162" dur="1000" fill="hold"/>
                                        <p:tgtEl>
                                          <p:spTgt spid="29"/>
                                        </p:tgtEl>
                                        <p:attrNameLst>
                                          <p:attrName>ppt_h</p:attrName>
                                        </p:attrNameLst>
                                      </p:cBhvr>
                                      <p:tavLst>
                                        <p:tav tm="0">
                                          <p:val>
                                            <p:fltVal val="0"/>
                                          </p:val>
                                        </p:tav>
                                        <p:tav tm="100000">
                                          <p:val>
                                            <p:strVal val="#ppt_h"/>
                                          </p:val>
                                        </p:tav>
                                      </p:tavLst>
                                    </p:anim>
                                    <p:anim calcmode="lin" valueType="num">
                                      <p:cBhvr>
                                        <p:cTn id="163" dur="1000" fill="hold"/>
                                        <p:tgtEl>
                                          <p:spTgt spid="29"/>
                                        </p:tgtEl>
                                        <p:attrNameLst>
                                          <p:attrName>style.rotation</p:attrName>
                                        </p:attrNameLst>
                                      </p:cBhvr>
                                      <p:tavLst>
                                        <p:tav tm="0">
                                          <p:val>
                                            <p:fltVal val="90"/>
                                          </p:val>
                                        </p:tav>
                                        <p:tav tm="100000">
                                          <p:val>
                                            <p:fltVal val="0"/>
                                          </p:val>
                                        </p:tav>
                                      </p:tavLst>
                                    </p:anim>
                                    <p:animEffect transition="in" filter="fade">
                                      <p:cBhvr>
                                        <p:cTn id="164" dur="1000"/>
                                        <p:tgtEl>
                                          <p:spTgt spid="29"/>
                                        </p:tgtEl>
                                      </p:cBhvr>
                                    </p:animEffect>
                                  </p:childTnLst>
                                </p:cTn>
                              </p:par>
                            </p:childTnLst>
                          </p:cTn>
                        </p:par>
                      </p:childTnLst>
                    </p:cTn>
                  </p:par>
                  <p:par>
                    <p:cTn id="165" fill="hold">
                      <p:stCondLst>
                        <p:cond delay="indefinite"/>
                      </p:stCondLst>
                      <p:childTnLst>
                        <p:par>
                          <p:cTn id="166" fill="hold">
                            <p:stCondLst>
                              <p:cond delay="0"/>
                            </p:stCondLst>
                            <p:childTnLst>
                              <p:par>
                                <p:cTn id="167" presetID="31" presetClass="entr" presetSubtype="0" fill="hold" nodeType="click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1000" fill="hold"/>
                                        <p:tgtEl>
                                          <p:spTgt spid="30"/>
                                        </p:tgtEl>
                                        <p:attrNameLst>
                                          <p:attrName>ppt_w</p:attrName>
                                        </p:attrNameLst>
                                      </p:cBhvr>
                                      <p:tavLst>
                                        <p:tav tm="0">
                                          <p:val>
                                            <p:fltVal val="0"/>
                                          </p:val>
                                        </p:tav>
                                        <p:tav tm="100000">
                                          <p:val>
                                            <p:strVal val="#ppt_w"/>
                                          </p:val>
                                        </p:tav>
                                      </p:tavLst>
                                    </p:anim>
                                    <p:anim calcmode="lin" valueType="num">
                                      <p:cBhvr>
                                        <p:cTn id="170" dur="1000" fill="hold"/>
                                        <p:tgtEl>
                                          <p:spTgt spid="30"/>
                                        </p:tgtEl>
                                        <p:attrNameLst>
                                          <p:attrName>ppt_h</p:attrName>
                                        </p:attrNameLst>
                                      </p:cBhvr>
                                      <p:tavLst>
                                        <p:tav tm="0">
                                          <p:val>
                                            <p:fltVal val="0"/>
                                          </p:val>
                                        </p:tav>
                                        <p:tav tm="100000">
                                          <p:val>
                                            <p:strVal val="#ppt_h"/>
                                          </p:val>
                                        </p:tav>
                                      </p:tavLst>
                                    </p:anim>
                                    <p:anim calcmode="lin" valueType="num">
                                      <p:cBhvr>
                                        <p:cTn id="171" dur="1000" fill="hold"/>
                                        <p:tgtEl>
                                          <p:spTgt spid="30"/>
                                        </p:tgtEl>
                                        <p:attrNameLst>
                                          <p:attrName>style.rotation</p:attrName>
                                        </p:attrNameLst>
                                      </p:cBhvr>
                                      <p:tavLst>
                                        <p:tav tm="0">
                                          <p:val>
                                            <p:fltVal val="90"/>
                                          </p:val>
                                        </p:tav>
                                        <p:tav tm="100000">
                                          <p:val>
                                            <p:fltVal val="0"/>
                                          </p:val>
                                        </p:tav>
                                      </p:tavLst>
                                    </p:anim>
                                    <p:animEffect transition="in" filter="fade">
                                      <p:cBhvr>
                                        <p:cTn id="172" dur="100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31" presetClass="entr" presetSubtype="0" fill="hold" nodeType="clickEffect">
                                  <p:stCondLst>
                                    <p:cond delay="0"/>
                                  </p:stCondLst>
                                  <p:childTnLst>
                                    <p:set>
                                      <p:cBhvr>
                                        <p:cTn id="176" dur="1" fill="hold">
                                          <p:stCondLst>
                                            <p:cond delay="0"/>
                                          </p:stCondLst>
                                        </p:cTn>
                                        <p:tgtEl>
                                          <p:spTgt spid="32"/>
                                        </p:tgtEl>
                                        <p:attrNameLst>
                                          <p:attrName>style.visibility</p:attrName>
                                        </p:attrNameLst>
                                      </p:cBhvr>
                                      <p:to>
                                        <p:strVal val="visible"/>
                                      </p:to>
                                    </p:set>
                                    <p:anim calcmode="lin" valueType="num">
                                      <p:cBhvr>
                                        <p:cTn id="177" dur="1000" fill="hold"/>
                                        <p:tgtEl>
                                          <p:spTgt spid="32"/>
                                        </p:tgtEl>
                                        <p:attrNameLst>
                                          <p:attrName>ppt_w</p:attrName>
                                        </p:attrNameLst>
                                      </p:cBhvr>
                                      <p:tavLst>
                                        <p:tav tm="0">
                                          <p:val>
                                            <p:fltVal val="0"/>
                                          </p:val>
                                        </p:tav>
                                        <p:tav tm="100000">
                                          <p:val>
                                            <p:strVal val="#ppt_w"/>
                                          </p:val>
                                        </p:tav>
                                      </p:tavLst>
                                    </p:anim>
                                    <p:anim calcmode="lin" valueType="num">
                                      <p:cBhvr>
                                        <p:cTn id="178" dur="1000" fill="hold"/>
                                        <p:tgtEl>
                                          <p:spTgt spid="32"/>
                                        </p:tgtEl>
                                        <p:attrNameLst>
                                          <p:attrName>ppt_h</p:attrName>
                                        </p:attrNameLst>
                                      </p:cBhvr>
                                      <p:tavLst>
                                        <p:tav tm="0">
                                          <p:val>
                                            <p:fltVal val="0"/>
                                          </p:val>
                                        </p:tav>
                                        <p:tav tm="100000">
                                          <p:val>
                                            <p:strVal val="#ppt_h"/>
                                          </p:val>
                                        </p:tav>
                                      </p:tavLst>
                                    </p:anim>
                                    <p:anim calcmode="lin" valueType="num">
                                      <p:cBhvr>
                                        <p:cTn id="179" dur="1000" fill="hold"/>
                                        <p:tgtEl>
                                          <p:spTgt spid="32"/>
                                        </p:tgtEl>
                                        <p:attrNameLst>
                                          <p:attrName>style.rotation</p:attrName>
                                        </p:attrNameLst>
                                      </p:cBhvr>
                                      <p:tavLst>
                                        <p:tav tm="0">
                                          <p:val>
                                            <p:fltVal val="90"/>
                                          </p:val>
                                        </p:tav>
                                        <p:tav tm="100000">
                                          <p:val>
                                            <p:fltVal val="0"/>
                                          </p:val>
                                        </p:tav>
                                      </p:tavLst>
                                    </p:anim>
                                    <p:animEffect transition="in" filter="fade">
                                      <p:cBhvr>
                                        <p:cTn id="180" dur="1000"/>
                                        <p:tgtEl>
                                          <p:spTgt spid="32"/>
                                        </p:tgtEl>
                                      </p:cBhvr>
                                    </p:animEffect>
                                  </p:childTnLst>
                                </p:cTn>
                              </p:par>
                            </p:childTnLst>
                          </p:cTn>
                        </p:par>
                      </p:childTnLst>
                    </p:cTn>
                  </p:par>
                  <p:par>
                    <p:cTn id="181" fill="hold">
                      <p:stCondLst>
                        <p:cond delay="indefinite"/>
                      </p:stCondLst>
                      <p:childTnLst>
                        <p:par>
                          <p:cTn id="182" fill="hold">
                            <p:stCondLst>
                              <p:cond delay="0"/>
                            </p:stCondLst>
                            <p:childTnLst>
                              <p:par>
                                <p:cTn id="183" presetID="31" presetClass="entr" presetSubtype="0" fill="hold" nodeType="clickEffect">
                                  <p:stCondLst>
                                    <p:cond delay="0"/>
                                  </p:stCondLst>
                                  <p:childTnLst>
                                    <p:set>
                                      <p:cBhvr>
                                        <p:cTn id="184" dur="1" fill="hold">
                                          <p:stCondLst>
                                            <p:cond delay="0"/>
                                          </p:stCondLst>
                                        </p:cTn>
                                        <p:tgtEl>
                                          <p:spTgt spid="33"/>
                                        </p:tgtEl>
                                        <p:attrNameLst>
                                          <p:attrName>style.visibility</p:attrName>
                                        </p:attrNameLst>
                                      </p:cBhvr>
                                      <p:to>
                                        <p:strVal val="visible"/>
                                      </p:to>
                                    </p:set>
                                    <p:anim calcmode="lin" valueType="num">
                                      <p:cBhvr>
                                        <p:cTn id="185" dur="1000" fill="hold"/>
                                        <p:tgtEl>
                                          <p:spTgt spid="33"/>
                                        </p:tgtEl>
                                        <p:attrNameLst>
                                          <p:attrName>ppt_w</p:attrName>
                                        </p:attrNameLst>
                                      </p:cBhvr>
                                      <p:tavLst>
                                        <p:tav tm="0">
                                          <p:val>
                                            <p:fltVal val="0"/>
                                          </p:val>
                                        </p:tav>
                                        <p:tav tm="100000">
                                          <p:val>
                                            <p:strVal val="#ppt_w"/>
                                          </p:val>
                                        </p:tav>
                                      </p:tavLst>
                                    </p:anim>
                                    <p:anim calcmode="lin" valueType="num">
                                      <p:cBhvr>
                                        <p:cTn id="186" dur="1000" fill="hold"/>
                                        <p:tgtEl>
                                          <p:spTgt spid="33"/>
                                        </p:tgtEl>
                                        <p:attrNameLst>
                                          <p:attrName>ppt_h</p:attrName>
                                        </p:attrNameLst>
                                      </p:cBhvr>
                                      <p:tavLst>
                                        <p:tav tm="0">
                                          <p:val>
                                            <p:fltVal val="0"/>
                                          </p:val>
                                        </p:tav>
                                        <p:tav tm="100000">
                                          <p:val>
                                            <p:strVal val="#ppt_h"/>
                                          </p:val>
                                        </p:tav>
                                      </p:tavLst>
                                    </p:anim>
                                    <p:anim calcmode="lin" valueType="num">
                                      <p:cBhvr>
                                        <p:cTn id="187" dur="1000" fill="hold"/>
                                        <p:tgtEl>
                                          <p:spTgt spid="33"/>
                                        </p:tgtEl>
                                        <p:attrNameLst>
                                          <p:attrName>style.rotation</p:attrName>
                                        </p:attrNameLst>
                                      </p:cBhvr>
                                      <p:tavLst>
                                        <p:tav tm="0">
                                          <p:val>
                                            <p:fltVal val="90"/>
                                          </p:val>
                                        </p:tav>
                                        <p:tav tm="100000">
                                          <p:val>
                                            <p:fltVal val="0"/>
                                          </p:val>
                                        </p:tav>
                                      </p:tavLst>
                                    </p:anim>
                                    <p:animEffect transition="in" filter="fade">
                                      <p:cBhvr>
                                        <p:cTn id="18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109828" y="126764"/>
            <a:ext cx="6657174" cy="79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00FF"/>
                </a:solidFill>
                <a:latin typeface="Impact" panose="020B0806030902050204" pitchFamily="34" charset="0"/>
              </a:rPr>
              <a:t>4. Use right form of verbs</a:t>
            </a:r>
            <a:endParaRPr lang="en-US" sz="3600" dirty="0">
              <a:solidFill>
                <a:srgbClr val="0000FF"/>
              </a:solidFill>
              <a:latin typeface="Impact" panose="020B0806030902050204" pitchFamily="34" charset="0"/>
            </a:endParaRPr>
          </a:p>
        </p:txBody>
      </p:sp>
      <p:sp>
        <p:nvSpPr>
          <p:cNvPr id="6" name="Rectangle 5"/>
          <p:cNvSpPr/>
          <p:nvPr/>
        </p:nvSpPr>
        <p:spPr>
          <a:xfrm>
            <a:off x="-61526" y="253558"/>
            <a:ext cx="2438470" cy="47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Agency FB" panose="020B0503020202020204" pitchFamily="34" charset="0"/>
              </a:rPr>
              <a:t>Group  work</a:t>
            </a:r>
            <a:endParaRPr lang="en-US" sz="3600" b="1" dirty="0">
              <a:solidFill>
                <a:schemeClr val="tx1"/>
              </a:solidFill>
              <a:latin typeface="Agency FB" panose="020B0503020202020204" pitchFamily="34" charset="0"/>
            </a:endParaRPr>
          </a:p>
        </p:txBody>
      </p:sp>
      <p:sp>
        <p:nvSpPr>
          <p:cNvPr id="7" name="Rectangle 6"/>
          <p:cNvSpPr/>
          <p:nvPr/>
        </p:nvSpPr>
        <p:spPr>
          <a:xfrm>
            <a:off x="205778" y="898666"/>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i="1" dirty="0" smtClean="0"/>
          </a:p>
          <a:p>
            <a:pPr lvl="0" algn="ctr"/>
            <a:r>
              <a:rPr lang="en-US" sz="3200" dirty="0" smtClean="0">
                <a:solidFill>
                  <a:schemeClr val="tx1"/>
                </a:solidFill>
                <a:latin typeface="Agency FB" panose="020B0503020202020204" pitchFamily="34" charset="0"/>
              </a:rPr>
              <a:t>be</a:t>
            </a:r>
            <a:endParaRPr lang="en-US" sz="3200" dirty="0">
              <a:solidFill>
                <a:schemeClr val="tx1"/>
              </a:solidFill>
              <a:latin typeface="Agency FB" panose="020B0503020202020204" pitchFamily="34" charset="0"/>
            </a:endParaRPr>
          </a:p>
          <a:p>
            <a:pPr algn="ctr"/>
            <a:endParaRPr lang="en-US" dirty="0"/>
          </a:p>
        </p:txBody>
      </p:sp>
      <p:sp>
        <p:nvSpPr>
          <p:cNvPr id="8" name="Rectangle 7"/>
          <p:cNvSpPr/>
          <p:nvPr/>
        </p:nvSpPr>
        <p:spPr>
          <a:xfrm>
            <a:off x="2477536" y="898666"/>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follow</a:t>
            </a:r>
            <a:endParaRPr lang="en-US" dirty="0">
              <a:solidFill>
                <a:schemeClr val="tx1"/>
              </a:solidFill>
              <a:latin typeface="Agency FB" panose="020B0503020202020204" pitchFamily="34" charset="0"/>
            </a:endParaRPr>
          </a:p>
        </p:txBody>
      </p:sp>
      <p:sp>
        <p:nvSpPr>
          <p:cNvPr id="9" name="Rectangle 8"/>
          <p:cNvSpPr/>
          <p:nvPr/>
        </p:nvSpPr>
        <p:spPr>
          <a:xfrm>
            <a:off x="4749294" y="898666"/>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say</a:t>
            </a:r>
            <a:endParaRPr lang="en-US" dirty="0">
              <a:solidFill>
                <a:schemeClr val="tx1"/>
              </a:solidFill>
              <a:latin typeface="Agency FB" panose="020B0503020202020204" pitchFamily="34" charset="0"/>
            </a:endParaRPr>
          </a:p>
        </p:txBody>
      </p:sp>
      <p:sp>
        <p:nvSpPr>
          <p:cNvPr id="10" name="Rectangle 9"/>
          <p:cNvSpPr/>
          <p:nvPr/>
        </p:nvSpPr>
        <p:spPr>
          <a:xfrm>
            <a:off x="7013931" y="898666"/>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need</a:t>
            </a:r>
            <a:endParaRPr lang="en-US" dirty="0">
              <a:solidFill>
                <a:schemeClr val="tx1"/>
              </a:solidFill>
              <a:latin typeface="Agency FB" panose="020B0503020202020204" pitchFamily="34" charset="0"/>
            </a:endParaRPr>
          </a:p>
        </p:txBody>
      </p:sp>
      <p:sp>
        <p:nvSpPr>
          <p:cNvPr id="11" name="Rectangle 10"/>
          <p:cNvSpPr/>
          <p:nvPr/>
        </p:nvSpPr>
        <p:spPr>
          <a:xfrm>
            <a:off x="9278567" y="907349"/>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warn</a:t>
            </a:r>
            <a:endParaRPr lang="en-US" dirty="0">
              <a:solidFill>
                <a:schemeClr val="tx1"/>
              </a:solidFill>
              <a:latin typeface="Agency FB" panose="020B0503020202020204" pitchFamily="34" charset="0"/>
            </a:endParaRPr>
          </a:p>
        </p:txBody>
      </p:sp>
      <p:sp>
        <p:nvSpPr>
          <p:cNvPr id="12" name="Rectangle 11"/>
          <p:cNvSpPr/>
          <p:nvPr/>
        </p:nvSpPr>
        <p:spPr>
          <a:xfrm>
            <a:off x="7013930" y="1306475"/>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provide</a:t>
            </a:r>
            <a:endParaRPr lang="en-US" dirty="0">
              <a:solidFill>
                <a:schemeClr val="tx1"/>
              </a:solidFill>
              <a:latin typeface="Agency FB" panose="020B0503020202020204" pitchFamily="34" charset="0"/>
            </a:endParaRPr>
          </a:p>
        </p:txBody>
      </p:sp>
      <p:sp>
        <p:nvSpPr>
          <p:cNvPr id="13" name="Rectangle 12"/>
          <p:cNvSpPr/>
          <p:nvPr/>
        </p:nvSpPr>
        <p:spPr>
          <a:xfrm>
            <a:off x="205778" y="1316881"/>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occupy</a:t>
            </a:r>
            <a:endParaRPr lang="en-US" dirty="0">
              <a:solidFill>
                <a:schemeClr val="tx1"/>
              </a:solidFill>
              <a:latin typeface="Agency FB" panose="020B0503020202020204" pitchFamily="34" charset="0"/>
            </a:endParaRPr>
          </a:p>
        </p:txBody>
      </p:sp>
      <p:sp>
        <p:nvSpPr>
          <p:cNvPr id="14" name="Rectangle 13"/>
          <p:cNvSpPr/>
          <p:nvPr/>
        </p:nvSpPr>
        <p:spPr>
          <a:xfrm>
            <a:off x="2477536" y="1306475"/>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step</a:t>
            </a:r>
            <a:endParaRPr lang="en-US" dirty="0">
              <a:solidFill>
                <a:schemeClr val="tx1"/>
              </a:solidFill>
              <a:latin typeface="Agency FB" panose="020B0503020202020204" pitchFamily="34" charset="0"/>
            </a:endParaRPr>
          </a:p>
        </p:txBody>
      </p:sp>
      <p:sp>
        <p:nvSpPr>
          <p:cNvPr id="15" name="Rectangle 14"/>
          <p:cNvSpPr/>
          <p:nvPr/>
        </p:nvSpPr>
        <p:spPr>
          <a:xfrm>
            <a:off x="4749294" y="1309668"/>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chemeClr val="tx1"/>
                </a:solidFill>
                <a:latin typeface="Agency FB" panose="020B0503020202020204" pitchFamily="34" charset="0"/>
              </a:rPr>
              <a:t>include</a:t>
            </a:r>
            <a:endParaRPr lang="en-US" dirty="0">
              <a:solidFill>
                <a:schemeClr val="tx1"/>
              </a:solidFill>
              <a:latin typeface="Agency FB" panose="020B0503020202020204" pitchFamily="34" charset="0"/>
            </a:endParaRPr>
          </a:p>
        </p:txBody>
      </p:sp>
      <p:sp>
        <p:nvSpPr>
          <p:cNvPr id="16" name="Rectangle 15"/>
          <p:cNvSpPr/>
          <p:nvPr/>
        </p:nvSpPr>
        <p:spPr>
          <a:xfrm>
            <a:off x="9278566" y="1315158"/>
            <a:ext cx="2264637" cy="41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gency FB" panose="020B0503020202020204" pitchFamily="34" charset="0"/>
            </a:endParaRPr>
          </a:p>
        </p:txBody>
      </p:sp>
      <p:sp>
        <p:nvSpPr>
          <p:cNvPr id="17" name="Rectangle 16"/>
          <p:cNvSpPr/>
          <p:nvPr/>
        </p:nvSpPr>
        <p:spPr>
          <a:xfrm>
            <a:off x="205778" y="1825833"/>
            <a:ext cx="6015919" cy="3924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Times New Roman" panose="02020603050405020304" pitchFamily="18" charset="0"/>
                <a:cs typeface="Times New Roman" panose="02020603050405020304" pitchFamily="18" charset="0"/>
              </a:rPr>
              <a:t>The world Health Organization(WHO) has (a</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that some 200,000 Palestinians (b</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in need of medical assistance </a:t>
            </a:r>
            <a:r>
              <a:rPr lang="en-US" sz="2400" dirty="0">
                <a:solidFill>
                  <a:srgbClr val="002060"/>
                </a:solidFill>
                <a:latin typeface="Times New Roman" panose="02020603050405020304" pitchFamily="18" charset="0"/>
                <a:cs typeface="Times New Roman" panose="02020603050405020304" pitchFamily="18" charset="0"/>
              </a:rPr>
              <a:t>(</a:t>
            </a:r>
            <a:r>
              <a:rPr lang="en-US" sz="2400">
                <a:solidFill>
                  <a:srgbClr val="002060"/>
                </a:solidFill>
                <a:latin typeface="Times New Roman" panose="02020603050405020304" pitchFamily="18" charset="0"/>
                <a:cs typeface="Times New Roman" panose="02020603050405020304" pitchFamily="18" charset="0"/>
              </a:rPr>
              <a:t>c</a:t>
            </a:r>
            <a:r>
              <a:rPr lang="en-US" sz="2400" smtClean="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last month’s clashes between Israel and Hamas. People in (d</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Palestinian territories, (e</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the West Bank, </a:t>
            </a:r>
            <a:r>
              <a:rPr lang="en-US" sz="2400" dirty="0">
                <a:solidFill>
                  <a:srgbClr val="002060"/>
                </a:solidFill>
                <a:latin typeface="Times New Roman" panose="02020603050405020304" pitchFamily="18" charset="0"/>
                <a:cs typeface="Times New Roman" panose="02020603050405020304" pitchFamily="18" charset="0"/>
              </a:rPr>
              <a:t>(f) --- </a:t>
            </a:r>
            <a:r>
              <a:rPr lang="en-US" sz="2400" dirty="0" smtClean="0">
                <a:solidFill>
                  <a:srgbClr val="002060"/>
                </a:solidFill>
                <a:latin typeface="Times New Roman" panose="02020603050405020304" pitchFamily="18" charset="0"/>
                <a:cs typeface="Times New Roman" panose="02020603050405020304" pitchFamily="18" charset="0"/>
              </a:rPr>
              <a:t>medical attention. WHO has (g</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up its efforts to (h</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that. It further (i</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smtClean="0">
                <a:solidFill>
                  <a:srgbClr val="002060"/>
                </a:solidFill>
                <a:latin typeface="Times New Roman" panose="02020603050405020304" pitchFamily="18" charset="0"/>
                <a:cs typeface="Times New Roman" panose="02020603050405020304" pitchFamily="18" charset="0"/>
              </a:rPr>
              <a:t>that the situation  </a:t>
            </a:r>
            <a:r>
              <a:rPr lang="en-US" sz="2400" dirty="0">
                <a:solidFill>
                  <a:srgbClr val="002060"/>
                </a:solidFill>
                <a:latin typeface="Times New Roman" panose="02020603050405020304" pitchFamily="18" charset="0"/>
                <a:cs typeface="Times New Roman" panose="02020603050405020304" pitchFamily="18" charset="0"/>
              </a:rPr>
              <a:t>(j) --- </a:t>
            </a:r>
            <a:r>
              <a:rPr lang="en-US" sz="2400" dirty="0" smtClean="0">
                <a:solidFill>
                  <a:srgbClr val="002060"/>
                </a:solidFill>
                <a:latin typeface="Times New Roman" panose="02020603050405020304" pitchFamily="18" charset="0"/>
                <a:cs typeface="Times New Roman" panose="02020603050405020304" pitchFamily="18" charset="0"/>
              </a:rPr>
              <a:t>dire.</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71482" y="5494585"/>
            <a:ext cx="2093720"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a. warned</a:t>
            </a:r>
            <a:endParaRPr lang="en-US" sz="2800" dirty="0">
              <a:solidFill>
                <a:srgbClr val="0000FF"/>
              </a:solidFill>
              <a:latin typeface="Agency FB" panose="020B0503020202020204" pitchFamily="34" charset="0"/>
            </a:endParaRPr>
          </a:p>
        </p:txBody>
      </p:sp>
      <p:sp>
        <p:nvSpPr>
          <p:cNvPr id="19" name="Rectangle 18"/>
          <p:cNvSpPr/>
          <p:nvPr/>
        </p:nvSpPr>
        <p:spPr>
          <a:xfrm>
            <a:off x="680447" y="5518132"/>
            <a:ext cx="2093720"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b. are</a:t>
            </a:r>
            <a:endParaRPr lang="en-US" sz="2800" dirty="0">
              <a:solidFill>
                <a:srgbClr val="0000FF"/>
              </a:solidFill>
              <a:latin typeface="Agency FB" panose="020B0503020202020204" pitchFamily="34" charset="0"/>
            </a:endParaRPr>
          </a:p>
        </p:txBody>
      </p:sp>
      <p:sp>
        <p:nvSpPr>
          <p:cNvPr id="20" name="Rectangle 19"/>
          <p:cNvSpPr/>
          <p:nvPr/>
        </p:nvSpPr>
        <p:spPr>
          <a:xfrm>
            <a:off x="1693611" y="5528951"/>
            <a:ext cx="2251815"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c. following</a:t>
            </a:r>
            <a:endParaRPr lang="en-US" sz="2800" dirty="0">
              <a:solidFill>
                <a:srgbClr val="0000FF"/>
              </a:solidFill>
              <a:latin typeface="Agency FB" panose="020B0503020202020204" pitchFamily="34" charset="0"/>
            </a:endParaRPr>
          </a:p>
        </p:txBody>
      </p:sp>
      <p:sp>
        <p:nvSpPr>
          <p:cNvPr id="21" name="Rectangle 20"/>
          <p:cNvSpPr/>
          <p:nvPr/>
        </p:nvSpPr>
        <p:spPr>
          <a:xfrm>
            <a:off x="3386422" y="5528951"/>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d. occupied</a:t>
            </a:r>
            <a:endParaRPr lang="en-US" sz="2800" dirty="0">
              <a:solidFill>
                <a:srgbClr val="0000FF"/>
              </a:solidFill>
              <a:latin typeface="Agency FB" panose="020B0503020202020204" pitchFamily="34" charset="0"/>
            </a:endParaRPr>
          </a:p>
        </p:txBody>
      </p:sp>
      <p:sp>
        <p:nvSpPr>
          <p:cNvPr id="22" name="Rectangle 21"/>
          <p:cNvSpPr/>
          <p:nvPr/>
        </p:nvSpPr>
        <p:spPr>
          <a:xfrm>
            <a:off x="4740701" y="5529475"/>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e. including</a:t>
            </a:r>
            <a:endParaRPr lang="en-US" sz="2800" dirty="0">
              <a:solidFill>
                <a:srgbClr val="0000FF"/>
              </a:solidFill>
              <a:latin typeface="Agency FB" panose="020B0503020202020204" pitchFamily="34" charset="0"/>
            </a:endParaRPr>
          </a:p>
        </p:txBody>
      </p:sp>
      <p:sp>
        <p:nvSpPr>
          <p:cNvPr id="23" name="Rectangle 22"/>
          <p:cNvSpPr/>
          <p:nvPr/>
        </p:nvSpPr>
        <p:spPr>
          <a:xfrm>
            <a:off x="0" y="5967693"/>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f. needed</a:t>
            </a:r>
            <a:endParaRPr lang="en-US" sz="2800" dirty="0">
              <a:solidFill>
                <a:srgbClr val="0000FF"/>
              </a:solidFill>
              <a:latin typeface="Agency FB" panose="020B0503020202020204" pitchFamily="34" charset="0"/>
            </a:endParaRPr>
          </a:p>
        </p:txBody>
      </p:sp>
      <p:sp>
        <p:nvSpPr>
          <p:cNvPr id="24" name="Rectangle 23"/>
          <p:cNvSpPr/>
          <p:nvPr/>
        </p:nvSpPr>
        <p:spPr>
          <a:xfrm>
            <a:off x="1157709" y="5920903"/>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g. stepped</a:t>
            </a:r>
            <a:endParaRPr lang="en-US" sz="2800" dirty="0">
              <a:solidFill>
                <a:srgbClr val="0000FF"/>
              </a:solidFill>
              <a:latin typeface="Agency FB" panose="020B0503020202020204" pitchFamily="34" charset="0"/>
            </a:endParaRPr>
          </a:p>
        </p:txBody>
      </p:sp>
      <p:sp>
        <p:nvSpPr>
          <p:cNvPr id="25" name="Rectangle 24"/>
          <p:cNvSpPr/>
          <p:nvPr/>
        </p:nvSpPr>
        <p:spPr>
          <a:xfrm>
            <a:off x="2376944" y="5938554"/>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Agency FB" panose="020B0503020202020204" pitchFamily="34" charset="0"/>
              </a:rPr>
              <a:t>h</a:t>
            </a:r>
            <a:r>
              <a:rPr lang="en-US" sz="2800" dirty="0" smtClean="0">
                <a:solidFill>
                  <a:srgbClr val="0000FF"/>
                </a:solidFill>
                <a:latin typeface="Agency FB" panose="020B0503020202020204" pitchFamily="34" charset="0"/>
              </a:rPr>
              <a:t>. provide </a:t>
            </a:r>
            <a:endParaRPr lang="en-US" sz="2800" dirty="0">
              <a:solidFill>
                <a:srgbClr val="0000FF"/>
              </a:solidFill>
              <a:latin typeface="Agency FB" panose="020B0503020202020204" pitchFamily="34" charset="0"/>
            </a:endParaRPr>
          </a:p>
        </p:txBody>
      </p:sp>
      <p:sp>
        <p:nvSpPr>
          <p:cNvPr id="26" name="Rectangle 25"/>
          <p:cNvSpPr/>
          <p:nvPr/>
        </p:nvSpPr>
        <p:spPr>
          <a:xfrm>
            <a:off x="3260047" y="5967693"/>
            <a:ext cx="1813248"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i.  said</a:t>
            </a:r>
            <a:endParaRPr lang="en-US" sz="2800" dirty="0">
              <a:solidFill>
                <a:srgbClr val="0000FF"/>
              </a:solidFill>
              <a:latin typeface="Agency FB" panose="020B0503020202020204" pitchFamily="34" charset="0"/>
            </a:endParaRPr>
          </a:p>
        </p:txBody>
      </p:sp>
      <p:sp>
        <p:nvSpPr>
          <p:cNvPr id="27" name="Rectangle 26"/>
          <p:cNvSpPr/>
          <p:nvPr/>
        </p:nvSpPr>
        <p:spPr>
          <a:xfrm>
            <a:off x="4070319" y="5967938"/>
            <a:ext cx="1566672" cy="35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Agency FB" panose="020B0503020202020204" pitchFamily="34" charset="0"/>
              </a:rPr>
              <a:t>j. is</a:t>
            </a:r>
            <a:endParaRPr lang="en-US" sz="2800" dirty="0">
              <a:solidFill>
                <a:srgbClr val="0000FF"/>
              </a:solidFill>
              <a:latin typeface="Agency FB" panose="020B0503020202020204" pitchFamily="34" charset="0"/>
            </a:endParaRPr>
          </a:p>
        </p:txBody>
      </p:sp>
      <p:sp>
        <p:nvSpPr>
          <p:cNvPr id="28" name="Rectangle 27"/>
          <p:cNvSpPr/>
          <p:nvPr/>
        </p:nvSpPr>
        <p:spPr>
          <a:xfrm rot="16200000">
            <a:off x="8697506" y="3416789"/>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11" y="2031352"/>
            <a:ext cx="5284846" cy="4632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2" name="Rectangle 31"/>
          <p:cNvSpPr/>
          <p:nvPr/>
        </p:nvSpPr>
        <p:spPr>
          <a:xfrm>
            <a:off x="7962209" y="362300"/>
            <a:ext cx="1664566" cy="3621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rPr>
              <a:t>1×10=10</a:t>
            </a:r>
            <a:endParaRPr lang="en-US" sz="2400" b="1" dirty="0">
              <a:solidFill>
                <a:srgbClr val="0070C0"/>
              </a:solidFill>
            </a:endParaRPr>
          </a:p>
        </p:txBody>
      </p:sp>
      <p:sp>
        <p:nvSpPr>
          <p:cNvPr id="5" name="Rectangle 4"/>
          <p:cNvSpPr/>
          <p:nvPr/>
        </p:nvSpPr>
        <p:spPr>
          <a:xfrm>
            <a:off x="7696999" y="1632226"/>
            <a:ext cx="2438470" cy="47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gency FB" panose="020B0503020202020204" pitchFamily="34" charset="0"/>
              </a:rPr>
              <a:t>Look at the picture</a:t>
            </a:r>
            <a:endParaRPr lang="en-US" sz="2400" b="1"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145371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nodeType="clickEffect">
                                  <p:stCondLst>
                                    <p:cond delay="0"/>
                                  </p:stCondLst>
                                  <p:iterate type="lt">
                                    <p:tmPct val="10000"/>
                                  </p:iterate>
                                  <p:childTnLst>
                                    <p:set>
                                      <p:cBhvr>
                                        <p:cTn id="76" dur="1" fill="hold">
                                          <p:stCondLst>
                                            <p:cond delay="0"/>
                                          </p:stCondLst>
                                        </p:cTn>
                                        <p:tgtEl>
                                          <p:spTgt spid="17">
                                            <p:txEl>
                                              <p:pRg st="0" end="0"/>
                                            </p:txEl>
                                          </p:spTgt>
                                        </p:tgtEl>
                                        <p:attrNameLst>
                                          <p:attrName>style.visibility</p:attrName>
                                        </p:attrNameLst>
                                      </p:cBhvr>
                                      <p:to>
                                        <p:strVal val="visible"/>
                                      </p:to>
                                    </p:set>
                                    <p:anim calcmode="lin" valueType="num">
                                      <p:cBhvr>
                                        <p:cTn id="77"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79"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7">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 calcmode="lin" valueType="num">
                                      <p:cBhvr>
                                        <p:cTn id="88" dur="1000" fill="hold"/>
                                        <p:tgtEl>
                                          <p:spTgt spid="18"/>
                                        </p:tgtEl>
                                        <p:attrNameLst>
                                          <p:attrName>style.rotation</p:attrName>
                                        </p:attrNameLst>
                                      </p:cBhvr>
                                      <p:tavLst>
                                        <p:tav tm="0">
                                          <p:val>
                                            <p:fltVal val="90"/>
                                          </p:val>
                                        </p:tav>
                                        <p:tav tm="100000">
                                          <p:val>
                                            <p:fltVal val="0"/>
                                          </p:val>
                                        </p:tav>
                                      </p:tavLst>
                                    </p:anim>
                                    <p:animEffect transition="in" filter="fade">
                                      <p:cBhvr>
                                        <p:cTn id="89" dur="10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1000" fill="hold"/>
                                        <p:tgtEl>
                                          <p:spTgt spid="19"/>
                                        </p:tgtEl>
                                        <p:attrNameLst>
                                          <p:attrName>ppt_w</p:attrName>
                                        </p:attrNameLst>
                                      </p:cBhvr>
                                      <p:tavLst>
                                        <p:tav tm="0">
                                          <p:val>
                                            <p:fltVal val="0"/>
                                          </p:val>
                                        </p:tav>
                                        <p:tav tm="100000">
                                          <p:val>
                                            <p:strVal val="#ppt_w"/>
                                          </p:val>
                                        </p:tav>
                                      </p:tavLst>
                                    </p:anim>
                                    <p:anim calcmode="lin" valueType="num">
                                      <p:cBhvr>
                                        <p:cTn id="95" dur="1000" fill="hold"/>
                                        <p:tgtEl>
                                          <p:spTgt spid="19"/>
                                        </p:tgtEl>
                                        <p:attrNameLst>
                                          <p:attrName>ppt_h</p:attrName>
                                        </p:attrNameLst>
                                      </p:cBhvr>
                                      <p:tavLst>
                                        <p:tav tm="0">
                                          <p:val>
                                            <p:fltVal val="0"/>
                                          </p:val>
                                        </p:tav>
                                        <p:tav tm="100000">
                                          <p:val>
                                            <p:strVal val="#ppt_h"/>
                                          </p:val>
                                        </p:tav>
                                      </p:tavLst>
                                    </p:anim>
                                    <p:anim calcmode="lin" valueType="num">
                                      <p:cBhvr>
                                        <p:cTn id="96" dur="1000" fill="hold"/>
                                        <p:tgtEl>
                                          <p:spTgt spid="19"/>
                                        </p:tgtEl>
                                        <p:attrNameLst>
                                          <p:attrName>style.rotation</p:attrName>
                                        </p:attrNameLst>
                                      </p:cBhvr>
                                      <p:tavLst>
                                        <p:tav tm="0">
                                          <p:val>
                                            <p:fltVal val="90"/>
                                          </p:val>
                                        </p:tav>
                                        <p:tav tm="100000">
                                          <p:val>
                                            <p:fltVal val="0"/>
                                          </p:val>
                                        </p:tav>
                                      </p:tavLst>
                                    </p:anim>
                                    <p:animEffect transition="in" filter="fade">
                                      <p:cBhvr>
                                        <p:cTn id="97" dur="10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1000" fill="hold"/>
                                        <p:tgtEl>
                                          <p:spTgt spid="20"/>
                                        </p:tgtEl>
                                        <p:attrNameLst>
                                          <p:attrName>ppt_w</p:attrName>
                                        </p:attrNameLst>
                                      </p:cBhvr>
                                      <p:tavLst>
                                        <p:tav tm="0">
                                          <p:val>
                                            <p:fltVal val="0"/>
                                          </p:val>
                                        </p:tav>
                                        <p:tav tm="100000">
                                          <p:val>
                                            <p:strVal val="#ppt_w"/>
                                          </p:val>
                                        </p:tav>
                                      </p:tavLst>
                                    </p:anim>
                                    <p:anim calcmode="lin" valueType="num">
                                      <p:cBhvr>
                                        <p:cTn id="103" dur="1000" fill="hold"/>
                                        <p:tgtEl>
                                          <p:spTgt spid="20"/>
                                        </p:tgtEl>
                                        <p:attrNameLst>
                                          <p:attrName>ppt_h</p:attrName>
                                        </p:attrNameLst>
                                      </p:cBhvr>
                                      <p:tavLst>
                                        <p:tav tm="0">
                                          <p:val>
                                            <p:fltVal val="0"/>
                                          </p:val>
                                        </p:tav>
                                        <p:tav tm="100000">
                                          <p:val>
                                            <p:strVal val="#ppt_h"/>
                                          </p:val>
                                        </p:tav>
                                      </p:tavLst>
                                    </p:anim>
                                    <p:anim calcmode="lin" valueType="num">
                                      <p:cBhvr>
                                        <p:cTn id="104" dur="1000" fill="hold"/>
                                        <p:tgtEl>
                                          <p:spTgt spid="20"/>
                                        </p:tgtEl>
                                        <p:attrNameLst>
                                          <p:attrName>style.rotation</p:attrName>
                                        </p:attrNameLst>
                                      </p:cBhvr>
                                      <p:tavLst>
                                        <p:tav tm="0">
                                          <p:val>
                                            <p:fltVal val="90"/>
                                          </p:val>
                                        </p:tav>
                                        <p:tav tm="100000">
                                          <p:val>
                                            <p:fltVal val="0"/>
                                          </p:val>
                                        </p:tav>
                                      </p:tavLst>
                                    </p:anim>
                                    <p:animEffect transition="in" filter="fade">
                                      <p:cBhvr>
                                        <p:cTn id="105" dur="10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1000" fill="hold"/>
                                        <p:tgtEl>
                                          <p:spTgt spid="21"/>
                                        </p:tgtEl>
                                        <p:attrNameLst>
                                          <p:attrName>ppt_w</p:attrName>
                                        </p:attrNameLst>
                                      </p:cBhvr>
                                      <p:tavLst>
                                        <p:tav tm="0">
                                          <p:val>
                                            <p:fltVal val="0"/>
                                          </p:val>
                                        </p:tav>
                                        <p:tav tm="100000">
                                          <p:val>
                                            <p:strVal val="#ppt_w"/>
                                          </p:val>
                                        </p:tav>
                                      </p:tavLst>
                                    </p:anim>
                                    <p:anim calcmode="lin" valueType="num">
                                      <p:cBhvr>
                                        <p:cTn id="111" dur="1000" fill="hold"/>
                                        <p:tgtEl>
                                          <p:spTgt spid="21"/>
                                        </p:tgtEl>
                                        <p:attrNameLst>
                                          <p:attrName>ppt_h</p:attrName>
                                        </p:attrNameLst>
                                      </p:cBhvr>
                                      <p:tavLst>
                                        <p:tav tm="0">
                                          <p:val>
                                            <p:fltVal val="0"/>
                                          </p:val>
                                        </p:tav>
                                        <p:tav tm="100000">
                                          <p:val>
                                            <p:strVal val="#ppt_h"/>
                                          </p:val>
                                        </p:tav>
                                      </p:tavLst>
                                    </p:anim>
                                    <p:anim calcmode="lin" valueType="num">
                                      <p:cBhvr>
                                        <p:cTn id="112" dur="1000" fill="hold"/>
                                        <p:tgtEl>
                                          <p:spTgt spid="21"/>
                                        </p:tgtEl>
                                        <p:attrNameLst>
                                          <p:attrName>style.rotation</p:attrName>
                                        </p:attrNameLst>
                                      </p:cBhvr>
                                      <p:tavLst>
                                        <p:tav tm="0">
                                          <p:val>
                                            <p:fltVal val="90"/>
                                          </p:val>
                                        </p:tav>
                                        <p:tav tm="100000">
                                          <p:val>
                                            <p:fltVal val="0"/>
                                          </p:val>
                                        </p:tav>
                                      </p:tavLst>
                                    </p:anim>
                                    <p:animEffect transition="in" filter="fade">
                                      <p:cBhvr>
                                        <p:cTn id="113" dur="100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2">
                                            <p:txEl>
                                              <p:pRg st="0" end="0"/>
                                            </p:txEl>
                                          </p:spTgt>
                                        </p:tgtEl>
                                        <p:attrNameLst>
                                          <p:attrName>style.visibility</p:attrName>
                                        </p:attrNameLst>
                                      </p:cBhvr>
                                      <p:to>
                                        <p:strVal val="visible"/>
                                      </p:to>
                                    </p:set>
                                    <p:anim calcmode="lin" valueType="num">
                                      <p:cBhvr>
                                        <p:cTn id="118"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22">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22">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nodeType="clickEffect">
                                  <p:stCondLst>
                                    <p:cond delay="0"/>
                                  </p:stCondLst>
                                  <p:childTnLst>
                                    <p:set>
                                      <p:cBhvr>
                                        <p:cTn id="125" dur="1" fill="hold">
                                          <p:stCondLst>
                                            <p:cond delay="0"/>
                                          </p:stCondLst>
                                        </p:cTn>
                                        <p:tgtEl>
                                          <p:spTgt spid="23">
                                            <p:txEl>
                                              <p:pRg st="0" end="0"/>
                                            </p:txEl>
                                          </p:spTgt>
                                        </p:tgtEl>
                                        <p:attrNameLst>
                                          <p:attrName>style.visibility</p:attrName>
                                        </p:attrNameLst>
                                      </p:cBhvr>
                                      <p:to>
                                        <p:strVal val="visible"/>
                                      </p:to>
                                    </p:set>
                                    <p:anim calcmode="lin" valueType="num">
                                      <p:cBhvr>
                                        <p:cTn id="126"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27"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128"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129" dur="1000"/>
                                        <p:tgtEl>
                                          <p:spTgt spid="23">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24">
                                            <p:txEl>
                                              <p:pRg st="0" end="0"/>
                                            </p:txEl>
                                          </p:spTgt>
                                        </p:tgtEl>
                                        <p:attrNameLst>
                                          <p:attrName>style.visibility</p:attrName>
                                        </p:attrNameLst>
                                      </p:cBhvr>
                                      <p:to>
                                        <p:strVal val="visible"/>
                                      </p:to>
                                    </p:set>
                                    <p:anim calcmode="lin" valueType="num">
                                      <p:cBhvr>
                                        <p:cTn id="134" dur="10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5" dur="10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136" dur="1000" fill="hold"/>
                                        <p:tgtEl>
                                          <p:spTgt spid="24">
                                            <p:txEl>
                                              <p:pRg st="0" end="0"/>
                                            </p:txEl>
                                          </p:spTgt>
                                        </p:tgtEl>
                                        <p:attrNameLst>
                                          <p:attrName>style.rotation</p:attrName>
                                        </p:attrNameLst>
                                      </p:cBhvr>
                                      <p:tavLst>
                                        <p:tav tm="0">
                                          <p:val>
                                            <p:fltVal val="90"/>
                                          </p:val>
                                        </p:tav>
                                        <p:tav tm="100000">
                                          <p:val>
                                            <p:fltVal val="0"/>
                                          </p:val>
                                        </p:tav>
                                      </p:tavLst>
                                    </p:anim>
                                    <p:animEffect transition="in" filter="fade">
                                      <p:cBhvr>
                                        <p:cTn id="137" dur="1000"/>
                                        <p:tgtEl>
                                          <p:spTgt spid="24">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grpId="0" nodeType="click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p:cTn id="142" dur="1000" fill="hold"/>
                                        <p:tgtEl>
                                          <p:spTgt spid="25"/>
                                        </p:tgtEl>
                                        <p:attrNameLst>
                                          <p:attrName>ppt_w</p:attrName>
                                        </p:attrNameLst>
                                      </p:cBhvr>
                                      <p:tavLst>
                                        <p:tav tm="0">
                                          <p:val>
                                            <p:fltVal val="0"/>
                                          </p:val>
                                        </p:tav>
                                        <p:tav tm="100000">
                                          <p:val>
                                            <p:strVal val="#ppt_w"/>
                                          </p:val>
                                        </p:tav>
                                      </p:tavLst>
                                    </p:anim>
                                    <p:anim calcmode="lin" valueType="num">
                                      <p:cBhvr>
                                        <p:cTn id="143" dur="1000" fill="hold"/>
                                        <p:tgtEl>
                                          <p:spTgt spid="25"/>
                                        </p:tgtEl>
                                        <p:attrNameLst>
                                          <p:attrName>ppt_h</p:attrName>
                                        </p:attrNameLst>
                                      </p:cBhvr>
                                      <p:tavLst>
                                        <p:tav tm="0">
                                          <p:val>
                                            <p:fltVal val="0"/>
                                          </p:val>
                                        </p:tav>
                                        <p:tav tm="100000">
                                          <p:val>
                                            <p:strVal val="#ppt_h"/>
                                          </p:val>
                                        </p:tav>
                                      </p:tavLst>
                                    </p:anim>
                                    <p:anim calcmode="lin" valueType="num">
                                      <p:cBhvr>
                                        <p:cTn id="144" dur="1000" fill="hold"/>
                                        <p:tgtEl>
                                          <p:spTgt spid="25"/>
                                        </p:tgtEl>
                                        <p:attrNameLst>
                                          <p:attrName>style.rotation</p:attrName>
                                        </p:attrNameLst>
                                      </p:cBhvr>
                                      <p:tavLst>
                                        <p:tav tm="0">
                                          <p:val>
                                            <p:fltVal val="90"/>
                                          </p:val>
                                        </p:tav>
                                        <p:tav tm="100000">
                                          <p:val>
                                            <p:fltVal val="0"/>
                                          </p:val>
                                        </p:tav>
                                      </p:tavLst>
                                    </p:anim>
                                    <p:animEffect transition="in" filter="fade">
                                      <p:cBhvr>
                                        <p:cTn id="145" dur="1000"/>
                                        <p:tgtEl>
                                          <p:spTgt spid="25"/>
                                        </p:tgtEl>
                                      </p:cBhvr>
                                    </p:animEffect>
                                  </p:childTnLst>
                                </p:cTn>
                              </p:par>
                            </p:childTnLst>
                          </p:cTn>
                        </p:par>
                      </p:childTnLst>
                    </p:cTn>
                  </p:par>
                  <p:par>
                    <p:cTn id="146" fill="hold">
                      <p:stCondLst>
                        <p:cond delay="indefinite"/>
                      </p:stCondLst>
                      <p:childTnLst>
                        <p:par>
                          <p:cTn id="147" fill="hold">
                            <p:stCondLst>
                              <p:cond delay="0"/>
                            </p:stCondLst>
                            <p:childTnLst>
                              <p:par>
                                <p:cTn id="148" presetID="31" presetClass="entr" presetSubtype="0" fill="hold" nodeType="clickEffect">
                                  <p:stCondLst>
                                    <p:cond delay="0"/>
                                  </p:stCondLst>
                                  <p:childTnLst>
                                    <p:set>
                                      <p:cBhvr>
                                        <p:cTn id="149" dur="1" fill="hold">
                                          <p:stCondLst>
                                            <p:cond delay="0"/>
                                          </p:stCondLst>
                                        </p:cTn>
                                        <p:tgtEl>
                                          <p:spTgt spid="26">
                                            <p:txEl>
                                              <p:pRg st="0" end="0"/>
                                            </p:txEl>
                                          </p:spTgt>
                                        </p:tgtEl>
                                        <p:attrNameLst>
                                          <p:attrName>style.visibility</p:attrName>
                                        </p:attrNameLst>
                                      </p:cBhvr>
                                      <p:to>
                                        <p:strVal val="visible"/>
                                      </p:to>
                                    </p:set>
                                    <p:anim calcmode="lin" valueType="num">
                                      <p:cBhvr>
                                        <p:cTn id="150" dur="10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51" dur="10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152" dur="10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153" dur="1000"/>
                                        <p:tgtEl>
                                          <p:spTgt spid="26">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nodeType="clickEffect">
                                  <p:stCondLst>
                                    <p:cond delay="0"/>
                                  </p:stCondLst>
                                  <p:childTnLst>
                                    <p:set>
                                      <p:cBhvr>
                                        <p:cTn id="157" dur="1" fill="hold">
                                          <p:stCondLst>
                                            <p:cond delay="0"/>
                                          </p:stCondLst>
                                        </p:cTn>
                                        <p:tgtEl>
                                          <p:spTgt spid="27">
                                            <p:txEl>
                                              <p:pRg st="0" end="0"/>
                                            </p:txEl>
                                          </p:spTgt>
                                        </p:tgtEl>
                                        <p:attrNameLst>
                                          <p:attrName>style.visibility</p:attrName>
                                        </p:attrNameLst>
                                      </p:cBhvr>
                                      <p:to>
                                        <p:strVal val="visible"/>
                                      </p:to>
                                    </p:set>
                                    <p:anim calcmode="lin" valueType="num">
                                      <p:cBhvr>
                                        <p:cTn id="158" dur="10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59" dur="10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160" dur="10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161" dur="1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20" y="0"/>
            <a:ext cx="12192000" cy="6858000"/>
          </a:xfrm>
          <a:prstGeom prst="rect">
            <a:avLst/>
          </a:prstGeom>
        </p:spPr>
      </p:pic>
      <p:sp>
        <p:nvSpPr>
          <p:cNvPr id="3" name="Rectangle 2"/>
          <p:cNvSpPr/>
          <p:nvPr/>
        </p:nvSpPr>
        <p:spPr>
          <a:xfrm>
            <a:off x="2352458" y="743498"/>
            <a:ext cx="6028661"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5. Change the sentences as directed</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7085" y="1475167"/>
            <a:ext cx="9246784"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a. War is a curse for human civilization. (Negative)</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7047" y="933892"/>
            <a:ext cx="3261536" cy="2298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59737" y="1914066"/>
            <a:ext cx="9246784"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Ans. War is not a blessing for human civilization.</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43423" y="2268281"/>
            <a:ext cx="6858888" cy="38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b. It is not constructive. (Affirmative)</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7085" y="2728684"/>
            <a:ext cx="4104166"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Ans. It is destructive.</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7047" y="3309606"/>
            <a:ext cx="3304953" cy="3466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47085" y="3105924"/>
            <a:ext cx="6377764"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c</a:t>
            </a:r>
            <a:r>
              <a:rPr lang="en-US" sz="3200" b="1" dirty="0" smtClean="0">
                <a:solidFill>
                  <a:srgbClr val="0000FF"/>
                </a:solidFill>
                <a:latin typeface="Times New Roman" panose="02020603050405020304" pitchFamily="18" charset="0"/>
                <a:cs typeface="Times New Roman" panose="02020603050405020304" pitchFamily="18" charset="0"/>
              </a:rPr>
              <a:t>. It destroys civilization. (Passive)</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 y="3541378"/>
            <a:ext cx="6400800"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Ans: Civilization is destroyed by it. </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 y="3977021"/>
            <a:ext cx="8038213"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d. It is the worst evil in civilization. (Positive)</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47085" y="4415502"/>
            <a:ext cx="8528204"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Ans: No other evil in civilization is as bad as it.</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3423" y="4837387"/>
            <a:ext cx="6178409"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e. Nobody likes war. (Affirmative)</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 y="5270875"/>
            <a:ext cx="4869711"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Ans: Everybody hates war.</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5575" y="5721867"/>
            <a:ext cx="8887050"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f. We know that war brings destruction. (Passive)</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6840" y="6150049"/>
            <a:ext cx="10184663"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Ans: It is known to us that destruction is brought </a:t>
            </a:r>
            <a:r>
              <a:rPr lang="en-US" sz="3200" b="1" dirty="0" smtClean="0">
                <a:solidFill>
                  <a:srgbClr val="FF0000"/>
                </a:solidFill>
                <a:latin typeface="Times New Roman" panose="02020603050405020304" pitchFamily="18" charset="0"/>
                <a:cs typeface="Times New Roman" panose="02020603050405020304" pitchFamily="18" charset="0"/>
              </a:rPr>
              <a:t>by war.</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653362" y="6608524"/>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7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ppt_w</p:attrName>
                                        </p:attrNameLst>
                                      </p:cBhvr>
                                      <p:tavLst>
                                        <p:tav tm="0">
                                          <p:val>
                                            <p:fltVal val="0"/>
                                          </p:val>
                                        </p:tav>
                                        <p:tav tm="100000">
                                          <p:val>
                                            <p:strVal val="#ppt_w"/>
                                          </p:val>
                                        </p:tav>
                                      </p:tavLst>
                                    </p:anim>
                                    <p:anim calcmode="lin" valueType="num">
                                      <p:cBhvr>
                                        <p:cTn id="72" dur="1000" fill="hold"/>
                                        <p:tgtEl>
                                          <p:spTgt spid="14"/>
                                        </p:tgtEl>
                                        <p:attrNameLst>
                                          <p:attrName>ppt_h</p:attrName>
                                        </p:attrNameLst>
                                      </p:cBhvr>
                                      <p:tavLst>
                                        <p:tav tm="0">
                                          <p:val>
                                            <p:fltVal val="0"/>
                                          </p:val>
                                        </p:tav>
                                        <p:tav tm="100000">
                                          <p:val>
                                            <p:strVal val="#ppt_h"/>
                                          </p:val>
                                        </p:tav>
                                      </p:tavLst>
                                    </p:anim>
                                    <p:anim calcmode="lin" valueType="num">
                                      <p:cBhvr>
                                        <p:cTn id="73" dur="1000" fill="hold"/>
                                        <p:tgtEl>
                                          <p:spTgt spid="14"/>
                                        </p:tgtEl>
                                        <p:attrNameLst>
                                          <p:attrName>style.rotation</p:attrName>
                                        </p:attrNameLst>
                                      </p:cBhvr>
                                      <p:tavLst>
                                        <p:tav tm="0">
                                          <p:val>
                                            <p:fltVal val="90"/>
                                          </p:val>
                                        </p:tav>
                                        <p:tav tm="100000">
                                          <p:val>
                                            <p:fltVal val="0"/>
                                          </p:val>
                                        </p:tav>
                                      </p:tavLst>
                                    </p:anim>
                                    <p:animEffect transition="in" filter="fade">
                                      <p:cBhvr>
                                        <p:cTn id="74" dur="10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1000" fill="hold"/>
                                        <p:tgtEl>
                                          <p:spTgt spid="17"/>
                                        </p:tgtEl>
                                        <p:attrNameLst>
                                          <p:attrName>ppt_w</p:attrName>
                                        </p:attrNameLst>
                                      </p:cBhvr>
                                      <p:tavLst>
                                        <p:tav tm="0">
                                          <p:val>
                                            <p:fltVal val="0"/>
                                          </p:val>
                                        </p:tav>
                                        <p:tav tm="100000">
                                          <p:val>
                                            <p:strVal val="#ppt_w"/>
                                          </p:val>
                                        </p:tav>
                                      </p:tavLst>
                                    </p:anim>
                                    <p:anim calcmode="lin" valueType="num">
                                      <p:cBhvr>
                                        <p:cTn id="96" dur="1000" fill="hold"/>
                                        <p:tgtEl>
                                          <p:spTgt spid="17"/>
                                        </p:tgtEl>
                                        <p:attrNameLst>
                                          <p:attrName>ppt_h</p:attrName>
                                        </p:attrNameLst>
                                      </p:cBhvr>
                                      <p:tavLst>
                                        <p:tav tm="0">
                                          <p:val>
                                            <p:fltVal val="0"/>
                                          </p:val>
                                        </p:tav>
                                        <p:tav tm="100000">
                                          <p:val>
                                            <p:strVal val="#ppt_h"/>
                                          </p:val>
                                        </p:tav>
                                      </p:tavLst>
                                    </p:anim>
                                    <p:anim calcmode="lin" valueType="num">
                                      <p:cBhvr>
                                        <p:cTn id="97" dur="1000" fill="hold"/>
                                        <p:tgtEl>
                                          <p:spTgt spid="17"/>
                                        </p:tgtEl>
                                        <p:attrNameLst>
                                          <p:attrName>style.rotation</p:attrName>
                                        </p:attrNameLst>
                                      </p:cBhvr>
                                      <p:tavLst>
                                        <p:tav tm="0">
                                          <p:val>
                                            <p:fltVal val="90"/>
                                          </p:val>
                                        </p:tav>
                                        <p:tav tm="100000">
                                          <p:val>
                                            <p:fltVal val="0"/>
                                          </p:val>
                                        </p:tav>
                                      </p:tavLst>
                                    </p:anim>
                                    <p:animEffect transition="in" filter="fade">
                                      <p:cBhvr>
                                        <p:cTn id="9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136" y="3780497"/>
            <a:ext cx="3946443" cy="3077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2137" y="145755"/>
            <a:ext cx="3989863" cy="3488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3420" y="1363938"/>
            <a:ext cx="8418300"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anose="02020603050405020304" pitchFamily="18" charset="0"/>
                <a:cs typeface="Times New Roman" panose="02020603050405020304" pitchFamily="18" charset="0"/>
              </a:rPr>
              <a:t>g. Man should not learn to live in chaos. (Affirmative)</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43420" y="1890248"/>
            <a:ext cx="6222029"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anose="02020603050405020304" pitchFamily="18" charset="0"/>
                <a:cs typeface="Times New Roman" panose="02020603050405020304" pitchFamily="18" charset="0"/>
              </a:rPr>
              <a:t>Ans: Man should learn to live in peace.</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43420" y="2416558"/>
            <a:ext cx="6222029"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anose="02020603050405020304" pitchFamily="18" charset="0"/>
                <a:cs typeface="Times New Roman" panose="02020603050405020304" pitchFamily="18" charset="0"/>
              </a:rPr>
              <a:t>h. How devastating war is! (Assertive)</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420" y="2942868"/>
            <a:ext cx="4897431"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anose="02020603050405020304" pitchFamily="18" charset="0"/>
                <a:cs typeface="Times New Roman" panose="02020603050405020304" pitchFamily="18" charset="0"/>
              </a:rPr>
              <a:t>Ans: War is very devastating.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86840" y="3459304"/>
            <a:ext cx="7282399"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anose="02020603050405020304" pitchFamily="18" charset="0"/>
                <a:cs typeface="Times New Roman" panose="02020603050405020304" pitchFamily="18" charset="0"/>
              </a:rPr>
              <a:t>i. Nothing is as corrosive as war. (Superlative)</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6841" y="3935532"/>
            <a:ext cx="5889435"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anose="02020603050405020304" pitchFamily="18" charset="0"/>
                <a:cs typeface="Times New Roman" panose="02020603050405020304" pitchFamily="18" charset="0"/>
              </a:rPr>
              <a:t>Ans: War is the most corrosive thing.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6842" y="4411760"/>
            <a:ext cx="8145526"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anose="02020603050405020304" pitchFamily="18" charset="0"/>
                <a:cs typeface="Times New Roman" panose="02020603050405020304" pitchFamily="18" charset="0"/>
              </a:rPr>
              <a:t>j. The evil minded leaders must be avoided. (Active)</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6843" y="4887988"/>
            <a:ext cx="7000391"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anose="02020603050405020304" pitchFamily="18" charset="0"/>
                <a:cs typeface="Times New Roman" panose="02020603050405020304" pitchFamily="18" charset="0"/>
              </a:rPr>
              <a:t>Ans: We must avoid the evil minded leaders.</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6843" y="6527994"/>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0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0" y="0"/>
            <a:ext cx="12192000" cy="6858000"/>
          </a:xfrm>
          <a:prstGeom prst="rect">
            <a:avLst/>
          </a:prstGeom>
        </p:spPr>
      </p:pic>
      <p:sp>
        <p:nvSpPr>
          <p:cNvPr id="4" name="Rectangle 3"/>
          <p:cNvSpPr/>
          <p:nvPr/>
        </p:nvSpPr>
        <p:spPr>
          <a:xfrm>
            <a:off x="5915330" y="5733529"/>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j. eating</a:t>
            </a:r>
            <a:endParaRPr lang="en-US" sz="2800" b="1" dirty="0">
              <a:solidFill>
                <a:srgbClr val="0000FF"/>
              </a:solidFill>
              <a:latin typeface="Agency FB" panose="020B0503020202020204" pitchFamily="34" charset="0"/>
            </a:endParaRPr>
          </a:p>
        </p:txBody>
      </p:sp>
      <p:sp>
        <p:nvSpPr>
          <p:cNvPr id="5" name="Rectangle 4"/>
          <p:cNvSpPr/>
          <p:nvPr/>
        </p:nvSpPr>
        <p:spPr>
          <a:xfrm>
            <a:off x="3976059" y="5736744"/>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i. anti-oxidants</a:t>
            </a:r>
            <a:endParaRPr lang="en-US" sz="2800" b="1" dirty="0">
              <a:solidFill>
                <a:srgbClr val="0000FF"/>
              </a:solidFill>
              <a:latin typeface="Agency FB" panose="020B0503020202020204" pitchFamily="34" charset="0"/>
            </a:endParaRPr>
          </a:p>
        </p:txBody>
      </p:sp>
      <p:sp>
        <p:nvSpPr>
          <p:cNvPr id="6" name="Rectangle 5"/>
          <p:cNvSpPr/>
          <p:nvPr/>
        </p:nvSpPr>
        <p:spPr>
          <a:xfrm>
            <a:off x="2036787" y="5742981"/>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h. eaten</a:t>
            </a:r>
            <a:endParaRPr lang="en-US" sz="2800" b="1" dirty="0">
              <a:solidFill>
                <a:srgbClr val="0000FF"/>
              </a:solidFill>
              <a:latin typeface="Agency FB" panose="020B0503020202020204" pitchFamily="34" charset="0"/>
            </a:endParaRPr>
          </a:p>
        </p:txBody>
      </p:sp>
      <p:sp>
        <p:nvSpPr>
          <p:cNvPr id="7" name="Rectangle 6"/>
          <p:cNvSpPr/>
          <p:nvPr/>
        </p:nvSpPr>
        <p:spPr>
          <a:xfrm>
            <a:off x="2069323" y="5303322"/>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b. curing</a:t>
            </a:r>
            <a:endParaRPr lang="en-US" sz="2800" b="1" dirty="0">
              <a:solidFill>
                <a:srgbClr val="0000FF"/>
              </a:solidFill>
              <a:latin typeface="Agency FB" panose="020B0503020202020204" pitchFamily="34" charset="0"/>
            </a:endParaRPr>
          </a:p>
        </p:txBody>
      </p:sp>
      <p:sp>
        <p:nvSpPr>
          <p:cNvPr id="8" name="Rectangle 7"/>
          <p:cNvSpPr/>
          <p:nvPr/>
        </p:nvSpPr>
        <p:spPr>
          <a:xfrm>
            <a:off x="3657064" y="5303322"/>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Agency FB" panose="020B0503020202020204" pitchFamily="34" charset="0"/>
              </a:rPr>
              <a:t>c</a:t>
            </a:r>
            <a:r>
              <a:rPr lang="en-US" sz="2800" b="1" dirty="0" smtClean="0">
                <a:solidFill>
                  <a:srgbClr val="0000FF"/>
                </a:solidFill>
                <a:latin typeface="Agency FB" panose="020B0503020202020204" pitchFamily="34" charset="0"/>
              </a:rPr>
              <a:t>. building</a:t>
            </a:r>
            <a:endParaRPr lang="en-US" sz="2800" b="1" dirty="0">
              <a:solidFill>
                <a:srgbClr val="0000FF"/>
              </a:solidFill>
              <a:latin typeface="Agency FB" panose="020B0503020202020204" pitchFamily="34" charset="0"/>
            </a:endParaRPr>
          </a:p>
        </p:txBody>
      </p:sp>
      <p:sp>
        <p:nvSpPr>
          <p:cNvPr id="9" name="Rectangle 8"/>
          <p:cNvSpPr/>
          <p:nvPr/>
        </p:nvSpPr>
        <p:spPr>
          <a:xfrm>
            <a:off x="5501891" y="5256675"/>
            <a:ext cx="2576913"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d. </a:t>
            </a:r>
            <a:r>
              <a:rPr lang="en-US" sz="2800" b="1" dirty="0" err="1" smtClean="0">
                <a:solidFill>
                  <a:srgbClr val="0000FF"/>
                </a:solidFill>
                <a:latin typeface="Agency FB" panose="020B0503020202020204" pitchFamily="34" charset="0"/>
              </a:rPr>
              <a:t>Ayurvedic</a:t>
            </a:r>
            <a:endParaRPr lang="en-US" sz="2800" b="1" dirty="0">
              <a:solidFill>
                <a:srgbClr val="0000FF"/>
              </a:solidFill>
              <a:latin typeface="Agency FB" panose="020B0503020202020204" pitchFamily="34" charset="0"/>
            </a:endParaRPr>
          </a:p>
        </p:txBody>
      </p:sp>
      <p:sp>
        <p:nvSpPr>
          <p:cNvPr id="10" name="Rectangle 9"/>
          <p:cNvSpPr/>
          <p:nvPr/>
        </p:nvSpPr>
        <p:spPr>
          <a:xfrm>
            <a:off x="7535607" y="5210028"/>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e. medicinal</a:t>
            </a:r>
            <a:endParaRPr lang="en-US" sz="2800" b="1" dirty="0">
              <a:solidFill>
                <a:srgbClr val="0000FF"/>
              </a:solidFill>
              <a:latin typeface="Agency FB" panose="020B0503020202020204" pitchFamily="34" charset="0"/>
            </a:endParaRPr>
          </a:p>
        </p:txBody>
      </p:sp>
      <p:sp>
        <p:nvSpPr>
          <p:cNvPr id="11" name="Rectangle 10"/>
          <p:cNvSpPr/>
          <p:nvPr/>
        </p:nvSpPr>
        <p:spPr>
          <a:xfrm>
            <a:off x="350729" y="5265934"/>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FF"/>
                </a:solidFill>
                <a:latin typeface="Agency FB" panose="020B0503020202020204" pitchFamily="34" charset="0"/>
              </a:rPr>
              <a:t>a</a:t>
            </a:r>
            <a:r>
              <a:rPr lang="en-US" sz="2400" dirty="0" smtClean="0">
                <a:solidFill>
                  <a:srgbClr val="0000FF"/>
                </a:solidFill>
              </a:rPr>
              <a:t>. </a:t>
            </a:r>
            <a:r>
              <a:rPr lang="en-US" sz="2400" b="1" dirty="0" smtClean="0">
                <a:solidFill>
                  <a:srgbClr val="0000FF"/>
                </a:solidFill>
                <a:latin typeface="Agency FB" panose="020B0503020202020204" pitchFamily="34" charset="0"/>
              </a:rPr>
              <a:t>mango</a:t>
            </a:r>
            <a:endParaRPr lang="en-US" sz="2400" b="1" dirty="0">
              <a:solidFill>
                <a:srgbClr val="0000FF"/>
              </a:solidFill>
              <a:latin typeface="Agency FB" panose="020B0503020202020204" pitchFamily="34" charset="0"/>
            </a:endParaRPr>
          </a:p>
        </p:txBody>
      </p:sp>
      <p:sp>
        <p:nvSpPr>
          <p:cNvPr id="12" name="Rectangle 11"/>
          <p:cNvSpPr/>
          <p:nvPr/>
        </p:nvSpPr>
        <p:spPr>
          <a:xfrm>
            <a:off x="9095751" y="5163381"/>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f. times</a:t>
            </a:r>
            <a:endParaRPr lang="en-US" sz="2800" b="1" dirty="0">
              <a:solidFill>
                <a:srgbClr val="0000FF"/>
              </a:solidFill>
              <a:latin typeface="Agency FB" panose="020B0503020202020204" pitchFamily="34" charset="0"/>
            </a:endParaRPr>
          </a:p>
        </p:txBody>
      </p:sp>
      <p:sp>
        <p:nvSpPr>
          <p:cNvPr id="13" name="Rectangle 12"/>
          <p:cNvSpPr/>
          <p:nvPr/>
        </p:nvSpPr>
        <p:spPr>
          <a:xfrm>
            <a:off x="221921" y="5742981"/>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g. contains</a:t>
            </a:r>
            <a:endParaRPr lang="en-US" sz="2800" b="1" dirty="0">
              <a:solidFill>
                <a:srgbClr val="0000FF"/>
              </a:solidFill>
              <a:latin typeface="Agency FB" panose="020B0503020202020204" pitchFamily="34" charset="0"/>
            </a:endParaRPr>
          </a:p>
        </p:txBody>
      </p:sp>
      <p:sp>
        <p:nvSpPr>
          <p:cNvPr id="14" name="Rectangle 13"/>
          <p:cNvSpPr/>
          <p:nvPr/>
        </p:nvSpPr>
        <p:spPr>
          <a:xfrm>
            <a:off x="9278528" y="5687735"/>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l. internally</a:t>
            </a:r>
            <a:endParaRPr lang="en-US" sz="2800" b="1" dirty="0">
              <a:solidFill>
                <a:srgbClr val="0000FF"/>
              </a:solidFill>
              <a:latin typeface="Agency FB" panose="020B0503020202020204" pitchFamily="34" charset="0"/>
            </a:endParaRPr>
          </a:p>
        </p:txBody>
      </p:sp>
      <p:sp>
        <p:nvSpPr>
          <p:cNvPr id="15" name="Rectangle 14"/>
          <p:cNvSpPr/>
          <p:nvPr/>
        </p:nvSpPr>
        <p:spPr>
          <a:xfrm>
            <a:off x="2116921" y="6205322"/>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n. healthy</a:t>
            </a:r>
            <a:endParaRPr lang="en-US" sz="2800" b="1" dirty="0">
              <a:solidFill>
                <a:srgbClr val="0000FF"/>
              </a:solidFill>
              <a:latin typeface="Agency FB" panose="020B0503020202020204" pitchFamily="34" charset="0"/>
            </a:endParaRPr>
          </a:p>
        </p:txBody>
      </p:sp>
      <p:sp>
        <p:nvSpPr>
          <p:cNvPr id="16" name="Rectangle 15"/>
          <p:cNvSpPr/>
          <p:nvPr/>
        </p:nvSpPr>
        <p:spPr>
          <a:xfrm>
            <a:off x="356712" y="6242111"/>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m. keeps</a:t>
            </a:r>
            <a:endParaRPr lang="en-US" sz="2800" b="1" dirty="0">
              <a:solidFill>
                <a:srgbClr val="0000FF"/>
              </a:solidFill>
              <a:latin typeface="Agency FB" panose="020B0503020202020204" pitchFamily="34" charset="0"/>
            </a:endParaRPr>
          </a:p>
        </p:txBody>
      </p:sp>
      <p:sp>
        <p:nvSpPr>
          <p:cNvPr id="17" name="Rectangle 16"/>
          <p:cNvSpPr/>
          <p:nvPr/>
        </p:nvSpPr>
        <p:spPr>
          <a:xfrm>
            <a:off x="7614970" y="5687735"/>
            <a:ext cx="2398521"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Agency FB" panose="020B0503020202020204" pitchFamily="34" charset="0"/>
              </a:rPr>
              <a:t>k. improves</a:t>
            </a:r>
            <a:endParaRPr lang="en-US" sz="2800" b="1" dirty="0">
              <a:solidFill>
                <a:srgbClr val="0000FF"/>
              </a:solidFill>
              <a:latin typeface="Agency FB" panose="020B0503020202020204" pitchFamily="34" charset="0"/>
            </a:endParaRPr>
          </a:p>
        </p:txBody>
      </p:sp>
      <p:sp>
        <p:nvSpPr>
          <p:cNvPr id="18" name="Rectangle 17"/>
          <p:cNvSpPr/>
          <p:nvPr/>
        </p:nvSpPr>
        <p:spPr>
          <a:xfrm>
            <a:off x="9934067" y="34849"/>
            <a:ext cx="1308821" cy="339728"/>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rPr>
              <a:t>0.5×14=7</a:t>
            </a:r>
            <a:endParaRPr lang="en-US" sz="2000" b="1" dirty="0">
              <a:solidFill>
                <a:srgbClr val="0070C0"/>
              </a:solidFill>
            </a:endParaRPr>
          </a:p>
        </p:txBody>
      </p:sp>
      <p:sp>
        <p:nvSpPr>
          <p:cNvPr id="19" name="Rectangle 18"/>
          <p:cNvSpPr/>
          <p:nvPr/>
        </p:nvSpPr>
        <p:spPr>
          <a:xfrm>
            <a:off x="0" y="475772"/>
            <a:ext cx="2438470" cy="47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gency FB" panose="020B0503020202020204" pitchFamily="34" charset="0"/>
              </a:rPr>
              <a:t>Look at the picture</a:t>
            </a:r>
            <a:endParaRPr lang="en-US" sz="2400" b="1" dirty="0">
              <a:solidFill>
                <a:schemeClr val="tx1"/>
              </a:solidFill>
              <a:latin typeface="Agency FB" panose="020B0503020202020204" pitchFamily="34" charset="0"/>
            </a:endParaRPr>
          </a:p>
        </p:txBody>
      </p:sp>
      <p:sp>
        <p:nvSpPr>
          <p:cNvPr id="20" name="Rectangle 19"/>
          <p:cNvSpPr/>
          <p:nvPr/>
        </p:nvSpPr>
        <p:spPr>
          <a:xfrm>
            <a:off x="6940664" y="-41354"/>
            <a:ext cx="2438470" cy="47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latin typeface="Agency FB" panose="020B0503020202020204" pitchFamily="34" charset="0"/>
              </a:rPr>
              <a:t>Individual work</a:t>
            </a:r>
            <a:endParaRPr lang="en-US" sz="2800" b="1" dirty="0">
              <a:solidFill>
                <a:srgbClr val="7030A0"/>
              </a:solidFill>
              <a:latin typeface="Agency FB" panose="020B0503020202020204" pitchFamily="34" charset="0"/>
            </a:endParaRPr>
          </a:p>
        </p:txBody>
      </p:sp>
      <p:sp>
        <p:nvSpPr>
          <p:cNvPr id="22" name="Rectangle 21"/>
          <p:cNvSpPr/>
          <p:nvPr/>
        </p:nvSpPr>
        <p:spPr>
          <a:xfrm>
            <a:off x="5704450" y="81496"/>
            <a:ext cx="6000652" cy="560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solidFill>
                  <a:schemeClr val="tx1"/>
                </a:solidFill>
                <a:latin typeface="Agency FB" panose="020B0503020202020204" pitchFamily="34" charset="0"/>
              </a:rPr>
              <a:t>(a) — </a:t>
            </a:r>
            <a:r>
              <a:rPr lang="en-US" sz="2400" b="1" dirty="0" smtClean="0">
                <a:solidFill>
                  <a:schemeClr val="tx1"/>
                </a:solidFill>
                <a:latin typeface="Agency FB" panose="020B0503020202020204" pitchFamily="34" charset="0"/>
              </a:rPr>
              <a:t>(man) </a:t>
            </a:r>
            <a:r>
              <a:rPr lang="en-US" sz="2400" b="1" dirty="0">
                <a:solidFill>
                  <a:schemeClr val="tx1"/>
                </a:solidFill>
                <a:latin typeface="Agency FB" panose="020B0503020202020204" pitchFamily="34" charset="0"/>
              </a:rPr>
              <a:t>is a </a:t>
            </a:r>
            <a:r>
              <a:rPr lang="en-US" sz="2400" b="1" dirty="0" smtClean="0">
                <a:solidFill>
                  <a:schemeClr val="tx1"/>
                </a:solidFill>
                <a:latin typeface="Agency FB" panose="020B0503020202020204" pitchFamily="34" charset="0"/>
              </a:rPr>
              <a:t>unique fruit. In addition to (b</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(cure) various diseases, mango helps in (c</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(build) immunity. </a:t>
            </a:r>
            <a:r>
              <a:rPr lang="en-US" sz="2400" b="1" dirty="0" err="1" smtClean="0">
                <a:solidFill>
                  <a:schemeClr val="tx1"/>
                </a:solidFill>
                <a:latin typeface="Agency FB" panose="020B0503020202020204" pitchFamily="34" charset="0"/>
              </a:rPr>
              <a:t>Amalaki</a:t>
            </a:r>
            <a:r>
              <a:rPr lang="en-US" sz="2400" b="1" dirty="0" smtClean="0">
                <a:solidFill>
                  <a:schemeClr val="tx1"/>
                </a:solidFill>
                <a:latin typeface="Agency FB" panose="020B0503020202020204" pitchFamily="34" charset="0"/>
              </a:rPr>
              <a:t> extract is now also used in (d</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a:t>
            </a:r>
            <a:r>
              <a:rPr lang="en-US" sz="2400" b="1" dirty="0" err="1" smtClean="0">
                <a:solidFill>
                  <a:schemeClr val="tx1"/>
                </a:solidFill>
                <a:latin typeface="Agency FB" panose="020B0503020202020204" pitchFamily="34" charset="0"/>
              </a:rPr>
              <a:t>Ayurved</a:t>
            </a:r>
            <a:r>
              <a:rPr lang="en-US" sz="2400" b="1" dirty="0" smtClean="0">
                <a:solidFill>
                  <a:schemeClr val="tx1"/>
                </a:solidFill>
                <a:latin typeface="Agency FB" panose="020B0503020202020204" pitchFamily="34" charset="0"/>
              </a:rPr>
              <a:t>) medicine for its (e</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(medicine) properties. </a:t>
            </a:r>
            <a:r>
              <a:rPr lang="en-US" sz="2400" b="1" dirty="0" err="1" smtClean="0">
                <a:solidFill>
                  <a:schemeClr val="tx1"/>
                </a:solidFill>
                <a:latin typeface="Agency FB" panose="020B0503020202020204" pitchFamily="34" charset="0"/>
              </a:rPr>
              <a:t>Amalaki</a:t>
            </a:r>
            <a:r>
              <a:rPr lang="en-US" sz="2400" b="1" dirty="0" smtClean="0">
                <a:solidFill>
                  <a:schemeClr val="tx1"/>
                </a:solidFill>
                <a:latin typeface="Agency FB" panose="020B0503020202020204" pitchFamily="34" charset="0"/>
              </a:rPr>
              <a:t> contains three (f</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(time) and ten times more vitamin C than guava and paper lemon.  </a:t>
            </a:r>
            <a:r>
              <a:rPr lang="en-US" sz="2400" b="1" dirty="0" err="1" smtClean="0">
                <a:solidFill>
                  <a:schemeClr val="tx1"/>
                </a:solidFill>
                <a:latin typeface="Agency FB" panose="020B0503020202020204" pitchFamily="34" charset="0"/>
              </a:rPr>
              <a:t>Amalaki</a:t>
            </a:r>
            <a:r>
              <a:rPr lang="en-US" sz="2400" b="1" dirty="0" smtClean="0">
                <a:solidFill>
                  <a:schemeClr val="tx1"/>
                </a:solidFill>
                <a:latin typeface="Agency FB" panose="020B0503020202020204" pitchFamily="34" charset="0"/>
              </a:rPr>
              <a:t> (g</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(contain) 15 to 20 times more vitamin C than oranges, 120 times more than apples, 24 time more than mangoes and 60 times more than bananas. It can be (h</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(eat) with hot water or on an empty stomach. It is rich in (i</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(oxidants). Its juice can also be drunk. (j</a:t>
            </a:r>
            <a:r>
              <a:rPr lang="en-US" sz="2400" b="1" dirty="0">
                <a:solidFill>
                  <a:schemeClr val="tx1"/>
                </a:solidFill>
                <a:latin typeface="Agency FB" panose="020B0503020202020204" pitchFamily="34" charset="0"/>
              </a:rPr>
              <a:t>) — </a:t>
            </a:r>
            <a:r>
              <a:rPr lang="en-US" sz="2400" b="1" dirty="0" smtClean="0">
                <a:solidFill>
                  <a:schemeClr val="tx1"/>
                </a:solidFill>
                <a:latin typeface="Agency FB" panose="020B0503020202020204" pitchFamily="34" charset="0"/>
              </a:rPr>
              <a:t>(eat) on an empty stomach (k) — (improve) our health (l)</a:t>
            </a:r>
            <a:r>
              <a:rPr lang="en-US" sz="2400" b="1" dirty="0">
                <a:solidFill>
                  <a:schemeClr val="tx1"/>
                </a:solidFill>
                <a:latin typeface="Agency FB" panose="020B0503020202020204" pitchFamily="34" charset="0"/>
              </a:rPr>
              <a:t> </a:t>
            </a:r>
            <a:r>
              <a:rPr lang="en-US" sz="2400" b="1" dirty="0" smtClean="0">
                <a:solidFill>
                  <a:schemeClr val="tx1"/>
                </a:solidFill>
                <a:latin typeface="Agency FB" panose="020B0503020202020204" pitchFamily="34" charset="0"/>
              </a:rPr>
              <a:t>— (internal), which (m) — (keep) our skin and hair (n)</a:t>
            </a:r>
            <a:r>
              <a:rPr lang="en-US" sz="2400" b="1" dirty="0">
                <a:solidFill>
                  <a:schemeClr val="tx1"/>
                </a:solidFill>
                <a:latin typeface="Agency FB" panose="020B0503020202020204" pitchFamily="34" charset="0"/>
              </a:rPr>
              <a:t> </a:t>
            </a:r>
            <a:r>
              <a:rPr lang="en-US" sz="2400" b="1" dirty="0" smtClean="0">
                <a:solidFill>
                  <a:schemeClr val="tx1"/>
                </a:solidFill>
                <a:latin typeface="Agency FB" panose="020B0503020202020204" pitchFamily="34" charset="0"/>
              </a:rPr>
              <a:t>— (health). </a:t>
            </a:r>
            <a:endParaRPr lang="en-US" sz="2400" b="1" dirty="0">
              <a:solidFill>
                <a:schemeClr val="tx1"/>
              </a:solidFill>
              <a:latin typeface="Agency FB" panose="020B0503020202020204" pitchFamily="34" charset="0"/>
            </a:endParaRPr>
          </a:p>
        </p:txBody>
      </p:sp>
      <p:sp>
        <p:nvSpPr>
          <p:cNvPr id="23" name="Rectangle 22"/>
          <p:cNvSpPr/>
          <p:nvPr/>
        </p:nvSpPr>
        <p:spPr>
          <a:xfrm>
            <a:off x="68760" y="7860"/>
            <a:ext cx="6316971" cy="487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00FF"/>
                </a:solidFill>
                <a:latin typeface="Impact" panose="020B0806030902050204" pitchFamily="34" charset="0"/>
              </a:rPr>
              <a:t>6. Use suffix or prefix or both:</a:t>
            </a:r>
            <a:endParaRPr lang="en-US" sz="4000" dirty="0">
              <a:solidFill>
                <a:srgbClr val="0000FF"/>
              </a:solidFill>
              <a:latin typeface="Impact" panose="020B0806030902050204" pitchFamily="34"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0" y="1054942"/>
            <a:ext cx="5528414" cy="4147974"/>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8" y="1042114"/>
            <a:ext cx="5553719" cy="4191238"/>
          </a:xfrm>
          <a:prstGeom prst="rect">
            <a:avLst/>
          </a:prstGeom>
        </p:spPr>
      </p:pic>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b="7535"/>
          <a:stretch/>
        </p:blipFill>
        <p:spPr>
          <a:xfrm>
            <a:off x="-43420" y="1100716"/>
            <a:ext cx="5545311" cy="4132635"/>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44" y="1057285"/>
            <a:ext cx="5729694" cy="4199389"/>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20" y="1100715"/>
            <a:ext cx="5747870" cy="4199390"/>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20" y="1063327"/>
            <a:ext cx="5747870" cy="4246037"/>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08" y="1186481"/>
            <a:ext cx="5747870" cy="4191000"/>
          </a:xfrm>
          <a:prstGeom prst="rect">
            <a:avLst/>
          </a:prstGeom>
        </p:spPr>
      </p:pic>
      <p:sp>
        <p:nvSpPr>
          <p:cNvPr id="33" name="Rectangle 32"/>
          <p:cNvSpPr/>
          <p:nvPr/>
        </p:nvSpPr>
        <p:spPr>
          <a:xfrm>
            <a:off x="6292809" y="6632815"/>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fltVal val="0"/>
                                          </p:val>
                                        </p:tav>
                                        <p:tav tm="100000">
                                          <p:val>
                                            <p:strVal val="#ppt_w"/>
                                          </p:val>
                                        </p:tav>
                                      </p:tavLst>
                                    </p:anim>
                                    <p:anim calcmode="lin" valueType="num">
                                      <p:cBhvr>
                                        <p:cTn id="17" dur="1000" fill="hold"/>
                                        <p:tgtEl>
                                          <p:spTgt spid="24"/>
                                        </p:tgtEl>
                                        <p:attrNameLst>
                                          <p:attrName>ppt_h</p:attrName>
                                        </p:attrNameLst>
                                      </p:cBhvr>
                                      <p:tavLst>
                                        <p:tav tm="0">
                                          <p:val>
                                            <p:fltVal val="0"/>
                                          </p:val>
                                        </p:tav>
                                        <p:tav tm="100000">
                                          <p:val>
                                            <p:strVal val="#ppt_h"/>
                                          </p:val>
                                        </p:tav>
                                      </p:tavLst>
                                    </p:anim>
                                    <p:anim calcmode="lin" valueType="num">
                                      <p:cBhvr>
                                        <p:cTn id="18" dur="1000" fill="hold"/>
                                        <p:tgtEl>
                                          <p:spTgt spid="24"/>
                                        </p:tgtEl>
                                        <p:attrNameLst>
                                          <p:attrName>style.rotation</p:attrName>
                                        </p:attrNameLst>
                                      </p:cBhvr>
                                      <p:tavLst>
                                        <p:tav tm="0">
                                          <p:val>
                                            <p:fltVal val="90"/>
                                          </p:val>
                                        </p:tav>
                                        <p:tav tm="100000">
                                          <p:val>
                                            <p:fltVal val="0"/>
                                          </p:val>
                                        </p:tav>
                                      </p:tavLst>
                                    </p:anim>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24"/>
                                        </p:tgtEl>
                                        <p:attrNameLst>
                                          <p:attrName>ppt_w</p:attrName>
                                        </p:attrNameLst>
                                      </p:cBhvr>
                                      <p:tavLst>
                                        <p:tav tm="0">
                                          <p:val>
                                            <p:strVal val="ppt_w"/>
                                          </p:val>
                                        </p:tav>
                                        <p:tav tm="100000">
                                          <p:val>
                                            <p:fltVal val="0"/>
                                          </p:val>
                                        </p:tav>
                                      </p:tavLst>
                                    </p:anim>
                                    <p:anim calcmode="lin" valueType="num">
                                      <p:cBhvr>
                                        <p:cTn id="24" dur="1000"/>
                                        <p:tgtEl>
                                          <p:spTgt spid="24"/>
                                        </p:tgtEl>
                                        <p:attrNameLst>
                                          <p:attrName>ppt_h</p:attrName>
                                        </p:attrNameLst>
                                      </p:cBhvr>
                                      <p:tavLst>
                                        <p:tav tm="0">
                                          <p:val>
                                            <p:strVal val="ppt_h"/>
                                          </p:val>
                                        </p:tav>
                                        <p:tav tm="100000">
                                          <p:val>
                                            <p:fltVal val="0"/>
                                          </p:val>
                                        </p:tav>
                                      </p:tavLst>
                                    </p:anim>
                                    <p:anim calcmode="lin" valueType="num">
                                      <p:cBhvr>
                                        <p:cTn id="25" dur="1000"/>
                                        <p:tgtEl>
                                          <p:spTgt spid="24"/>
                                        </p:tgtEl>
                                        <p:attrNameLst>
                                          <p:attrName>style.rotation</p:attrName>
                                        </p:attrNameLst>
                                      </p:cBhvr>
                                      <p:tavLst>
                                        <p:tav tm="0">
                                          <p:val>
                                            <p:fltVal val="0"/>
                                          </p:val>
                                        </p:tav>
                                        <p:tav tm="100000">
                                          <p:val>
                                            <p:fltVal val="90"/>
                                          </p:val>
                                        </p:tav>
                                      </p:tavLst>
                                    </p:anim>
                                    <p:animEffect transition="out" filter="fade">
                                      <p:cBhvr>
                                        <p:cTn id="26" dur="1000"/>
                                        <p:tgtEl>
                                          <p:spTgt spid="24"/>
                                        </p:tgtEl>
                                      </p:cBhvr>
                                    </p:animEffect>
                                    <p:set>
                                      <p:cBhvr>
                                        <p:cTn id="27" dur="1" fill="hold">
                                          <p:stCondLst>
                                            <p:cond delay="9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nodeType="clickEffect">
                                  <p:stCondLst>
                                    <p:cond delay="0"/>
                                  </p:stCondLst>
                                  <p:childTnLst>
                                    <p:anim calcmode="lin" valueType="num">
                                      <p:cBhvr>
                                        <p:cTn id="39" dur="1000"/>
                                        <p:tgtEl>
                                          <p:spTgt spid="26"/>
                                        </p:tgtEl>
                                        <p:attrNameLst>
                                          <p:attrName>ppt_w</p:attrName>
                                        </p:attrNameLst>
                                      </p:cBhvr>
                                      <p:tavLst>
                                        <p:tav tm="0">
                                          <p:val>
                                            <p:strVal val="ppt_w"/>
                                          </p:val>
                                        </p:tav>
                                        <p:tav tm="100000">
                                          <p:val>
                                            <p:fltVal val="0"/>
                                          </p:val>
                                        </p:tav>
                                      </p:tavLst>
                                    </p:anim>
                                    <p:anim calcmode="lin" valueType="num">
                                      <p:cBhvr>
                                        <p:cTn id="40" dur="1000"/>
                                        <p:tgtEl>
                                          <p:spTgt spid="26"/>
                                        </p:tgtEl>
                                        <p:attrNameLst>
                                          <p:attrName>ppt_h</p:attrName>
                                        </p:attrNameLst>
                                      </p:cBhvr>
                                      <p:tavLst>
                                        <p:tav tm="0">
                                          <p:val>
                                            <p:strVal val="ppt_h"/>
                                          </p:val>
                                        </p:tav>
                                        <p:tav tm="100000">
                                          <p:val>
                                            <p:fltVal val="0"/>
                                          </p:val>
                                        </p:tav>
                                      </p:tavLst>
                                    </p:anim>
                                    <p:anim calcmode="lin" valueType="num">
                                      <p:cBhvr>
                                        <p:cTn id="41" dur="1000"/>
                                        <p:tgtEl>
                                          <p:spTgt spid="26"/>
                                        </p:tgtEl>
                                        <p:attrNameLst>
                                          <p:attrName>style.rotation</p:attrName>
                                        </p:attrNameLst>
                                      </p:cBhvr>
                                      <p:tavLst>
                                        <p:tav tm="0">
                                          <p:val>
                                            <p:fltVal val="0"/>
                                          </p:val>
                                        </p:tav>
                                        <p:tav tm="100000">
                                          <p:val>
                                            <p:fltVal val="90"/>
                                          </p:val>
                                        </p:tav>
                                      </p:tavLst>
                                    </p:anim>
                                    <p:animEffect transition="out" filter="fade">
                                      <p:cBhvr>
                                        <p:cTn id="42" dur="1000"/>
                                        <p:tgtEl>
                                          <p:spTgt spid="26"/>
                                        </p:tgtEl>
                                      </p:cBhvr>
                                    </p:animEffect>
                                    <p:set>
                                      <p:cBhvr>
                                        <p:cTn id="43" dur="1" fill="hold">
                                          <p:stCondLst>
                                            <p:cond delay="999"/>
                                          </p:stCondLst>
                                        </p:cTn>
                                        <p:tgtEl>
                                          <p:spTgt spid="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fltVal val="0"/>
                                          </p:val>
                                        </p:tav>
                                        <p:tav tm="100000">
                                          <p:val>
                                            <p:strVal val="#ppt_w"/>
                                          </p:val>
                                        </p:tav>
                                      </p:tavLst>
                                    </p:anim>
                                    <p:anim calcmode="lin" valueType="num">
                                      <p:cBhvr>
                                        <p:cTn id="57" dur="1000" fill="hold"/>
                                        <p:tgtEl>
                                          <p:spTgt spid="30"/>
                                        </p:tgtEl>
                                        <p:attrNameLst>
                                          <p:attrName>ppt_h</p:attrName>
                                        </p:attrNameLst>
                                      </p:cBhvr>
                                      <p:tavLst>
                                        <p:tav tm="0">
                                          <p:val>
                                            <p:fltVal val="0"/>
                                          </p:val>
                                        </p:tav>
                                        <p:tav tm="100000">
                                          <p:val>
                                            <p:strVal val="#ppt_h"/>
                                          </p:val>
                                        </p:tav>
                                      </p:tavLst>
                                    </p:anim>
                                    <p:anim calcmode="lin" valueType="num">
                                      <p:cBhvr>
                                        <p:cTn id="58" dur="1000" fill="hold"/>
                                        <p:tgtEl>
                                          <p:spTgt spid="30"/>
                                        </p:tgtEl>
                                        <p:attrNameLst>
                                          <p:attrName>style.rotation</p:attrName>
                                        </p:attrNameLst>
                                      </p:cBhvr>
                                      <p:tavLst>
                                        <p:tav tm="0">
                                          <p:val>
                                            <p:fltVal val="90"/>
                                          </p:val>
                                        </p:tav>
                                        <p:tav tm="100000">
                                          <p:val>
                                            <p:fltVal val="0"/>
                                          </p:val>
                                        </p:tav>
                                      </p:tavLst>
                                    </p:anim>
                                    <p:animEffect transition="in" filter="fade">
                                      <p:cBhvr>
                                        <p:cTn id="59" dur="10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1000" fill="hold"/>
                                        <p:tgtEl>
                                          <p:spTgt spid="31"/>
                                        </p:tgtEl>
                                        <p:attrNameLst>
                                          <p:attrName>ppt_w</p:attrName>
                                        </p:attrNameLst>
                                      </p:cBhvr>
                                      <p:tavLst>
                                        <p:tav tm="0">
                                          <p:val>
                                            <p:fltVal val="0"/>
                                          </p:val>
                                        </p:tav>
                                        <p:tav tm="100000">
                                          <p:val>
                                            <p:strVal val="#ppt_w"/>
                                          </p:val>
                                        </p:tav>
                                      </p:tavLst>
                                    </p:anim>
                                    <p:anim calcmode="lin" valueType="num">
                                      <p:cBhvr>
                                        <p:cTn id="65" dur="1000" fill="hold"/>
                                        <p:tgtEl>
                                          <p:spTgt spid="31"/>
                                        </p:tgtEl>
                                        <p:attrNameLst>
                                          <p:attrName>ppt_h</p:attrName>
                                        </p:attrNameLst>
                                      </p:cBhvr>
                                      <p:tavLst>
                                        <p:tav tm="0">
                                          <p:val>
                                            <p:fltVal val="0"/>
                                          </p:val>
                                        </p:tav>
                                        <p:tav tm="100000">
                                          <p:val>
                                            <p:strVal val="#ppt_h"/>
                                          </p:val>
                                        </p:tav>
                                      </p:tavLst>
                                    </p:anim>
                                    <p:anim calcmode="lin" valueType="num">
                                      <p:cBhvr>
                                        <p:cTn id="66" dur="1000" fill="hold"/>
                                        <p:tgtEl>
                                          <p:spTgt spid="31"/>
                                        </p:tgtEl>
                                        <p:attrNameLst>
                                          <p:attrName>style.rotation</p:attrName>
                                        </p:attrNameLst>
                                      </p:cBhvr>
                                      <p:tavLst>
                                        <p:tav tm="0">
                                          <p:val>
                                            <p:fltVal val="90"/>
                                          </p:val>
                                        </p:tav>
                                        <p:tav tm="100000">
                                          <p:val>
                                            <p:fltVal val="0"/>
                                          </p:val>
                                        </p:tav>
                                      </p:tavLst>
                                    </p:anim>
                                    <p:animEffect transition="in" filter="fade">
                                      <p:cBhvr>
                                        <p:cTn id="67" dur="10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1000" fill="hold"/>
                                        <p:tgtEl>
                                          <p:spTgt spid="32"/>
                                        </p:tgtEl>
                                        <p:attrNameLst>
                                          <p:attrName>ppt_w</p:attrName>
                                        </p:attrNameLst>
                                      </p:cBhvr>
                                      <p:tavLst>
                                        <p:tav tm="0">
                                          <p:val>
                                            <p:fltVal val="0"/>
                                          </p:val>
                                        </p:tav>
                                        <p:tav tm="100000">
                                          <p:val>
                                            <p:strVal val="#ppt_w"/>
                                          </p:val>
                                        </p:tav>
                                      </p:tavLst>
                                    </p:anim>
                                    <p:anim calcmode="lin" valueType="num">
                                      <p:cBhvr>
                                        <p:cTn id="73" dur="1000" fill="hold"/>
                                        <p:tgtEl>
                                          <p:spTgt spid="32"/>
                                        </p:tgtEl>
                                        <p:attrNameLst>
                                          <p:attrName>ppt_h</p:attrName>
                                        </p:attrNameLst>
                                      </p:cBhvr>
                                      <p:tavLst>
                                        <p:tav tm="0">
                                          <p:val>
                                            <p:fltVal val="0"/>
                                          </p:val>
                                        </p:tav>
                                        <p:tav tm="100000">
                                          <p:val>
                                            <p:strVal val="#ppt_h"/>
                                          </p:val>
                                        </p:tav>
                                      </p:tavLst>
                                    </p:anim>
                                    <p:anim calcmode="lin" valueType="num">
                                      <p:cBhvr>
                                        <p:cTn id="74" dur="1000" fill="hold"/>
                                        <p:tgtEl>
                                          <p:spTgt spid="32"/>
                                        </p:tgtEl>
                                        <p:attrNameLst>
                                          <p:attrName>style.rotation</p:attrName>
                                        </p:attrNameLst>
                                      </p:cBhvr>
                                      <p:tavLst>
                                        <p:tav tm="0">
                                          <p:val>
                                            <p:fltVal val="90"/>
                                          </p:val>
                                        </p:tav>
                                        <p:tav tm="100000">
                                          <p:val>
                                            <p:fltVal val="0"/>
                                          </p:val>
                                        </p:tav>
                                      </p:tavLst>
                                    </p:anim>
                                    <p:animEffect transition="in" filter="fade">
                                      <p:cBhvr>
                                        <p:cTn id="75" dur="10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1000" fill="hold"/>
                                        <p:tgtEl>
                                          <p:spTgt spid="28"/>
                                        </p:tgtEl>
                                        <p:attrNameLst>
                                          <p:attrName>ppt_w</p:attrName>
                                        </p:attrNameLst>
                                      </p:cBhvr>
                                      <p:tavLst>
                                        <p:tav tm="0">
                                          <p:val>
                                            <p:fltVal val="0"/>
                                          </p:val>
                                        </p:tav>
                                        <p:tav tm="100000">
                                          <p:val>
                                            <p:strVal val="#ppt_w"/>
                                          </p:val>
                                        </p:tav>
                                      </p:tavLst>
                                    </p:anim>
                                    <p:anim calcmode="lin" valueType="num">
                                      <p:cBhvr>
                                        <p:cTn id="81" dur="1000" fill="hold"/>
                                        <p:tgtEl>
                                          <p:spTgt spid="28"/>
                                        </p:tgtEl>
                                        <p:attrNameLst>
                                          <p:attrName>ppt_h</p:attrName>
                                        </p:attrNameLst>
                                      </p:cBhvr>
                                      <p:tavLst>
                                        <p:tav tm="0">
                                          <p:val>
                                            <p:fltVal val="0"/>
                                          </p:val>
                                        </p:tav>
                                        <p:tav tm="100000">
                                          <p:val>
                                            <p:strVal val="#ppt_h"/>
                                          </p:val>
                                        </p:tav>
                                      </p:tavLst>
                                    </p:anim>
                                    <p:anim calcmode="lin" valueType="num">
                                      <p:cBhvr>
                                        <p:cTn id="82" dur="1000" fill="hold"/>
                                        <p:tgtEl>
                                          <p:spTgt spid="28"/>
                                        </p:tgtEl>
                                        <p:attrNameLst>
                                          <p:attrName>style.rotation</p:attrName>
                                        </p:attrNameLst>
                                      </p:cBhvr>
                                      <p:tavLst>
                                        <p:tav tm="0">
                                          <p:val>
                                            <p:fltVal val="90"/>
                                          </p:val>
                                        </p:tav>
                                        <p:tav tm="100000">
                                          <p:val>
                                            <p:fltVal val="0"/>
                                          </p:val>
                                        </p:tav>
                                      </p:tavLst>
                                    </p:anim>
                                    <p:animEffect transition="in" filter="fade">
                                      <p:cBhvr>
                                        <p:cTn id="83" dur="10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p:cTn id="102" dur="500" fill="hold"/>
                                        <p:tgtEl>
                                          <p:spTgt spid="8"/>
                                        </p:tgtEl>
                                        <p:attrNameLst>
                                          <p:attrName>ppt_w</p:attrName>
                                        </p:attrNameLst>
                                      </p:cBhvr>
                                      <p:tavLst>
                                        <p:tav tm="0">
                                          <p:val>
                                            <p:fltVal val="0"/>
                                          </p:val>
                                        </p:tav>
                                        <p:tav tm="100000">
                                          <p:val>
                                            <p:strVal val="#ppt_w"/>
                                          </p:val>
                                        </p:tav>
                                      </p:tavLst>
                                    </p:anim>
                                    <p:anim calcmode="lin" valueType="num">
                                      <p:cBhvr>
                                        <p:cTn id="103" dur="500" fill="hold"/>
                                        <p:tgtEl>
                                          <p:spTgt spid="8"/>
                                        </p:tgtEl>
                                        <p:attrNameLst>
                                          <p:attrName>ppt_h</p:attrName>
                                        </p:attrNameLst>
                                      </p:cBhvr>
                                      <p:tavLst>
                                        <p:tav tm="0">
                                          <p:val>
                                            <p:fltVal val="0"/>
                                          </p:val>
                                        </p:tav>
                                        <p:tav tm="100000">
                                          <p:val>
                                            <p:strVal val="#ppt_h"/>
                                          </p:val>
                                        </p:tav>
                                      </p:tavLst>
                                    </p:anim>
                                    <p:animEffect transition="in" filter="fade">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fill="hold"/>
                                        <p:tgtEl>
                                          <p:spTgt spid="9"/>
                                        </p:tgtEl>
                                        <p:attrNameLst>
                                          <p:attrName>ppt_w</p:attrName>
                                        </p:attrNameLst>
                                      </p:cBhvr>
                                      <p:tavLst>
                                        <p:tav tm="0">
                                          <p:val>
                                            <p:fltVal val="0"/>
                                          </p:val>
                                        </p:tav>
                                        <p:tav tm="100000">
                                          <p:val>
                                            <p:strVal val="#ppt_w"/>
                                          </p:val>
                                        </p:tav>
                                      </p:tavLst>
                                    </p:anim>
                                    <p:anim calcmode="lin" valueType="num">
                                      <p:cBhvr>
                                        <p:cTn id="110" dur="500" fill="hold"/>
                                        <p:tgtEl>
                                          <p:spTgt spid="9"/>
                                        </p:tgtEl>
                                        <p:attrNameLst>
                                          <p:attrName>ppt_h</p:attrName>
                                        </p:attrNameLst>
                                      </p:cBhvr>
                                      <p:tavLst>
                                        <p:tav tm="0">
                                          <p:val>
                                            <p:fltVal val="0"/>
                                          </p:val>
                                        </p:tav>
                                        <p:tav tm="100000">
                                          <p:val>
                                            <p:strVal val="#ppt_h"/>
                                          </p:val>
                                        </p:tav>
                                      </p:tavLst>
                                    </p:anim>
                                    <p:animEffect transition="in" filter="fade">
                                      <p:cBhvr>
                                        <p:cTn id="111" dur="500"/>
                                        <p:tgtEl>
                                          <p:spTgt spid="9"/>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 calcmode="lin" valueType="num">
                                      <p:cBhvr>
                                        <p:cTn id="116" dur="500" fill="hold"/>
                                        <p:tgtEl>
                                          <p:spTgt spid="10"/>
                                        </p:tgtEl>
                                        <p:attrNameLst>
                                          <p:attrName>ppt_w</p:attrName>
                                        </p:attrNameLst>
                                      </p:cBhvr>
                                      <p:tavLst>
                                        <p:tav tm="0">
                                          <p:val>
                                            <p:fltVal val="0"/>
                                          </p:val>
                                        </p:tav>
                                        <p:tav tm="100000">
                                          <p:val>
                                            <p:strVal val="#ppt_w"/>
                                          </p:val>
                                        </p:tav>
                                      </p:tavLst>
                                    </p:anim>
                                    <p:anim calcmode="lin" valueType="num">
                                      <p:cBhvr>
                                        <p:cTn id="117" dur="500" fill="hold"/>
                                        <p:tgtEl>
                                          <p:spTgt spid="10"/>
                                        </p:tgtEl>
                                        <p:attrNameLst>
                                          <p:attrName>ppt_h</p:attrName>
                                        </p:attrNameLst>
                                      </p:cBhvr>
                                      <p:tavLst>
                                        <p:tav tm="0">
                                          <p:val>
                                            <p:fltVal val="0"/>
                                          </p:val>
                                        </p:tav>
                                        <p:tav tm="100000">
                                          <p:val>
                                            <p:strVal val="#ppt_h"/>
                                          </p:val>
                                        </p:tav>
                                      </p:tavLst>
                                    </p:anim>
                                    <p:animEffect transition="in" filter="fade">
                                      <p:cBhvr>
                                        <p:cTn id="118" dur="500"/>
                                        <p:tgtEl>
                                          <p:spTgt spid="10"/>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p:cTn id="123" dur="500" fill="hold"/>
                                        <p:tgtEl>
                                          <p:spTgt spid="12"/>
                                        </p:tgtEl>
                                        <p:attrNameLst>
                                          <p:attrName>ppt_w</p:attrName>
                                        </p:attrNameLst>
                                      </p:cBhvr>
                                      <p:tavLst>
                                        <p:tav tm="0">
                                          <p:val>
                                            <p:fltVal val="0"/>
                                          </p:val>
                                        </p:tav>
                                        <p:tav tm="100000">
                                          <p:val>
                                            <p:strVal val="#ppt_w"/>
                                          </p:val>
                                        </p:tav>
                                      </p:tavLst>
                                    </p:anim>
                                    <p:anim calcmode="lin" valueType="num">
                                      <p:cBhvr>
                                        <p:cTn id="124" dur="500" fill="hold"/>
                                        <p:tgtEl>
                                          <p:spTgt spid="12"/>
                                        </p:tgtEl>
                                        <p:attrNameLst>
                                          <p:attrName>ppt_h</p:attrName>
                                        </p:attrNameLst>
                                      </p:cBhvr>
                                      <p:tavLst>
                                        <p:tav tm="0">
                                          <p:val>
                                            <p:fltVal val="0"/>
                                          </p:val>
                                        </p:tav>
                                        <p:tav tm="100000">
                                          <p:val>
                                            <p:strVal val="#ppt_h"/>
                                          </p:val>
                                        </p:tav>
                                      </p:tavLst>
                                    </p:anim>
                                    <p:animEffect transition="in" filter="fade">
                                      <p:cBhvr>
                                        <p:cTn id="125" dur="500"/>
                                        <p:tgtEl>
                                          <p:spTgt spid="12"/>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13"/>
                                        </p:tgtEl>
                                        <p:attrNameLst>
                                          <p:attrName>style.visibility</p:attrName>
                                        </p:attrNameLst>
                                      </p:cBhvr>
                                      <p:to>
                                        <p:strVal val="visible"/>
                                      </p:to>
                                    </p:set>
                                    <p:anim calcmode="lin" valueType="num">
                                      <p:cBhvr>
                                        <p:cTn id="130" dur="500" fill="hold"/>
                                        <p:tgtEl>
                                          <p:spTgt spid="13"/>
                                        </p:tgtEl>
                                        <p:attrNameLst>
                                          <p:attrName>ppt_w</p:attrName>
                                        </p:attrNameLst>
                                      </p:cBhvr>
                                      <p:tavLst>
                                        <p:tav tm="0">
                                          <p:val>
                                            <p:fltVal val="0"/>
                                          </p:val>
                                        </p:tav>
                                        <p:tav tm="100000">
                                          <p:val>
                                            <p:strVal val="#ppt_w"/>
                                          </p:val>
                                        </p:tav>
                                      </p:tavLst>
                                    </p:anim>
                                    <p:anim calcmode="lin" valueType="num">
                                      <p:cBhvr>
                                        <p:cTn id="131" dur="500" fill="hold"/>
                                        <p:tgtEl>
                                          <p:spTgt spid="13"/>
                                        </p:tgtEl>
                                        <p:attrNameLst>
                                          <p:attrName>ppt_h</p:attrName>
                                        </p:attrNameLst>
                                      </p:cBhvr>
                                      <p:tavLst>
                                        <p:tav tm="0">
                                          <p:val>
                                            <p:fltVal val="0"/>
                                          </p:val>
                                        </p:tav>
                                        <p:tav tm="100000">
                                          <p:val>
                                            <p:strVal val="#ppt_h"/>
                                          </p:val>
                                        </p:tav>
                                      </p:tavLst>
                                    </p:anim>
                                    <p:animEffect transition="in" filter="fade">
                                      <p:cBhvr>
                                        <p:cTn id="132" dur="500"/>
                                        <p:tgtEl>
                                          <p:spTgt spid="13"/>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p:cTn id="137" dur="500" fill="hold"/>
                                        <p:tgtEl>
                                          <p:spTgt spid="6"/>
                                        </p:tgtEl>
                                        <p:attrNameLst>
                                          <p:attrName>ppt_w</p:attrName>
                                        </p:attrNameLst>
                                      </p:cBhvr>
                                      <p:tavLst>
                                        <p:tav tm="0">
                                          <p:val>
                                            <p:fltVal val="0"/>
                                          </p:val>
                                        </p:tav>
                                        <p:tav tm="100000">
                                          <p:val>
                                            <p:strVal val="#ppt_w"/>
                                          </p:val>
                                        </p:tav>
                                      </p:tavLst>
                                    </p:anim>
                                    <p:anim calcmode="lin" valueType="num">
                                      <p:cBhvr>
                                        <p:cTn id="138" dur="500" fill="hold"/>
                                        <p:tgtEl>
                                          <p:spTgt spid="6"/>
                                        </p:tgtEl>
                                        <p:attrNameLst>
                                          <p:attrName>ppt_h</p:attrName>
                                        </p:attrNameLst>
                                      </p:cBhvr>
                                      <p:tavLst>
                                        <p:tav tm="0">
                                          <p:val>
                                            <p:fltVal val="0"/>
                                          </p:val>
                                        </p:tav>
                                        <p:tav tm="100000">
                                          <p:val>
                                            <p:strVal val="#ppt_h"/>
                                          </p:val>
                                        </p:tav>
                                      </p:tavLst>
                                    </p:anim>
                                    <p:animEffect transition="in" filter="fade">
                                      <p:cBhvr>
                                        <p:cTn id="139" dur="500"/>
                                        <p:tgtEl>
                                          <p:spTgt spid="6"/>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5"/>
                                        </p:tgtEl>
                                        <p:attrNameLst>
                                          <p:attrName>style.visibility</p:attrName>
                                        </p:attrNameLst>
                                      </p:cBhvr>
                                      <p:to>
                                        <p:strVal val="visible"/>
                                      </p:to>
                                    </p:set>
                                    <p:anim calcmode="lin" valueType="num">
                                      <p:cBhvr>
                                        <p:cTn id="144" dur="500" fill="hold"/>
                                        <p:tgtEl>
                                          <p:spTgt spid="5"/>
                                        </p:tgtEl>
                                        <p:attrNameLst>
                                          <p:attrName>ppt_w</p:attrName>
                                        </p:attrNameLst>
                                      </p:cBhvr>
                                      <p:tavLst>
                                        <p:tav tm="0">
                                          <p:val>
                                            <p:fltVal val="0"/>
                                          </p:val>
                                        </p:tav>
                                        <p:tav tm="100000">
                                          <p:val>
                                            <p:strVal val="#ppt_w"/>
                                          </p:val>
                                        </p:tav>
                                      </p:tavLst>
                                    </p:anim>
                                    <p:anim calcmode="lin" valueType="num">
                                      <p:cBhvr>
                                        <p:cTn id="145" dur="500" fill="hold"/>
                                        <p:tgtEl>
                                          <p:spTgt spid="5"/>
                                        </p:tgtEl>
                                        <p:attrNameLst>
                                          <p:attrName>ppt_h</p:attrName>
                                        </p:attrNameLst>
                                      </p:cBhvr>
                                      <p:tavLst>
                                        <p:tav tm="0">
                                          <p:val>
                                            <p:fltVal val="0"/>
                                          </p:val>
                                        </p:tav>
                                        <p:tav tm="100000">
                                          <p:val>
                                            <p:strVal val="#ppt_h"/>
                                          </p:val>
                                        </p:tav>
                                      </p:tavLst>
                                    </p:anim>
                                    <p:animEffect transition="in" filter="fade">
                                      <p:cBhvr>
                                        <p:cTn id="146" dur="500"/>
                                        <p:tgtEl>
                                          <p:spTgt spid="5"/>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4"/>
                                        </p:tgtEl>
                                        <p:attrNameLst>
                                          <p:attrName>style.visibility</p:attrName>
                                        </p:attrNameLst>
                                      </p:cBhvr>
                                      <p:to>
                                        <p:strVal val="visible"/>
                                      </p:to>
                                    </p:set>
                                    <p:anim calcmode="lin" valueType="num">
                                      <p:cBhvr>
                                        <p:cTn id="151" dur="500" fill="hold"/>
                                        <p:tgtEl>
                                          <p:spTgt spid="4"/>
                                        </p:tgtEl>
                                        <p:attrNameLst>
                                          <p:attrName>ppt_w</p:attrName>
                                        </p:attrNameLst>
                                      </p:cBhvr>
                                      <p:tavLst>
                                        <p:tav tm="0">
                                          <p:val>
                                            <p:fltVal val="0"/>
                                          </p:val>
                                        </p:tav>
                                        <p:tav tm="100000">
                                          <p:val>
                                            <p:strVal val="#ppt_w"/>
                                          </p:val>
                                        </p:tav>
                                      </p:tavLst>
                                    </p:anim>
                                    <p:anim calcmode="lin" valueType="num">
                                      <p:cBhvr>
                                        <p:cTn id="152" dur="500" fill="hold"/>
                                        <p:tgtEl>
                                          <p:spTgt spid="4"/>
                                        </p:tgtEl>
                                        <p:attrNameLst>
                                          <p:attrName>ppt_h</p:attrName>
                                        </p:attrNameLst>
                                      </p:cBhvr>
                                      <p:tavLst>
                                        <p:tav tm="0">
                                          <p:val>
                                            <p:fltVal val="0"/>
                                          </p:val>
                                        </p:tav>
                                        <p:tav tm="100000">
                                          <p:val>
                                            <p:strVal val="#ppt_h"/>
                                          </p:val>
                                        </p:tav>
                                      </p:tavLst>
                                    </p:anim>
                                    <p:animEffect transition="in" filter="fade">
                                      <p:cBhvr>
                                        <p:cTn id="153" dur="500"/>
                                        <p:tgtEl>
                                          <p:spTgt spid="4"/>
                                        </p:tgtEl>
                                      </p:cBhvr>
                                    </p:animEffect>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grpId="0" nodeType="clickEffect">
                                  <p:stCondLst>
                                    <p:cond delay="0"/>
                                  </p:stCondLst>
                                  <p:childTnLst>
                                    <p:set>
                                      <p:cBhvr>
                                        <p:cTn id="157" dur="1" fill="hold">
                                          <p:stCondLst>
                                            <p:cond delay="0"/>
                                          </p:stCondLst>
                                        </p:cTn>
                                        <p:tgtEl>
                                          <p:spTgt spid="17"/>
                                        </p:tgtEl>
                                        <p:attrNameLst>
                                          <p:attrName>style.visibility</p:attrName>
                                        </p:attrNameLst>
                                      </p:cBhvr>
                                      <p:to>
                                        <p:strVal val="visible"/>
                                      </p:to>
                                    </p:set>
                                    <p:anim calcmode="lin" valueType="num">
                                      <p:cBhvr>
                                        <p:cTn id="158" dur="1000" fill="hold"/>
                                        <p:tgtEl>
                                          <p:spTgt spid="17"/>
                                        </p:tgtEl>
                                        <p:attrNameLst>
                                          <p:attrName>ppt_w</p:attrName>
                                        </p:attrNameLst>
                                      </p:cBhvr>
                                      <p:tavLst>
                                        <p:tav tm="0">
                                          <p:val>
                                            <p:fltVal val="0"/>
                                          </p:val>
                                        </p:tav>
                                        <p:tav tm="100000">
                                          <p:val>
                                            <p:strVal val="#ppt_w"/>
                                          </p:val>
                                        </p:tav>
                                      </p:tavLst>
                                    </p:anim>
                                    <p:anim calcmode="lin" valueType="num">
                                      <p:cBhvr>
                                        <p:cTn id="159" dur="1000" fill="hold"/>
                                        <p:tgtEl>
                                          <p:spTgt spid="17"/>
                                        </p:tgtEl>
                                        <p:attrNameLst>
                                          <p:attrName>ppt_h</p:attrName>
                                        </p:attrNameLst>
                                      </p:cBhvr>
                                      <p:tavLst>
                                        <p:tav tm="0">
                                          <p:val>
                                            <p:fltVal val="0"/>
                                          </p:val>
                                        </p:tav>
                                        <p:tav tm="100000">
                                          <p:val>
                                            <p:strVal val="#ppt_h"/>
                                          </p:val>
                                        </p:tav>
                                      </p:tavLst>
                                    </p:anim>
                                    <p:anim calcmode="lin" valueType="num">
                                      <p:cBhvr>
                                        <p:cTn id="160" dur="1000" fill="hold"/>
                                        <p:tgtEl>
                                          <p:spTgt spid="17"/>
                                        </p:tgtEl>
                                        <p:attrNameLst>
                                          <p:attrName>style.rotation</p:attrName>
                                        </p:attrNameLst>
                                      </p:cBhvr>
                                      <p:tavLst>
                                        <p:tav tm="0">
                                          <p:val>
                                            <p:fltVal val="90"/>
                                          </p:val>
                                        </p:tav>
                                        <p:tav tm="100000">
                                          <p:val>
                                            <p:fltVal val="0"/>
                                          </p:val>
                                        </p:tav>
                                      </p:tavLst>
                                    </p:anim>
                                    <p:animEffect transition="in" filter="fade">
                                      <p:cBhvr>
                                        <p:cTn id="161" dur="1000"/>
                                        <p:tgtEl>
                                          <p:spTgt spid="17"/>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16" fill="hold" grpId="0" nodeType="clickEffect">
                                  <p:stCondLst>
                                    <p:cond delay="0"/>
                                  </p:stCondLst>
                                  <p:childTnLst>
                                    <p:set>
                                      <p:cBhvr>
                                        <p:cTn id="165" dur="1" fill="hold">
                                          <p:stCondLst>
                                            <p:cond delay="0"/>
                                          </p:stCondLst>
                                        </p:cTn>
                                        <p:tgtEl>
                                          <p:spTgt spid="14"/>
                                        </p:tgtEl>
                                        <p:attrNameLst>
                                          <p:attrName>style.visibility</p:attrName>
                                        </p:attrNameLst>
                                      </p:cBhvr>
                                      <p:to>
                                        <p:strVal val="visible"/>
                                      </p:to>
                                    </p:set>
                                    <p:anim calcmode="lin" valueType="num">
                                      <p:cBhvr>
                                        <p:cTn id="166" dur="500" fill="hold"/>
                                        <p:tgtEl>
                                          <p:spTgt spid="14"/>
                                        </p:tgtEl>
                                        <p:attrNameLst>
                                          <p:attrName>ppt_w</p:attrName>
                                        </p:attrNameLst>
                                      </p:cBhvr>
                                      <p:tavLst>
                                        <p:tav tm="0">
                                          <p:val>
                                            <p:fltVal val="0"/>
                                          </p:val>
                                        </p:tav>
                                        <p:tav tm="100000">
                                          <p:val>
                                            <p:strVal val="#ppt_w"/>
                                          </p:val>
                                        </p:tav>
                                      </p:tavLst>
                                    </p:anim>
                                    <p:anim calcmode="lin" valueType="num">
                                      <p:cBhvr>
                                        <p:cTn id="167" dur="500" fill="hold"/>
                                        <p:tgtEl>
                                          <p:spTgt spid="14"/>
                                        </p:tgtEl>
                                        <p:attrNameLst>
                                          <p:attrName>ppt_h</p:attrName>
                                        </p:attrNameLst>
                                      </p:cBhvr>
                                      <p:tavLst>
                                        <p:tav tm="0">
                                          <p:val>
                                            <p:fltVal val="0"/>
                                          </p:val>
                                        </p:tav>
                                        <p:tav tm="100000">
                                          <p:val>
                                            <p:strVal val="#ppt_h"/>
                                          </p:val>
                                        </p:tav>
                                      </p:tavLst>
                                    </p:anim>
                                    <p:animEffect transition="in" filter="fade">
                                      <p:cBhvr>
                                        <p:cTn id="168" dur="500"/>
                                        <p:tgtEl>
                                          <p:spTgt spid="14"/>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grpId="0" nodeType="clickEffect">
                                  <p:stCondLst>
                                    <p:cond delay="0"/>
                                  </p:stCondLst>
                                  <p:childTnLst>
                                    <p:set>
                                      <p:cBhvr>
                                        <p:cTn id="172" dur="1" fill="hold">
                                          <p:stCondLst>
                                            <p:cond delay="0"/>
                                          </p:stCondLst>
                                        </p:cTn>
                                        <p:tgtEl>
                                          <p:spTgt spid="16"/>
                                        </p:tgtEl>
                                        <p:attrNameLst>
                                          <p:attrName>style.visibility</p:attrName>
                                        </p:attrNameLst>
                                      </p:cBhvr>
                                      <p:to>
                                        <p:strVal val="visible"/>
                                      </p:to>
                                    </p:set>
                                    <p:anim calcmode="lin" valueType="num">
                                      <p:cBhvr>
                                        <p:cTn id="173" dur="500" fill="hold"/>
                                        <p:tgtEl>
                                          <p:spTgt spid="16"/>
                                        </p:tgtEl>
                                        <p:attrNameLst>
                                          <p:attrName>ppt_w</p:attrName>
                                        </p:attrNameLst>
                                      </p:cBhvr>
                                      <p:tavLst>
                                        <p:tav tm="0">
                                          <p:val>
                                            <p:fltVal val="0"/>
                                          </p:val>
                                        </p:tav>
                                        <p:tav tm="100000">
                                          <p:val>
                                            <p:strVal val="#ppt_w"/>
                                          </p:val>
                                        </p:tav>
                                      </p:tavLst>
                                    </p:anim>
                                    <p:anim calcmode="lin" valueType="num">
                                      <p:cBhvr>
                                        <p:cTn id="174" dur="500" fill="hold"/>
                                        <p:tgtEl>
                                          <p:spTgt spid="16"/>
                                        </p:tgtEl>
                                        <p:attrNameLst>
                                          <p:attrName>ppt_h</p:attrName>
                                        </p:attrNameLst>
                                      </p:cBhvr>
                                      <p:tavLst>
                                        <p:tav tm="0">
                                          <p:val>
                                            <p:fltVal val="0"/>
                                          </p:val>
                                        </p:tav>
                                        <p:tav tm="100000">
                                          <p:val>
                                            <p:strVal val="#ppt_h"/>
                                          </p:val>
                                        </p:tav>
                                      </p:tavLst>
                                    </p:anim>
                                    <p:animEffect transition="in" filter="fade">
                                      <p:cBhvr>
                                        <p:cTn id="175" dur="500"/>
                                        <p:tgtEl>
                                          <p:spTgt spid="16"/>
                                        </p:tgtEl>
                                      </p:cBhvr>
                                    </p:animEffec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0" nodeType="clickEffect">
                                  <p:stCondLst>
                                    <p:cond delay="0"/>
                                  </p:stCondLst>
                                  <p:childTnLst>
                                    <p:set>
                                      <p:cBhvr>
                                        <p:cTn id="179" dur="1" fill="hold">
                                          <p:stCondLst>
                                            <p:cond delay="0"/>
                                          </p:stCondLst>
                                        </p:cTn>
                                        <p:tgtEl>
                                          <p:spTgt spid="15"/>
                                        </p:tgtEl>
                                        <p:attrNameLst>
                                          <p:attrName>style.visibility</p:attrName>
                                        </p:attrNameLst>
                                      </p:cBhvr>
                                      <p:to>
                                        <p:strVal val="visible"/>
                                      </p:to>
                                    </p:set>
                                    <p:anim calcmode="lin" valueType="num">
                                      <p:cBhvr>
                                        <p:cTn id="180" dur="500" fill="hold"/>
                                        <p:tgtEl>
                                          <p:spTgt spid="15"/>
                                        </p:tgtEl>
                                        <p:attrNameLst>
                                          <p:attrName>ppt_w</p:attrName>
                                        </p:attrNameLst>
                                      </p:cBhvr>
                                      <p:tavLst>
                                        <p:tav tm="0">
                                          <p:val>
                                            <p:fltVal val="0"/>
                                          </p:val>
                                        </p:tav>
                                        <p:tav tm="100000">
                                          <p:val>
                                            <p:strVal val="#ppt_w"/>
                                          </p:val>
                                        </p:tav>
                                      </p:tavLst>
                                    </p:anim>
                                    <p:anim calcmode="lin" valueType="num">
                                      <p:cBhvr>
                                        <p:cTn id="181" dur="500" fill="hold"/>
                                        <p:tgtEl>
                                          <p:spTgt spid="15"/>
                                        </p:tgtEl>
                                        <p:attrNameLst>
                                          <p:attrName>ppt_h</p:attrName>
                                        </p:attrNameLst>
                                      </p:cBhvr>
                                      <p:tavLst>
                                        <p:tav tm="0">
                                          <p:val>
                                            <p:fltVal val="0"/>
                                          </p:val>
                                        </p:tav>
                                        <p:tav tm="100000">
                                          <p:val>
                                            <p:strVal val="#ppt_h"/>
                                          </p:val>
                                        </p:tav>
                                      </p:tavLst>
                                    </p:anim>
                                    <p:animEffect transition="in" filter="fade">
                                      <p:cBhvr>
                                        <p:cTn id="1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1" y="0"/>
            <a:ext cx="12192000" cy="6858000"/>
          </a:xfrm>
          <a:prstGeom prst="rect">
            <a:avLst/>
          </a:prstGeom>
        </p:spPr>
      </p:pic>
      <p:sp>
        <p:nvSpPr>
          <p:cNvPr id="3" name="Rounded Rectangle 2"/>
          <p:cNvSpPr/>
          <p:nvPr/>
        </p:nvSpPr>
        <p:spPr>
          <a:xfrm>
            <a:off x="3259512" y="218623"/>
            <a:ext cx="3221764"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7. Make Question tag</a:t>
            </a:r>
            <a:endParaRPr lang="en-US" sz="3200" b="1" dirty="0">
              <a:solidFill>
                <a:srgbClr val="0000FF"/>
              </a:solidFill>
              <a:latin typeface="Agency FB" panose="020B0503020202020204" pitchFamily="34" charset="0"/>
            </a:endParaRPr>
          </a:p>
        </p:txBody>
      </p:sp>
      <p:sp>
        <p:nvSpPr>
          <p:cNvPr id="4" name="Rectangle 3"/>
          <p:cNvSpPr/>
          <p:nvPr/>
        </p:nvSpPr>
        <p:spPr>
          <a:xfrm>
            <a:off x="9934067" y="34849"/>
            <a:ext cx="1308821" cy="339728"/>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rPr>
              <a:t>1×7=7</a:t>
            </a:r>
            <a:endParaRPr lang="en-US" sz="2000" b="1" dirty="0">
              <a:solidFill>
                <a:srgbClr val="0070C0"/>
              </a:solidFill>
            </a:endParaRPr>
          </a:p>
        </p:txBody>
      </p:sp>
      <p:sp>
        <p:nvSpPr>
          <p:cNvPr id="5" name="Rounded Rectangle 4"/>
          <p:cNvSpPr/>
          <p:nvPr/>
        </p:nvSpPr>
        <p:spPr>
          <a:xfrm>
            <a:off x="1088164" y="1162229"/>
            <a:ext cx="6152973"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1. I spent little as I have little, __</a:t>
            </a:r>
            <a:r>
              <a:rPr lang="en-US" sz="3200" dirty="0" smtClean="0">
                <a:solidFill>
                  <a:srgbClr val="0000FF"/>
                </a:solidFill>
                <a:latin typeface="Agency FB" panose="020B0503020202020204" pitchFamily="34" charset="0"/>
              </a:rPr>
              <a:t>_____</a:t>
            </a:r>
            <a:r>
              <a:rPr lang="en-US" sz="3200" b="1" dirty="0" smtClean="0">
                <a:solidFill>
                  <a:srgbClr val="0000FF"/>
                </a:solidFill>
                <a:latin typeface="Agency FB" panose="020B0503020202020204" pitchFamily="34" charset="0"/>
              </a:rPr>
              <a:t>_?</a:t>
            </a:r>
            <a:endParaRPr lang="en-US" sz="3200" b="1" dirty="0">
              <a:solidFill>
                <a:srgbClr val="0000FF"/>
              </a:solidFill>
              <a:latin typeface="Agency FB" panose="020B0503020202020204" pitchFamily="34" charset="0"/>
            </a:endParaRPr>
          </a:p>
        </p:txBody>
      </p:sp>
      <p:sp>
        <p:nvSpPr>
          <p:cNvPr id="7" name="Rounded Rectangle 6"/>
          <p:cNvSpPr/>
          <p:nvPr/>
        </p:nvSpPr>
        <p:spPr>
          <a:xfrm>
            <a:off x="1088164" y="1690642"/>
            <a:ext cx="6563170"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2. Little monkeys have little tails, ________?</a:t>
            </a:r>
            <a:endParaRPr lang="en-US" sz="3200" b="1" dirty="0">
              <a:solidFill>
                <a:srgbClr val="0000FF"/>
              </a:solidFill>
              <a:latin typeface="Agency FB" panose="020B0503020202020204" pitchFamily="34" charset="0"/>
            </a:endParaRPr>
          </a:p>
        </p:txBody>
      </p:sp>
      <p:sp>
        <p:nvSpPr>
          <p:cNvPr id="8" name="Rounded Rectangle 7"/>
          <p:cNvSpPr/>
          <p:nvPr/>
        </p:nvSpPr>
        <p:spPr>
          <a:xfrm>
            <a:off x="1239142" y="2211935"/>
            <a:ext cx="6563170"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3. The jury gave the same opinion,  ________?</a:t>
            </a:r>
            <a:endParaRPr lang="en-US" sz="3200" b="1" dirty="0">
              <a:solidFill>
                <a:srgbClr val="0000FF"/>
              </a:solidFill>
              <a:latin typeface="Agency FB" panose="020B0503020202020204" pitchFamily="34" charset="0"/>
            </a:endParaRPr>
          </a:p>
        </p:txBody>
      </p:sp>
      <p:sp>
        <p:nvSpPr>
          <p:cNvPr id="9" name="Rounded Rectangle 8"/>
          <p:cNvSpPr/>
          <p:nvPr/>
        </p:nvSpPr>
        <p:spPr>
          <a:xfrm>
            <a:off x="1239142" y="2740348"/>
            <a:ext cx="6563170"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4. That he was honest was proved, ________?</a:t>
            </a:r>
            <a:endParaRPr lang="en-US" sz="3200" b="1" dirty="0">
              <a:solidFill>
                <a:srgbClr val="0000FF"/>
              </a:solidFill>
              <a:latin typeface="Agency FB" panose="020B0503020202020204" pitchFamily="34" charset="0"/>
            </a:endParaRPr>
          </a:p>
        </p:txBody>
      </p:sp>
      <p:sp>
        <p:nvSpPr>
          <p:cNvPr id="10" name="Rounded Rectangle 9"/>
          <p:cNvSpPr/>
          <p:nvPr/>
        </p:nvSpPr>
        <p:spPr>
          <a:xfrm>
            <a:off x="1239142" y="3270891"/>
            <a:ext cx="7793761"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5. Only a few students made few mistakes, ________ ?</a:t>
            </a:r>
            <a:endParaRPr lang="en-US" sz="3200" b="1" dirty="0">
              <a:solidFill>
                <a:srgbClr val="0000FF"/>
              </a:solidFill>
              <a:latin typeface="Agency FB" panose="020B0503020202020204" pitchFamily="34" charset="0"/>
            </a:endParaRPr>
          </a:p>
        </p:txBody>
      </p:sp>
      <p:sp>
        <p:nvSpPr>
          <p:cNvPr id="11" name="Rounded Rectangle 10"/>
          <p:cNvSpPr/>
          <p:nvPr/>
        </p:nvSpPr>
        <p:spPr>
          <a:xfrm>
            <a:off x="1059683" y="3775814"/>
            <a:ext cx="6563170"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6. The needy need needful cash, ________?</a:t>
            </a:r>
            <a:endParaRPr lang="en-US" sz="3200" b="1" dirty="0">
              <a:solidFill>
                <a:srgbClr val="0000FF"/>
              </a:solidFill>
              <a:latin typeface="Agency FB" panose="020B0503020202020204" pitchFamily="34" charset="0"/>
            </a:endParaRPr>
          </a:p>
        </p:txBody>
      </p:sp>
      <p:sp>
        <p:nvSpPr>
          <p:cNvPr id="12" name="Rounded Rectangle 11"/>
          <p:cNvSpPr/>
          <p:nvPr/>
        </p:nvSpPr>
        <p:spPr>
          <a:xfrm>
            <a:off x="1145142" y="4297107"/>
            <a:ext cx="6323883"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7. He put the book on the table, ________?</a:t>
            </a:r>
            <a:endParaRPr lang="en-US" sz="3200" b="1" dirty="0">
              <a:solidFill>
                <a:srgbClr val="0000FF"/>
              </a:solidFill>
              <a:latin typeface="Agency FB" panose="020B0503020202020204" pitchFamily="34" charset="0"/>
            </a:endParaRPr>
          </a:p>
        </p:txBody>
      </p:sp>
      <p:sp>
        <p:nvSpPr>
          <p:cNvPr id="14" name="Rectangle 13"/>
          <p:cNvSpPr/>
          <p:nvPr/>
        </p:nvSpPr>
        <p:spPr>
          <a:xfrm>
            <a:off x="5620288" y="1215637"/>
            <a:ext cx="1119498" cy="452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gency FB" panose="020B0503020202020204" pitchFamily="34" charset="0"/>
                <a:cs typeface="Times New Roman" panose="02020603050405020304" pitchFamily="18" charset="0"/>
              </a:rPr>
              <a:t>did I</a:t>
            </a:r>
            <a:endParaRPr lang="en-US" b="1" dirty="0"/>
          </a:p>
        </p:txBody>
      </p:sp>
      <p:sp>
        <p:nvSpPr>
          <p:cNvPr id="15" name="Rectangle 14"/>
          <p:cNvSpPr/>
          <p:nvPr/>
        </p:nvSpPr>
        <p:spPr>
          <a:xfrm>
            <a:off x="5757019" y="1728386"/>
            <a:ext cx="1603758" cy="452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gency FB" panose="020B0503020202020204" pitchFamily="34" charset="0"/>
                <a:cs typeface="Times New Roman" panose="02020603050405020304" pitchFamily="18" charset="0"/>
              </a:rPr>
              <a:t>don’t they</a:t>
            </a:r>
            <a:endParaRPr lang="en-US" b="1" dirty="0"/>
          </a:p>
        </p:txBody>
      </p:sp>
      <p:sp>
        <p:nvSpPr>
          <p:cNvPr id="16" name="Rectangle 15"/>
          <p:cNvSpPr/>
          <p:nvPr/>
        </p:nvSpPr>
        <p:spPr>
          <a:xfrm>
            <a:off x="5993461" y="2258223"/>
            <a:ext cx="1603758" cy="452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gency FB" panose="020B0503020202020204" pitchFamily="34" charset="0"/>
                <a:cs typeface="Times New Roman" panose="02020603050405020304" pitchFamily="18" charset="0"/>
              </a:rPr>
              <a:t>didn’t it</a:t>
            </a:r>
            <a:endParaRPr lang="en-US" b="1" dirty="0"/>
          </a:p>
        </p:txBody>
      </p:sp>
      <p:sp>
        <p:nvSpPr>
          <p:cNvPr id="17" name="Rectangle 16"/>
          <p:cNvSpPr/>
          <p:nvPr/>
        </p:nvSpPr>
        <p:spPr>
          <a:xfrm>
            <a:off x="6019095" y="2788060"/>
            <a:ext cx="1603758" cy="452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gency FB" panose="020B0503020202020204" pitchFamily="34" charset="0"/>
                <a:cs typeface="Times New Roman" panose="02020603050405020304" pitchFamily="18" charset="0"/>
              </a:rPr>
              <a:t>w</a:t>
            </a:r>
            <a:r>
              <a:rPr lang="en-US" sz="3200" b="1" dirty="0" smtClean="0">
                <a:solidFill>
                  <a:schemeClr val="tx1"/>
                </a:solidFill>
                <a:latin typeface="Agency FB" panose="020B0503020202020204" pitchFamily="34" charset="0"/>
                <a:cs typeface="Times New Roman" panose="02020603050405020304" pitchFamily="18" charset="0"/>
              </a:rPr>
              <a:t>asn’t it</a:t>
            </a:r>
            <a:endParaRPr lang="en-US" b="1" dirty="0"/>
          </a:p>
        </p:txBody>
      </p:sp>
      <p:sp>
        <p:nvSpPr>
          <p:cNvPr id="18" name="Rectangle 17"/>
          <p:cNvSpPr/>
          <p:nvPr/>
        </p:nvSpPr>
        <p:spPr>
          <a:xfrm>
            <a:off x="7127909" y="3322888"/>
            <a:ext cx="1759002" cy="452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gency FB" panose="020B0503020202020204" pitchFamily="34" charset="0"/>
                <a:cs typeface="Times New Roman" panose="02020603050405020304" pitchFamily="18" charset="0"/>
              </a:rPr>
              <a:t>d</a:t>
            </a:r>
            <a:r>
              <a:rPr lang="en-US" sz="3200" b="1" dirty="0" smtClean="0">
                <a:solidFill>
                  <a:schemeClr val="tx1"/>
                </a:solidFill>
                <a:latin typeface="Agency FB" panose="020B0503020202020204" pitchFamily="34" charset="0"/>
                <a:cs typeface="Times New Roman" panose="02020603050405020304" pitchFamily="18" charset="0"/>
              </a:rPr>
              <a:t>idn’t they</a:t>
            </a:r>
            <a:endParaRPr lang="en-US" b="1" dirty="0"/>
          </a:p>
        </p:txBody>
      </p:sp>
      <p:sp>
        <p:nvSpPr>
          <p:cNvPr id="19" name="Rectangle 18"/>
          <p:cNvSpPr/>
          <p:nvPr/>
        </p:nvSpPr>
        <p:spPr>
          <a:xfrm>
            <a:off x="5601775" y="3835611"/>
            <a:ext cx="1759002" cy="452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gency FB" panose="020B0503020202020204" pitchFamily="34" charset="0"/>
                <a:cs typeface="Times New Roman" panose="02020603050405020304" pitchFamily="18" charset="0"/>
              </a:rPr>
              <a:t>don’t they</a:t>
            </a:r>
            <a:endParaRPr lang="en-US" b="1" dirty="0"/>
          </a:p>
        </p:txBody>
      </p:sp>
      <p:sp>
        <p:nvSpPr>
          <p:cNvPr id="20" name="Rectangle 19"/>
          <p:cNvSpPr/>
          <p:nvPr/>
        </p:nvSpPr>
        <p:spPr>
          <a:xfrm>
            <a:off x="5517027" y="4349104"/>
            <a:ext cx="1759002" cy="452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gency FB" panose="020B0503020202020204" pitchFamily="34" charset="0"/>
                <a:cs typeface="Times New Roman" panose="02020603050405020304" pitchFamily="18" charset="0"/>
              </a:rPr>
              <a:t>didn’t he</a:t>
            </a:r>
            <a:endParaRPr lang="en-US" b="1" dirty="0"/>
          </a:p>
        </p:txBody>
      </p:sp>
      <p:sp>
        <p:nvSpPr>
          <p:cNvPr id="21" name="Rectangle 20"/>
          <p:cNvSpPr/>
          <p:nvPr/>
        </p:nvSpPr>
        <p:spPr>
          <a:xfrm>
            <a:off x="-69751" y="6659044"/>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03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 calcmode="lin" valueType="num">
                                      <p:cBhvr>
                                        <p:cTn id="26" dur="1000" fill="hold"/>
                                        <p:tgtEl>
                                          <p:spTgt spid="14"/>
                                        </p:tgtEl>
                                        <p:attrNameLst>
                                          <p:attrName>style.rotation</p:attrName>
                                        </p:attrNameLst>
                                      </p:cBhvr>
                                      <p:tavLst>
                                        <p:tav tm="0">
                                          <p:val>
                                            <p:fltVal val="90"/>
                                          </p:val>
                                        </p:tav>
                                        <p:tav tm="100000">
                                          <p:val>
                                            <p:fltVal val="0"/>
                                          </p:val>
                                        </p:tav>
                                      </p:tavLst>
                                    </p:anim>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p:cTn id="3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nodeType="clickEffect">
                                  <p:stCondLst>
                                    <p:cond delay="0"/>
                                  </p:stCondLst>
                                  <p:iterate type="lt">
                                    <p:tmPct val="10000"/>
                                  </p:iterate>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p:cTn id="49"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51"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fltVal val="0"/>
                                          </p:val>
                                        </p:tav>
                                        <p:tav tm="100000">
                                          <p:val>
                                            <p:strVal val="#ppt_w"/>
                                          </p:val>
                                        </p:tav>
                                      </p:tavLst>
                                    </p:anim>
                                    <p:anim calcmode="lin" valueType="num">
                                      <p:cBhvr>
                                        <p:cTn id="59" dur="1000" fill="hold"/>
                                        <p:tgtEl>
                                          <p:spTgt spid="16"/>
                                        </p:tgtEl>
                                        <p:attrNameLst>
                                          <p:attrName>ppt_h</p:attrName>
                                        </p:attrNameLst>
                                      </p:cBhvr>
                                      <p:tavLst>
                                        <p:tav tm="0">
                                          <p:val>
                                            <p:fltVal val="0"/>
                                          </p:val>
                                        </p:tav>
                                        <p:tav tm="100000">
                                          <p:val>
                                            <p:strVal val="#ppt_h"/>
                                          </p:val>
                                        </p:tav>
                                      </p:tavLst>
                                    </p:anim>
                                    <p:anim calcmode="lin" valueType="num">
                                      <p:cBhvr>
                                        <p:cTn id="60" dur="1000" fill="hold"/>
                                        <p:tgtEl>
                                          <p:spTgt spid="16"/>
                                        </p:tgtEl>
                                        <p:attrNameLst>
                                          <p:attrName>style.rotation</p:attrName>
                                        </p:attrNameLst>
                                      </p:cBhvr>
                                      <p:tavLst>
                                        <p:tav tm="0">
                                          <p:val>
                                            <p:fltVal val="90"/>
                                          </p:val>
                                        </p:tav>
                                        <p:tav tm="100000">
                                          <p:val>
                                            <p:fltVal val="0"/>
                                          </p:val>
                                        </p:tav>
                                      </p:tavLst>
                                    </p:anim>
                                    <p:animEffect transition="in" filter="fade">
                                      <p:cBhvr>
                                        <p:cTn id="61" dur="1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nodeType="clickEffect">
                                  <p:stCondLst>
                                    <p:cond delay="0"/>
                                  </p:stCondLst>
                                  <p:iterate type="lt">
                                    <p:tmPct val="10000"/>
                                  </p:iterate>
                                  <p:childTnLst>
                                    <p:set>
                                      <p:cBhvr>
                                        <p:cTn id="65" dur="1" fill="hold">
                                          <p:stCondLst>
                                            <p:cond delay="0"/>
                                          </p:stCondLst>
                                        </p:cTn>
                                        <p:tgtEl>
                                          <p:spTgt spid="9">
                                            <p:txEl>
                                              <p:pRg st="0" end="0"/>
                                            </p:txEl>
                                          </p:spTgt>
                                        </p:tgtEl>
                                        <p:attrNameLst>
                                          <p:attrName>style.visibility</p:attrName>
                                        </p:attrNameLst>
                                      </p:cBhvr>
                                      <p:to>
                                        <p:strVal val="visible"/>
                                      </p:to>
                                    </p:set>
                                    <p:anim calcmode="lin" valueType="num">
                                      <p:cBhvr>
                                        <p:cTn id="66"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68"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9">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nodeType="clickEffect">
                                  <p:stCondLst>
                                    <p:cond delay="0"/>
                                  </p:stCondLst>
                                  <p:iterate type="lt">
                                    <p:tmPct val="10000"/>
                                  </p:iterate>
                                  <p:childTnLst>
                                    <p:set>
                                      <p:cBhvr>
                                        <p:cTn id="82" dur="1" fill="hold">
                                          <p:stCondLst>
                                            <p:cond delay="0"/>
                                          </p:stCondLst>
                                        </p:cTn>
                                        <p:tgtEl>
                                          <p:spTgt spid="10">
                                            <p:txEl>
                                              <p:pRg st="0" end="0"/>
                                            </p:txEl>
                                          </p:spTgt>
                                        </p:tgtEl>
                                        <p:attrNameLst>
                                          <p:attrName>style.visibility</p:attrName>
                                        </p:attrNameLst>
                                      </p:cBhvr>
                                      <p:to>
                                        <p:strVal val="visible"/>
                                      </p:to>
                                    </p:set>
                                    <p:anim calcmode="lin" valueType="num">
                                      <p:cBhvr>
                                        <p:cTn id="83"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85"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0">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1000" fill="hold"/>
                                        <p:tgtEl>
                                          <p:spTgt spid="18"/>
                                        </p:tgtEl>
                                        <p:attrNameLst>
                                          <p:attrName>ppt_w</p:attrName>
                                        </p:attrNameLst>
                                      </p:cBhvr>
                                      <p:tavLst>
                                        <p:tav tm="0">
                                          <p:val>
                                            <p:fltVal val="0"/>
                                          </p:val>
                                        </p:tav>
                                        <p:tav tm="100000">
                                          <p:val>
                                            <p:strVal val="#ppt_w"/>
                                          </p:val>
                                        </p:tav>
                                      </p:tavLst>
                                    </p:anim>
                                    <p:anim calcmode="lin" valueType="num">
                                      <p:cBhvr>
                                        <p:cTn id="93" dur="1000" fill="hold"/>
                                        <p:tgtEl>
                                          <p:spTgt spid="18"/>
                                        </p:tgtEl>
                                        <p:attrNameLst>
                                          <p:attrName>ppt_h</p:attrName>
                                        </p:attrNameLst>
                                      </p:cBhvr>
                                      <p:tavLst>
                                        <p:tav tm="0">
                                          <p:val>
                                            <p:fltVal val="0"/>
                                          </p:val>
                                        </p:tav>
                                        <p:tav tm="100000">
                                          <p:val>
                                            <p:strVal val="#ppt_h"/>
                                          </p:val>
                                        </p:tav>
                                      </p:tavLst>
                                    </p:anim>
                                    <p:anim calcmode="lin" valueType="num">
                                      <p:cBhvr>
                                        <p:cTn id="94" dur="1000" fill="hold"/>
                                        <p:tgtEl>
                                          <p:spTgt spid="18"/>
                                        </p:tgtEl>
                                        <p:attrNameLst>
                                          <p:attrName>style.rotation</p:attrName>
                                        </p:attrNameLst>
                                      </p:cBhvr>
                                      <p:tavLst>
                                        <p:tav tm="0">
                                          <p:val>
                                            <p:fltVal val="90"/>
                                          </p:val>
                                        </p:tav>
                                        <p:tav tm="100000">
                                          <p:val>
                                            <p:fltVal val="0"/>
                                          </p:val>
                                        </p:tav>
                                      </p:tavLst>
                                    </p:anim>
                                    <p:animEffect transition="in" filter="fade">
                                      <p:cBhvr>
                                        <p:cTn id="95" dur="10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nodeType="clickEffect">
                                  <p:stCondLst>
                                    <p:cond delay="0"/>
                                  </p:stCondLst>
                                  <p:iterate type="lt">
                                    <p:tmPct val="10000"/>
                                  </p:iterate>
                                  <p:childTnLst>
                                    <p:set>
                                      <p:cBhvr>
                                        <p:cTn id="99" dur="1" fill="hold">
                                          <p:stCondLst>
                                            <p:cond delay="0"/>
                                          </p:stCondLst>
                                        </p:cTn>
                                        <p:tgtEl>
                                          <p:spTgt spid="11">
                                            <p:txEl>
                                              <p:pRg st="0" end="0"/>
                                            </p:txEl>
                                          </p:spTgt>
                                        </p:tgtEl>
                                        <p:attrNameLst>
                                          <p:attrName>style.visibility</p:attrName>
                                        </p:attrNameLst>
                                      </p:cBhvr>
                                      <p:to>
                                        <p:strVal val="visible"/>
                                      </p:to>
                                    </p:set>
                                    <p:anim calcmode="lin" valueType="num">
                                      <p:cBhvr>
                                        <p:cTn id="100"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02"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11">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childTnLst>
                          </p:cTn>
                        </p:par>
                      </p:childTnLst>
                    </p:cTn>
                  </p:par>
                  <p:par>
                    <p:cTn id="113" fill="hold">
                      <p:stCondLst>
                        <p:cond delay="indefinite"/>
                      </p:stCondLst>
                      <p:childTnLst>
                        <p:par>
                          <p:cTn id="114" fill="hold">
                            <p:stCondLst>
                              <p:cond delay="0"/>
                            </p:stCondLst>
                            <p:childTnLst>
                              <p:par>
                                <p:cTn id="115" presetID="41" presetClass="entr" presetSubtype="0" fill="hold" nodeType="clickEffect">
                                  <p:stCondLst>
                                    <p:cond delay="0"/>
                                  </p:stCondLst>
                                  <p:iterate type="lt">
                                    <p:tmPct val="10000"/>
                                  </p:iterate>
                                  <p:childTnLst>
                                    <p:set>
                                      <p:cBhvr>
                                        <p:cTn id="116" dur="1" fill="hold">
                                          <p:stCondLst>
                                            <p:cond delay="0"/>
                                          </p:stCondLst>
                                        </p:cTn>
                                        <p:tgtEl>
                                          <p:spTgt spid="12">
                                            <p:txEl>
                                              <p:pRg st="0" end="0"/>
                                            </p:txEl>
                                          </p:spTgt>
                                        </p:tgtEl>
                                        <p:attrNameLst>
                                          <p:attrName>style.visibility</p:attrName>
                                        </p:attrNameLst>
                                      </p:cBhvr>
                                      <p:to>
                                        <p:strVal val="visible"/>
                                      </p:to>
                                    </p:set>
                                    <p:anim calcmode="lin" valueType="num">
                                      <p:cBhvr>
                                        <p:cTn id="11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1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2">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1000" fill="hold"/>
                                        <p:tgtEl>
                                          <p:spTgt spid="20"/>
                                        </p:tgtEl>
                                        <p:attrNameLst>
                                          <p:attrName>ppt_w</p:attrName>
                                        </p:attrNameLst>
                                      </p:cBhvr>
                                      <p:tavLst>
                                        <p:tav tm="0">
                                          <p:val>
                                            <p:fltVal val="0"/>
                                          </p:val>
                                        </p:tav>
                                        <p:tav tm="100000">
                                          <p:val>
                                            <p:strVal val="#ppt_w"/>
                                          </p:val>
                                        </p:tav>
                                      </p:tavLst>
                                    </p:anim>
                                    <p:anim calcmode="lin" valueType="num">
                                      <p:cBhvr>
                                        <p:cTn id="127" dur="1000" fill="hold"/>
                                        <p:tgtEl>
                                          <p:spTgt spid="20"/>
                                        </p:tgtEl>
                                        <p:attrNameLst>
                                          <p:attrName>ppt_h</p:attrName>
                                        </p:attrNameLst>
                                      </p:cBhvr>
                                      <p:tavLst>
                                        <p:tav tm="0">
                                          <p:val>
                                            <p:fltVal val="0"/>
                                          </p:val>
                                        </p:tav>
                                        <p:tav tm="100000">
                                          <p:val>
                                            <p:strVal val="#ppt_h"/>
                                          </p:val>
                                        </p:tav>
                                      </p:tavLst>
                                    </p:anim>
                                    <p:anim calcmode="lin" valueType="num">
                                      <p:cBhvr>
                                        <p:cTn id="128" dur="1000" fill="hold"/>
                                        <p:tgtEl>
                                          <p:spTgt spid="20"/>
                                        </p:tgtEl>
                                        <p:attrNameLst>
                                          <p:attrName>style.rotation</p:attrName>
                                        </p:attrNameLst>
                                      </p:cBhvr>
                                      <p:tavLst>
                                        <p:tav tm="0">
                                          <p:val>
                                            <p:fltVal val="90"/>
                                          </p:val>
                                        </p:tav>
                                        <p:tav tm="100000">
                                          <p:val>
                                            <p:fltVal val="0"/>
                                          </p:val>
                                        </p:tav>
                                      </p:tavLst>
                                    </p:anim>
                                    <p:animEffect transition="in" filter="fade">
                                      <p:cBhvr>
                                        <p:cTn id="12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1" y="0"/>
            <a:ext cx="12224761" cy="6858000"/>
          </a:xfrm>
          <a:prstGeom prst="rect">
            <a:avLst/>
          </a:prstGeom>
        </p:spPr>
      </p:pic>
      <p:sp>
        <p:nvSpPr>
          <p:cNvPr id="3" name="Rounded Rectangle 2"/>
          <p:cNvSpPr/>
          <p:nvPr/>
        </p:nvSpPr>
        <p:spPr>
          <a:xfrm>
            <a:off x="3050614" y="113930"/>
            <a:ext cx="5901580" cy="521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Agency FB" panose="020B0503020202020204" pitchFamily="34" charset="0"/>
              </a:rPr>
              <a:t>8. Use capitals and punctuation marks:</a:t>
            </a:r>
            <a:endParaRPr lang="en-US" sz="3200" b="1" dirty="0">
              <a:solidFill>
                <a:srgbClr val="0000FF"/>
              </a:solidFill>
              <a:latin typeface="Agency FB" panose="020B0503020202020204" pitchFamily="34" charset="0"/>
            </a:endParaRPr>
          </a:p>
        </p:txBody>
      </p:sp>
      <p:sp>
        <p:nvSpPr>
          <p:cNvPr id="4" name="Rectangle 3"/>
          <p:cNvSpPr/>
          <p:nvPr/>
        </p:nvSpPr>
        <p:spPr>
          <a:xfrm>
            <a:off x="9652056" y="295495"/>
            <a:ext cx="1308821" cy="339728"/>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rPr>
              <a:t>0.5×10=10</a:t>
            </a:r>
            <a:endParaRPr lang="en-US" sz="2000" b="1" dirty="0">
              <a:solidFill>
                <a:srgbClr val="0070C0"/>
              </a:solidFill>
            </a:endParaRPr>
          </a:p>
        </p:txBody>
      </p:sp>
      <p:sp>
        <p:nvSpPr>
          <p:cNvPr id="6" name="Rounded Rectangle 5"/>
          <p:cNvSpPr/>
          <p:nvPr/>
        </p:nvSpPr>
        <p:spPr>
          <a:xfrm>
            <a:off x="154953" y="849203"/>
            <a:ext cx="5552508" cy="3296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00FF"/>
                </a:solidFill>
                <a:latin typeface="Times New Roman" panose="02020603050405020304" pitchFamily="18" charset="0"/>
                <a:cs typeface="Times New Roman" panose="02020603050405020304" pitchFamily="18" charset="0"/>
              </a:rPr>
              <a:t>i am emperor alexander what can i do for you he said smiling down at the queer old man sitting in the tub you can remove yourself from the sun shine do not take from me what you cannot give replied the old man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6911" y="4309915"/>
            <a:ext cx="3008118" cy="30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9640" y="4219464"/>
            <a:ext cx="4050707" cy="32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“I </a:t>
            </a:r>
            <a:r>
              <a:rPr lang="en-US" sz="2800" dirty="0">
                <a:solidFill>
                  <a:srgbClr val="0000FF"/>
                </a:solidFill>
                <a:latin typeface="Times New Roman" panose="02020603050405020304" pitchFamily="18" charset="0"/>
                <a:cs typeface="Times New Roman" panose="02020603050405020304" pitchFamily="18" charset="0"/>
              </a:rPr>
              <a:t>am </a:t>
            </a:r>
            <a:r>
              <a:rPr lang="en-US" sz="2800" dirty="0" smtClean="0">
                <a:solidFill>
                  <a:srgbClr val="FF0000"/>
                </a:solidFill>
                <a:latin typeface="Times New Roman" panose="02020603050405020304" pitchFamily="18" charset="0"/>
                <a:cs typeface="Times New Roman" panose="02020603050405020304" pitchFamily="18" charset="0"/>
              </a:rPr>
              <a:t>E</a:t>
            </a:r>
            <a:r>
              <a:rPr lang="en-US" sz="2800" dirty="0" smtClean="0">
                <a:solidFill>
                  <a:srgbClr val="0000FF"/>
                </a:solidFill>
                <a:latin typeface="Times New Roman" panose="02020603050405020304" pitchFamily="18" charset="0"/>
                <a:cs typeface="Times New Roman" panose="02020603050405020304" pitchFamily="18" charset="0"/>
              </a:rPr>
              <a:t>mperor </a:t>
            </a:r>
            <a:r>
              <a:rPr lang="en-US" sz="2800" dirty="0" smtClean="0">
                <a:solidFill>
                  <a:srgbClr val="FF0000"/>
                </a:solidFill>
                <a:latin typeface="Times New Roman" panose="02020603050405020304" pitchFamily="18" charset="0"/>
                <a:cs typeface="Times New Roman" panose="02020603050405020304" pitchFamily="18" charset="0"/>
              </a:rPr>
              <a:t>A</a:t>
            </a:r>
            <a:r>
              <a:rPr lang="en-US" sz="2800" dirty="0" smtClean="0">
                <a:solidFill>
                  <a:srgbClr val="0000FF"/>
                </a:solidFill>
                <a:latin typeface="Times New Roman" panose="02020603050405020304" pitchFamily="18" charset="0"/>
                <a:cs typeface="Times New Roman" panose="02020603050405020304" pitchFamily="18" charset="0"/>
              </a:rPr>
              <a:t>lexander</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22" name="Rectangle 21"/>
          <p:cNvSpPr/>
          <p:nvPr/>
        </p:nvSpPr>
        <p:spPr>
          <a:xfrm>
            <a:off x="3827090" y="4231563"/>
            <a:ext cx="4050707" cy="32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W</a:t>
            </a:r>
            <a:r>
              <a:rPr lang="en-US" sz="2800" dirty="0" smtClean="0">
                <a:solidFill>
                  <a:srgbClr val="0000FF"/>
                </a:solidFill>
                <a:latin typeface="Times New Roman" panose="02020603050405020304" pitchFamily="18" charset="0"/>
                <a:cs typeface="Times New Roman" panose="02020603050405020304" pitchFamily="18" charset="0"/>
              </a:rPr>
              <a:t>hat </a:t>
            </a:r>
            <a:r>
              <a:rPr lang="en-US" sz="2800" dirty="0">
                <a:solidFill>
                  <a:srgbClr val="0000FF"/>
                </a:solidFill>
                <a:latin typeface="Times New Roman" panose="02020603050405020304" pitchFamily="18" charset="0"/>
                <a:cs typeface="Times New Roman" panose="02020603050405020304" pitchFamily="18" charset="0"/>
              </a:rPr>
              <a:t>can </a:t>
            </a:r>
            <a:r>
              <a:rPr lang="en-US" sz="2800" dirty="0" smtClean="0">
                <a:solidFill>
                  <a:srgbClr val="FF0000"/>
                </a:solidFill>
                <a:latin typeface="Times New Roman" panose="02020603050405020304" pitchFamily="18" charset="0"/>
                <a:cs typeface="Times New Roman" panose="02020603050405020304" pitchFamily="18" charset="0"/>
              </a:rPr>
              <a:t>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do for </a:t>
            </a:r>
            <a:r>
              <a:rPr lang="en-US" sz="2800" dirty="0" smtClean="0">
                <a:solidFill>
                  <a:srgbClr val="0000FF"/>
                </a:solidFill>
                <a:latin typeface="Times New Roman" panose="02020603050405020304" pitchFamily="18" charset="0"/>
                <a:cs typeface="Times New Roman" panose="02020603050405020304" pitchFamily="18" charset="0"/>
              </a:rPr>
              <a:t>you</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23" name="Rectangle 22"/>
          <p:cNvSpPr/>
          <p:nvPr/>
        </p:nvSpPr>
        <p:spPr>
          <a:xfrm>
            <a:off x="7449083" y="4217305"/>
            <a:ext cx="4050707" cy="32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he </a:t>
            </a:r>
            <a:r>
              <a:rPr lang="en-US" sz="2800" dirty="0" smtClean="0">
                <a:solidFill>
                  <a:srgbClr val="0000FF"/>
                </a:solidFill>
                <a:latin typeface="Times New Roman" panose="02020603050405020304" pitchFamily="18" charset="0"/>
                <a:cs typeface="Times New Roman" panose="02020603050405020304" pitchFamily="18" charset="0"/>
              </a:rPr>
              <a:t>said</a:t>
            </a: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smiling down at</a:t>
            </a:r>
            <a:endParaRPr lang="en-US" sz="2800" dirty="0">
              <a:solidFill>
                <a:srgbClr val="FF0000"/>
              </a:solidFill>
            </a:endParaRPr>
          </a:p>
        </p:txBody>
      </p:sp>
      <p:sp>
        <p:nvSpPr>
          <p:cNvPr id="24" name="Rectangle 23"/>
          <p:cNvSpPr/>
          <p:nvPr/>
        </p:nvSpPr>
        <p:spPr>
          <a:xfrm>
            <a:off x="4272" y="4634655"/>
            <a:ext cx="5533403" cy="32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imes New Roman" panose="02020603050405020304" pitchFamily="18" charset="0"/>
                <a:cs typeface="Times New Roman" panose="02020603050405020304" pitchFamily="18" charset="0"/>
              </a:rPr>
              <a:t>the queer old man sitting in the </a:t>
            </a:r>
            <a:r>
              <a:rPr lang="en-US" sz="2800" dirty="0" smtClean="0">
                <a:solidFill>
                  <a:srgbClr val="0000FF"/>
                </a:solidFill>
                <a:latin typeface="Times New Roman" panose="02020603050405020304" pitchFamily="18" charset="0"/>
                <a:cs typeface="Times New Roman" panose="02020603050405020304" pitchFamily="18" charset="0"/>
              </a:rPr>
              <a:t>tub</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25" name="Rectangle 24"/>
          <p:cNvSpPr/>
          <p:nvPr/>
        </p:nvSpPr>
        <p:spPr>
          <a:xfrm>
            <a:off x="5189196" y="4634655"/>
            <a:ext cx="6773966" cy="32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“Y</a:t>
            </a:r>
            <a:r>
              <a:rPr lang="en-US" sz="2800" dirty="0" smtClean="0">
                <a:solidFill>
                  <a:srgbClr val="0000FF"/>
                </a:solidFill>
                <a:latin typeface="Times New Roman" panose="02020603050405020304" pitchFamily="18" charset="0"/>
                <a:cs typeface="Times New Roman" panose="02020603050405020304" pitchFamily="18" charset="0"/>
              </a:rPr>
              <a:t>ou </a:t>
            </a:r>
            <a:r>
              <a:rPr lang="en-US" sz="2800" dirty="0">
                <a:solidFill>
                  <a:srgbClr val="0000FF"/>
                </a:solidFill>
                <a:latin typeface="Times New Roman" panose="02020603050405020304" pitchFamily="18" charset="0"/>
                <a:cs typeface="Times New Roman" panose="02020603050405020304" pitchFamily="18" charset="0"/>
              </a:rPr>
              <a:t>can remove yourself from the sun </a:t>
            </a:r>
            <a:r>
              <a:rPr lang="en-US" sz="2800" dirty="0" smtClean="0">
                <a:solidFill>
                  <a:srgbClr val="0000FF"/>
                </a:solidFill>
                <a:latin typeface="Times New Roman" panose="02020603050405020304" pitchFamily="18" charset="0"/>
                <a:cs typeface="Times New Roman" panose="02020603050405020304" pitchFamily="18" charset="0"/>
              </a:rPr>
              <a:t>shine</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26" name="Rectangle 25"/>
          <p:cNvSpPr/>
          <p:nvPr/>
        </p:nvSpPr>
        <p:spPr>
          <a:xfrm>
            <a:off x="119640" y="4976486"/>
            <a:ext cx="6541807" cy="32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D</a:t>
            </a:r>
            <a:r>
              <a:rPr lang="en-US" sz="2800" dirty="0" smtClean="0">
                <a:solidFill>
                  <a:srgbClr val="0000FF"/>
                </a:solidFill>
                <a:latin typeface="Times New Roman" panose="02020603050405020304" pitchFamily="18" charset="0"/>
                <a:cs typeface="Times New Roman" panose="02020603050405020304" pitchFamily="18" charset="0"/>
              </a:rPr>
              <a:t>o </a:t>
            </a:r>
            <a:r>
              <a:rPr lang="en-US" sz="2800" dirty="0">
                <a:solidFill>
                  <a:srgbClr val="0000FF"/>
                </a:solidFill>
                <a:latin typeface="Times New Roman" panose="02020603050405020304" pitchFamily="18" charset="0"/>
                <a:cs typeface="Times New Roman" panose="02020603050405020304" pitchFamily="18" charset="0"/>
              </a:rPr>
              <a:t>not take from me what you </a:t>
            </a:r>
            <a:r>
              <a:rPr lang="en-US" sz="2800" dirty="0" smtClean="0">
                <a:solidFill>
                  <a:srgbClr val="0000FF"/>
                </a:solidFill>
                <a:latin typeface="Times New Roman" panose="02020603050405020304" pitchFamily="18" charset="0"/>
                <a:cs typeface="Times New Roman" panose="02020603050405020304" pitchFamily="18" charset="0"/>
              </a:rPr>
              <a:t>cannot give</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27" name="Rectangle 26"/>
          <p:cNvSpPr/>
          <p:nvPr/>
        </p:nvSpPr>
        <p:spPr>
          <a:xfrm>
            <a:off x="6083181" y="5014943"/>
            <a:ext cx="4050707" cy="32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Replied the old man</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675" y="737773"/>
            <a:ext cx="4239190" cy="3306065"/>
          </a:xfrm>
          <a:prstGeom prst="rect">
            <a:avLst/>
          </a:prstGeom>
          <a:ln>
            <a:noFill/>
          </a:ln>
          <a:effectLst>
            <a:softEdge rad="112500"/>
          </a:effectLst>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b="4548"/>
          <a:stretch/>
        </p:blipFill>
        <p:spPr>
          <a:xfrm>
            <a:off x="9652056" y="808690"/>
            <a:ext cx="2340357" cy="3167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334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fltVal val="0"/>
                                          </p:val>
                                        </p:tav>
                                        <p:tav tm="100000">
                                          <p:val>
                                            <p:strVal val="#ppt_w"/>
                                          </p:val>
                                        </p:tav>
                                      </p:tavLst>
                                    </p:anim>
                                    <p:anim calcmode="lin" valueType="num">
                                      <p:cBhvr>
                                        <p:cTn id="17" dur="1000" fill="hold"/>
                                        <p:tgtEl>
                                          <p:spTgt spid="21"/>
                                        </p:tgtEl>
                                        <p:attrNameLst>
                                          <p:attrName>ppt_h</p:attrName>
                                        </p:attrNameLst>
                                      </p:cBhvr>
                                      <p:tavLst>
                                        <p:tav tm="0">
                                          <p:val>
                                            <p:fltVal val="0"/>
                                          </p:val>
                                        </p:tav>
                                        <p:tav tm="100000">
                                          <p:val>
                                            <p:strVal val="#ppt_h"/>
                                          </p:val>
                                        </p:tav>
                                      </p:tavLst>
                                    </p:anim>
                                    <p:anim calcmode="lin" valueType="num">
                                      <p:cBhvr>
                                        <p:cTn id="18" dur="1000" fill="hold"/>
                                        <p:tgtEl>
                                          <p:spTgt spid="21"/>
                                        </p:tgtEl>
                                        <p:attrNameLst>
                                          <p:attrName>style.rotation</p:attrName>
                                        </p:attrNameLst>
                                      </p:cBhvr>
                                      <p:tavLst>
                                        <p:tav tm="0">
                                          <p:val>
                                            <p:fltVal val="90"/>
                                          </p:val>
                                        </p:tav>
                                        <p:tav tm="100000">
                                          <p:val>
                                            <p:fltVal val="0"/>
                                          </p:val>
                                        </p:tav>
                                      </p:tavLst>
                                    </p:anim>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21">
                                            <p:txEl>
                                              <p:pRg st="0" end="0"/>
                                            </p:txEl>
                                          </p:spTgt>
                                        </p:tgtEl>
                                        <p:attrNameLst>
                                          <p:attrName>style.visibility</p:attrName>
                                        </p:attrNameLst>
                                      </p:cBhvr>
                                      <p:to>
                                        <p:strVal val="visible"/>
                                      </p:to>
                                    </p:set>
                                    <p:anim calcmode="lin" valueType="num">
                                      <p:cBhvr>
                                        <p:cTn id="24"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p:cTn id="33"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23">
                                            <p:txEl>
                                              <p:pRg st="0" end="0"/>
                                            </p:txEl>
                                          </p:spTgt>
                                        </p:tgtEl>
                                        <p:attrNameLst>
                                          <p:attrName>style.visibility</p:attrName>
                                        </p:attrNameLst>
                                      </p:cBhvr>
                                      <p:to>
                                        <p:strVal val="visible"/>
                                      </p:to>
                                    </p:set>
                                    <p:anim calcmode="lin" valueType="num">
                                      <p:cBhvr>
                                        <p:cTn id="42" dur="50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p:cTn id="51"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53"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nodeType="clickEffect">
                                  <p:stCondLst>
                                    <p:cond delay="0"/>
                                  </p:stCondLst>
                                  <p:iterate type="lt">
                                    <p:tmPct val="10000"/>
                                  </p:iterate>
                                  <p:childTnLst>
                                    <p:set>
                                      <p:cBhvr>
                                        <p:cTn id="59" dur="1" fill="hold">
                                          <p:stCondLst>
                                            <p:cond delay="0"/>
                                          </p:stCondLst>
                                        </p:cTn>
                                        <p:tgtEl>
                                          <p:spTgt spid="25">
                                            <p:txEl>
                                              <p:pRg st="0" end="0"/>
                                            </p:txEl>
                                          </p:spTgt>
                                        </p:tgtEl>
                                        <p:attrNameLst>
                                          <p:attrName>style.visibility</p:attrName>
                                        </p:attrNameLst>
                                      </p:cBhvr>
                                      <p:to>
                                        <p:strVal val="visible"/>
                                      </p:to>
                                    </p:set>
                                    <p:anim calcmode="lin" valueType="num">
                                      <p:cBhvr>
                                        <p:cTn id="60"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62"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nodeType="clickEffect">
                                  <p:stCondLst>
                                    <p:cond delay="0"/>
                                  </p:stCondLst>
                                  <p:iterate type="lt">
                                    <p:tmPct val="10000"/>
                                  </p:iterate>
                                  <p:childTnLst>
                                    <p:set>
                                      <p:cBhvr>
                                        <p:cTn id="68" dur="1" fill="hold">
                                          <p:stCondLst>
                                            <p:cond delay="0"/>
                                          </p:stCondLst>
                                        </p:cTn>
                                        <p:tgtEl>
                                          <p:spTgt spid="26">
                                            <p:txEl>
                                              <p:pRg st="0" end="0"/>
                                            </p:txEl>
                                          </p:spTgt>
                                        </p:tgtEl>
                                        <p:attrNameLst>
                                          <p:attrName>style.visibility</p:attrName>
                                        </p:attrNameLst>
                                      </p:cBhvr>
                                      <p:to>
                                        <p:strVal val="visible"/>
                                      </p:to>
                                    </p:set>
                                    <p:anim calcmode="lin" valueType="num">
                                      <p:cBhvr>
                                        <p:cTn id="69" dur="500" fill="hold"/>
                                        <p:tgtEl>
                                          <p:spTgt spid="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6">
                                            <p:txEl>
                                              <p:pRg st="0" end="0"/>
                                            </p:txEl>
                                          </p:spTgt>
                                        </p:tgtEl>
                                        <p:attrNameLst>
                                          <p:attrName>ppt_y</p:attrName>
                                        </p:attrNameLst>
                                      </p:cBhvr>
                                      <p:tavLst>
                                        <p:tav tm="0">
                                          <p:val>
                                            <p:strVal val="#ppt_y"/>
                                          </p:val>
                                        </p:tav>
                                        <p:tav tm="100000">
                                          <p:val>
                                            <p:strVal val="#ppt_y"/>
                                          </p:val>
                                        </p:tav>
                                      </p:tavLst>
                                    </p:anim>
                                    <p:anim calcmode="lin" valueType="num">
                                      <p:cBhvr>
                                        <p:cTn id="71" dur="500" fill="hold"/>
                                        <p:tgtEl>
                                          <p:spTgt spid="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nodeType="clickEffect">
                                  <p:stCondLst>
                                    <p:cond delay="0"/>
                                  </p:stCondLst>
                                  <p:iterate type="lt">
                                    <p:tmPct val="10000"/>
                                  </p:iterate>
                                  <p:childTnLst>
                                    <p:set>
                                      <p:cBhvr>
                                        <p:cTn id="77" dur="1" fill="hold">
                                          <p:stCondLst>
                                            <p:cond delay="0"/>
                                          </p:stCondLst>
                                        </p:cTn>
                                        <p:tgtEl>
                                          <p:spTgt spid="27">
                                            <p:txEl>
                                              <p:pRg st="0" end="0"/>
                                            </p:txEl>
                                          </p:spTgt>
                                        </p:tgtEl>
                                        <p:attrNameLst>
                                          <p:attrName>style.visibility</p:attrName>
                                        </p:attrNameLst>
                                      </p:cBhvr>
                                      <p:to>
                                        <p:strVal val="visible"/>
                                      </p:to>
                                    </p:set>
                                    <p:anim calcmode="lin" valueType="num">
                                      <p:cBhvr>
                                        <p:cTn id="78" dur="500" fill="hold"/>
                                        <p:tgtEl>
                                          <p:spTgt spid="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7">
                                            <p:txEl>
                                              <p:pRg st="0" end="0"/>
                                            </p:txEl>
                                          </p:spTgt>
                                        </p:tgtEl>
                                        <p:attrNameLst>
                                          <p:attrName>ppt_y</p:attrName>
                                        </p:attrNameLst>
                                      </p:cBhvr>
                                      <p:tavLst>
                                        <p:tav tm="0">
                                          <p:val>
                                            <p:strVal val="#ppt_y"/>
                                          </p:val>
                                        </p:tav>
                                        <p:tav tm="100000">
                                          <p:val>
                                            <p:strVal val="#ppt_y"/>
                                          </p:val>
                                        </p:tav>
                                      </p:tavLst>
                                    </p:anim>
                                    <p:anim calcmode="lin" valueType="num">
                                      <p:cBhvr>
                                        <p:cTn id="80" dur="500" fill="hold"/>
                                        <p:tgtEl>
                                          <p:spTgt spid="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29718"/>
          </a:xfrm>
          <a:prstGeom prst="rect">
            <a:avLst/>
          </a:prstGeom>
        </p:spPr>
      </p:pic>
      <p:sp>
        <p:nvSpPr>
          <p:cNvPr id="3" name="Rectangle 2"/>
          <p:cNvSpPr/>
          <p:nvPr/>
        </p:nvSpPr>
        <p:spPr>
          <a:xfrm>
            <a:off x="0" y="0"/>
            <a:ext cx="4433829" cy="6734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4433829" cy="6734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solidFill>
                <a:latin typeface="Impact" panose="020B0806030902050204" pitchFamily="34" charset="0"/>
                <a:cs typeface="Times New Roman" panose="02020603050405020304" pitchFamily="18" charset="0"/>
              </a:rPr>
              <a:t>Madhu </a:t>
            </a:r>
            <a:endParaRPr lang="en-US" sz="7200" dirty="0" smtClean="0">
              <a:solidFill>
                <a:schemeClr val="tx1"/>
              </a:solidFill>
              <a:latin typeface="Impact" panose="020B0806030902050204" pitchFamily="34" charset="0"/>
              <a:cs typeface="Times New Roman" panose="02020603050405020304" pitchFamily="18" charset="0"/>
            </a:endParaRPr>
          </a:p>
          <a:p>
            <a:pPr algn="ctr"/>
            <a:r>
              <a:rPr lang="en-US" sz="5400" dirty="0" smtClean="0">
                <a:solidFill>
                  <a:schemeClr val="tx1"/>
                </a:solidFill>
                <a:latin typeface="Impact" panose="020B0806030902050204" pitchFamily="34" charset="0"/>
                <a:cs typeface="Times New Roman" panose="02020603050405020304" pitchFamily="18" charset="0"/>
              </a:rPr>
              <a:t>Sudan </a:t>
            </a:r>
            <a:r>
              <a:rPr lang="en-US" sz="5400" dirty="0">
                <a:solidFill>
                  <a:schemeClr val="tx1"/>
                </a:solidFill>
                <a:latin typeface="Impact" panose="020B0806030902050204" pitchFamily="34" charset="0"/>
                <a:cs typeface="Times New Roman" panose="02020603050405020304" pitchFamily="18" charset="0"/>
              </a:rPr>
              <a:t>Das. </a:t>
            </a:r>
            <a:endParaRPr lang="en-US" sz="5400" dirty="0" smtClean="0">
              <a:solidFill>
                <a:schemeClr val="tx1"/>
              </a:solidFill>
              <a:latin typeface="Impact" panose="020B0806030902050204" pitchFamily="34" charset="0"/>
              <a:cs typeface="Times New Roman" panose="02020603050405020304" pitchFamily="18" charset="0"/>
            </a:endParaRPr>
          </a:p>
          <a:p>
            <a:pPr algn="ctr"/>
            <a:r>
              <a:rPr lang="en-US" sz="3600" b="1" dirty="0" smtClean="0">
                <a:solidFill>
                  <a:schemeClr val="tx1"/>
                </a:solidFill>
                <a:latin typeface="Agency FB" panose="020B0503020202020204" pitchFamily="34" charset="0"/>
                <a:cs typeface="Times New Roman" panose="02020603050405020304" pitchFamily="18" charset="0"/>
              </a:rPr>
              <a:t>BA </a:t>
            </a:r>
            <a:r>
              <a:rPr lang="en-US" sz="3600" b="1" dirty="0">
                <a:solidFill>
                  <a:schemeClr val="tx1"/>
                </a:solidFill>
                <a:latin typeface="Agency FB" panose="020B0503020202020204" pitchFamily="34" charset="0"/>
                <a:cs typeface="Times New Roman" panose="02020603050405020304" pitchFamily="18" charset="0"/>
              </a:rPr>
              <a:t>(H), English</a:t>
            </a:r>
            <a:r>
              <a:rPr lang="en-US" sz="2800" b="1" dirty="0">
                <a:solidFill>
                  <a:schemeClr val="tx1"/>
                </a:solidFill>
                <a:latin typeface="Agency FB" panose="020B0503020202020204" pitchFamily="34" charset="0"/>
                <a:cs typeface="Times New Roman" panose="02020603050405020304" pitchFamily="18" charset="0"/>
              </a:rPr>
              <a:t>, </a:t>
            </a:r>
            <a:endParaRPr lang="en-US" sz="2800" b="1" dirty="0" smtClean="0">
              <a:solidFill>
                <a:schemeClr val="tx1"/>
              </a:solidFill>
              <a:latin typeface="Agency FB" panose="020B0503020202020204" pitchFamily="34" charset="0"/>
              <a:cs typeface="Times New Roman" panose="02020603050405020304" pitchFamily="18" charset="0"/>
            </a:endParaRPr>
          </a:p>
          <a:p>
            <a:pPr algn="ctr"/>
            <a:r>
              <a:rPr lang="en-US" sz="4000" b="1" dirty="0" smtClean="0">
                <a:solidFill>
                  <a:schemeClr val="tx1"/>
                </a:solidFill>
                <a:latin typeface="Agency FB" panose="020B0503020202020204" pitchFamily="34" charset="0"/>
                <a:cs typeface="Times New Roman" panose="02020603050405020304" pitchFamily="18" charset="0"/>
              </a:rPr>
              <a:t>MA </a:t>
            </a:r>
            <a:r>
              <a:rPr lang="en-US" sz="4000" b="1" dirty="0">
                <a:solidFill>
                  <a:schemeClr val="tx1"/>
                </a:solidFill>
                <a:latin typeface="Agency FB" panose="020B0503020202020204" pitchFamily="34" charset="0"/>
                <a:cs typeface="Times New Roman" panose="02020603050405020304" pitchFamily="18" charset="0"/>
              </a:rPr>
              <a:t>(Double), </a:t>
            </a:r>
            <a:endParaRPr lang="en-US" sz="4000" b="1" dirty="0" smtClean="0">
              <a:solidFill>
                <a:schemeClr val="tx1"/>
              </a:solidFill>
              <a:latin typeface="Agency FB" panose="020B0503020202020204" pitchFamily="34" charset="0"/>
              <a:cs typeface="Times New Roman" panose="02020603050405020304" pitchFamily="18" charset="0"/>
            </a:endParaRPr>
          </a:p>
          <a:p>
            <a:pPr algn="ctr"/>
            <a:r>
              <a:rPr lang="en-US" sz="3600" b="1" dirty="0" smtClean="0">
                <a:solidFill>
                  <a:schemeClr val="tx1"/>
                </a:solidFill>
                <a:latin typeface="Agency FB" panose="020B0503020202020204" pitchFamily="34" charset="0"/>
                <a:cs typeface="Times New Roman" panose="02020603050405020304" pitchFamily="18" charset="0"/>
              </a:rPr>
              <a:t>ELL </a:t>
            </a:r>
            <a:r>
              <a:rPr lang="en-US" sz="3600" b="1" dirty="0">
                <a:solidFill>
                  <a:schemeClr val="tx1"/>
                </a:solidFill>
                <a:latin typeface="Agency FB" panose="020B0503020202020204" pitchFamily="34" charset="0"/>
                <a:cs typeface="Times New Roman" panose="02020603050405020304" pitchFamily="18" charset="0"/>
              </a:rPr>
              <a:t>&amp; ELT; M.Ed</a:t>
            </a:r>
            <a:r>
              <a:rPr lang="en-US" sz="3600" b="1" dirty="0" smtClean="0">
                <a:solidFill>
                  <a:schemeClr val="tx1"/>
                </a:solidFill>
                <a:latin typeface="Agency FB" panose="020B0503020202020204" pitchFamily="34" charset="0"/>
                <a:cs typeface="Times New Roman" panose="02020603050405020304" pitchFamily="18" charset="0"/>
              </a:rPr>
              <a:t>.</a:t>
            </a:r>
          </a:p>
          <a:p>
            <a:pPr algn="ctr"/>
            <a:r>
              <a:rPr lang="en-US" sz="3600" b="1" dirty="0" smtClean="0">
                <a:solidFill>
                  <a:schemeClr val="tx1"/>
                </a:solidFill>
                <a:latin typeface="Agency FB" panose="020B0503020202020204" pitchFamily="34" charset="0"/>
                <a:cs typeface="Times New Roman" panose="02020603050405020304" pitchFamily="18" charset="0"/>
              </a:rPr>
              <a:t>Bakalia Adarsha Girls’</a:t>
            </a:r>
          </a:p>
          <a:p>
            <a:pPr algn="ctr"/>
            <a:r>
              <a:rPr lang="en-US" sz="3600" b="1" dirty="0" smtClean="0">
                <a:solidFill>
                  <a:schemeClr val="tx1"/>
                </a:solidFill>
                <a:latin typeface="Agency FB" panose="020B0503020202020204" pitchFamily="34" charset="0"/>
                <a:cs typeface="Times New Roman" panose="02020603050405020304" pitchFamily="18" charset="0"/>
              </a:rPr>
              <a:t>High School.</a:t>
            </a:r>
            <a:endParaRPr lang="en-US" sz="3600" b="1" dirty="0">
              <a:solidFill>
                <a:schemeClr val="tx1"/>
              </a:solidFill>
              <a:latin typeface="Agency FB" panose="020B0503020202020204" pitchFamily="34" charset="0"/>
              <a:cs typeface="Times New Roman" panose="02020603050405020304" pitchFamily="18" charset="0"/>
            </a:endParaRPr>
          </a:p>
        </p:txBody>
      </p:sp>
      <p:sp>
        <p:nvSpPr>
          <p:cNvPr id="5" name="Rectangle 4"/>
          <p:cNvSpPr/>
          <p:nvPr/>
        </p:nvSpPr>
        <p:spPr>
          <a:xfrm>
            <a:off x="8217374" y="0"/>
            <a:ext cx="3974626" cy="6734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283387" y="1485866"/>
            <a:ext cx="3908613" cy="2987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Impact" panose="020B0806030902050204" pitchFamily="34" charset="0"/>
                <a:cs typeface="Times New Roman" panose="02020603050405020304" pitchFamily="18" charset="0"/>
              </a:rPr>
              <a:t>Candidates </a:t>
            </a:r>
          </a:p>
          <a:p>
            <a:pPr algn="ctr"/>
            <a:r>
              <a:rPr lang="en-US" sz="4400" b="1" dirty="0" smtClean="0">
                <a:solidFill>
                  <a:schemeClr val="tx1"/>
                </a:solidFill>
                <a:latin typeface="Impact" panose="020B0806030902050204" pitchFamily="34" charset="0"/>
                <a:cs typeface="Times New Roman" panose="02020603050405020304" pitchFamily="18" charset="0"/>
              </a:rPr>
              <a:t>and </a:t>
            </a:r>
          </a:p>
          <a:p>
            <a:pPr algn="ctr"/>
            <a:r>
              <a:rPr lang="en-US" sz="4400" b="1" dirty="0" smtClean="0">
                <a:solidFill>
                  <a:schemeClr val="tx1"/>
                </a:solidFill>
                <a:latin typeface="Impact" panose="020B0806030902050204" pitchFamily="34" charset="0"/>
                <a:cs typeface="Times New Roman" panose="02020603050405020304" pitchFamily="18" charset="0"/>
              </a:rPr>
              <a:t>Nine-Ten</a:t>
            </a:r>
            <a:endParaRPr lang="en-US" sz="4400" b="1" dirty="0">
              <a:solidFill>
                <a:schemeClr val="tx1"/>
              </a:solidFill>
              <a:latin typeface="Impact" panose="020B0806030902050204" pitchFamily="34" charset="0"/>
              <a:cs typeface="Times New Roman" panose="02020603050405020304"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8816" t="23740" r="26925" b="38896"/>
          <a:stretch/>
        </p:blipFill>
        <p:spPr>
          <a:xfrm>
            <a:off x="4897742" y="1622612"/>
            <a:ext cx="2644315" cy="3299012"/>
          </a:xfrm>
          <a:prstGeom prst="flowChartConnector">
            <a:avLst/>
          </a:prstGeom>
          <a:noFill/>
          <a:ln w="76200">
            <a:solidFill>
              <a:srgbClr val="002060"/>
            </a:solidFill>
          </a:ln>
        </p:spPr>
      </p:pic>
      <p:sp>
        <p:nvSpPr>
          <p:cNvPr id="8" name="Rectangle 7"/>
          <p:cNvSpPr/>
          <p:nvPr/>
        </p:nvSpPr>
        <p:spPr>
          <a:xfrm>
            <a:off x="4157295" y="162369"/>
            <a:ext cx="4336610" cy="534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0000FF"/>
                </a:solidFill>
                <a:latin typeface="Impact" panose="020B0806030902050204" pitchFamily="34" charset="0"/>
                <a:cs typeface="Times New Roman" panose="02020603050405020304" pitchFamily="18" charset="0"/>
              </a:rPr>
              <a:t>Introduction</a:t>
            </a:r>
            <a:endParaRPr lang="en-US" sz="5400" b="1" dirty="0">
              <a:solidFill>
                <a:srgbClr val="0000FF"/>
              </a:solidFill>
              <a:latin typeface="Impact" panose="020B0806030902050204" pitchFamily="34" charset="0"/>
              <a:cs typeface="Times New Roman" panose="02020603050405020304" pitchFamily="18" charset="0"/>
            </a:endParaRPr>
          </a:p>
        </p:txBody>
      </p:sp>
    </p:spTree>
    <p:extLst>
      <p:ext uri="{BB962C8B-B14F-4D97-AF65-F5344CB8AC3E}">
        <p14:creationId xmlns:p14="http://schemas.microsoft.com/office/powerpoint/2010/main" val="166845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
                                            <p:txEl>
                                              <p:pRg st="5" end="5"/>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4">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fade">
                                      <p:cBhvr>
                                        <p:cTn id="58" dur="800" decel="100000"/>
                                        <p:tgtEl>
                                          <p:spTgt spid="6">
                                            <p:txEl>
                                              <p:pRg st="0" end="0"/>
                                            </p:txEl>
                                          </p:spTgt>
                                        </p:tgtEl>
                                      </p:cBhvr>
                                    </p:animEffect>
                                    <p:anim calcmode="lin" valueType="num">
                                      <p:cBhvr>
                                        <p:cTn id="59"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nodeType="click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Effect transition="in" filter="fade">
                                      <p:cBhvr>
                                        <p:cTn id="68" dur="800" decel="100000"/>
                                        <p:tgtEl>
                                          <p:spTgt spid="6">
                                            <p:txEl>
                                              <p:pRg st="1" end="1"/>
                                            </p:txEl>
                                          </p:spTgt>
                                        </p:tgtEl>
                                      </p:cBhvr>
                                    </p:animEffect>
                                    <p:anim calcmode="lin" valueType="num">
                                      <p:cBhvr>
                                        <p:cTn id="69"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nodeType="clickEffect">
                                  <p:stCondLst>
                                    <p:cond delay="0"/>
                                  </p:stCondLst>
                                  <p:childTnLst>
                                    <p:set>
                                      <p:cBhvr>
                                        <p:cTn id="77" dur="1" fill="hold">
                                          <p:stCondLst>
                                            <p:cond delay="0"/>
                                          </p:stCondLst>
                                        </p:cTn>
                                        <p:tgtEl>
                                          <p:spTgt spid="6">
                                            <p:txEl>
                                              <p:pRg st="2" end="2"/>
                                            </p:txEl>
                                          </p:spTgt>
                                        </p:tgtEl>
                                        <p:attrNameLst>
                                          <p:attrName>style.visibility</p:attrName>
                                        </p:attrNameLst>
                                      </p:cBhvr>
                                      <p:to>
                                        <p:strVal val="visible"/>
                                      </p:to>
                                    </p:set>
                                    <p:animEffect transition="in" filter="fade">
                                      <p:cBhvr>
                                        <p:cTn id="78" dur="800" decel="100000"/>
                                        <p:tgtEl>
                                          <p:spTgt spid="6">
                                            <p:txEl>
                                              <p:pRg st="2" end="2"/>
                                            </p:txEl>
                                          </p:spTgt>
                                        </p:tgtEl>
                                      </p:cBhvr>
                                    </p:animEffect>
                                    <p:anim calcmode="lin" valueType="num">
                                      <p:cBhvr>
                                        <p:cTn id="79"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80"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81"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297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71" y="116542"/>
            <a:ext cx="6246393" cy="3761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35" y="3877974"/>
            <a:ext cx="6526306" cy="25855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658591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7507" cy="73843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0" y="1204912"/>
            <a:ext cx="6667500" cy="4448175"/>
          </a:xfrm>
          <a:prstGeom prst="rect">
            <a:avLst/>
          </a:prstGeom>
        </p:spPr>
      </p:pic>
      <p:sp>
        <p:nvSpPr>
          <p:cNvPr id="4" name="Rectangle 3"/>
          <p:cNvSpPr/>
          <p:nvPr/>
        </p:nvSpPr>
        <p:spPr>
          <a:xfrm>
            <a:off x="3142129" y="546847"/>
            <a:ext cx="6033247"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F"/>
                </a:solidFill>
                <a:latin typeface="Agency FB" panose="020B0503020202020204" pitchFamily="34" charset="0"/>
              </a:rPr>
              <a:t>What are they doing?</a:t>
            </a:r>
            <a:endParaRPr lang="en-US" sz="3600" b="1" dirty="0">
              <a:solidFill>
                <a:srgbClr val="0000FF"/>
              </a:solidFill>
              <a:latin typeface="Agency FB" panose="020B0503020202020204" pitchFamily="34" charset="0"/>
            </a:endParaRPr>
          </a:p>
        </p:txBody>
      </p:sp>
      <p:sp>
        <p:nvSpPr>
          <p:cNvPr id="5" name="Rectangle 4"/>
          <p:cNvSpPr/>
          <p:nvPr/>
        </p:nvSpPr>
        <p:spPr>
          <a:xfrm>
            <a:off x="2837329" y="5792556"/>
            <a:ext cx="6033247"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F"/>
                </a:solidFill>
                <a:latin typeface="Agency FB" panose="020B0503020202020204" pitchFamily="34" charset="0"/>
              </a:rPr>
              <a:t>They are appearing at SSC Exam.</a:t>
            </a:r>
            <a:endParaRPr lang="en-US" sz="3600" b="1" dirty="0">
              <a:solidFill>
                <a:srgbClr val="0000FF"/>
              </a:solidFill>
              <a:latin typeface="Agency FB" panose="020B0503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250" y="1203962"/>
            <a:ext cx="6667500" cy="4448174"/>
          </a:xfrm>
          <a:prstGeom prst="rect">
            <a:avLst/>
          </a:prstGeom>
        </p:spPr>
      </p:pic>
      <p:sp>
        <p:nvSpPr>
          <p:cNvPr id="7" name="Rectangle 6"/>
          <p:cNvSpPr/>
          <p:nvPr/>
        </p:nvSpPr>
        <p:spPr>
          <a:xfrm>
            <a:off x="3841375" y="547797"/>
            <a:ext cx="4634753"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F"/>
                </a:solidFill>
                <a:latin typeface="Agency FB" panose="020B0503020202020204" pitchFamily="34" charset="0"/>
              </a:rPr>
              <a:t>What are they doing?</a:t>
            </a:r>
            <a:endParaRPr lang="en-US" sz="3600" b="1" dirty="0">
              <a:solidFill>
                <a:srgbClr val="0000FF"/>
              </a:solidFill>
              <a:latin typeface="Agency FB" panose="020B0503020202020204" pitchFamily="34" charset="0"/>
            </a:endParaRPr>
          </a:p>
        </p:txBody>
      </p:sp>
      <p:sp>
        <p:nvSpPr>
          <p:cNvPr id="8" name="Rectangle 7"/>
          <p:cNvSpPr/>
          <p:nvPr/>
        </p:nvSpPr>
        <p:spPr>
          <a:xfrm>
            <a:off x="2953870" y="5791605"/>
            <a:ext cx="6557683"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F"/>
                </a:solidFill>
                <a:latin typeface="Agency FB" panose="020B0503020202020204" pitchFamily="34" charset="0"/>
              </a:rPr>
              <a:t>They are also appearing at SSC Exam.</a:t>
            </a:r>
            <a:endParaRPr lang="en-US" sz="3600" b="1" dirty="0">
              <a:solidFill>
                <a:srgbClr val="0000FF"/>
              </a:solidFill>
              <a:latin typeface="Agency FB" panose="020B0503020202020204" pitchFamily="34" charset="0"/>
            </a:endParaRPr>
          </a:p>
        </p:txBody>
      </p:sp>
    </p:spTree>
    <p:extLst>
      <p:ext uri="{BB962C8B-B14F-4D97-AF65-F5344CB8AC3E}">
        <p14:creationId xmlns:p14="http://schemas.microsoft.com/office/powerpoint/2010/main" val="42627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3"/>
                                        </p:tgtEl>
                                        <p:attrNameLst>
                                          <p:attrName>ppt_w</p:attrName>
                                        </p:attrNameLst>
                                      </p:cBhvr>
                                      <p:tavLst>
                                        <p:tav tm="0">
                                          <p:val>
                                            <p:strVal val="ppt_w"/>
                                          </p:val>
                                        </p:tav>
                                        <p:tav tm="100000">
                                          <p:val>
                                            <p:fltVal val="0"/>
                                          </p:val>
                                        </p:tav>
                                      </p:tavLst>
                                    </p:anim>
                                    <p:anim calcmode="lin" valueType="num">
                                      <p:cBhvr>
                                        <p:cTn id="31" dur="1000"/>
                                        <p:tgtEl>
                                          <p:spTgt spid="3"/>
                                        </p:tgtEl>
                                        <p:attrNameLst>
                                          <p:attrName>ppt_h</p:attrName>
                                        </p:attrNameLst>
                                      </p:cBhvr>
                                      <p:tavLst>
                                        <p:tav tm="0">
                                          <p:val>
                                            <p:strVal val="ppt_h"/>
                                          </p:val>
                                        </p:tav>
                                        <p:tav tm="100000">
                                          <p:val>
                                            <p:fltVal val="0"/>
                                          </p:val>
                                        </p:tav>
                                      </p:tavLst>
                                    </p:anim>
                                    <p:anim calcmode="lin" valueType="num">
                                      <p:cBhvr>
                                        <p:cTn id="32" dur="1000"/>
                                        <p:tgtEl>
                                          <p:spTgt spid="3"/>
                                        </p:tgtEl>
                                        <p:attrNameLst>
                                          <p:attrName>style.rotation</p:attrName>
                                        </p:attrNameLst>
                                      </p:cBhvr>
                                      <p:tavLst>
                                        <p:tav tm="0">
                                          <p:val>
                                            <p:fltVal val="0"/>
                                          </p:val>
                                        </p:tav>
                                        <p:tav tm="100000">
                                          <p:val>
                                            <p:fltVal val="90"/>
                                          </p:val>
                                        </p:tav>
                                      </p:tavLst>
                                    </p:anim>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4"/>
                                        </p:tgtEl>
                                        <p:attrNameLst>
                                          <p:attrName>ppt_w</p:attrName>
                                        </p:attrNameLst>
                                      </p:cBhvr>
                                      <p:tavLst>
                                        <p:tav tm="0">
                                          <p:val>
                                            <p:strVal val="ppt_w"/>
                                          </p:val>
                                        </p:tav>
                                        <p:tav tm="100000">
                                          <p:val>
                                            <p:fltVal val="0"/>
                                          </p:val>
                                        </p:tav>
                                      </p:tavLst>
                                    </p:anim>
                                    <p:anim calcmode="lin" valueType="num">
                                      <p:cBhvr>
                                        <p:cTn id="37" dur="1000"/>
                                        <p:tgtEl>
                                          <p:spTgt spid="4"/>
                                        </p:tgtEl>
                                        <p:attrNameLst>
                                          <p:attrName>ppt_h</p:attrName>
                                        </p:attrNameLst>
                                      </p:cBhvr>
                                      <p:tavLst>
                                        <p:tav tm="0">
                                          <p:val>
                                            <p:strVal val="ppt_h"/>
                                          </p:val>
                                        </p:tav>
                                        <p:tav tm="100000">
                                          <p:val>
                                            <p:fltVal val="0"/>
                                          </p:val>
                                        </p:tav>
                                      </p:tavLst>
                                    </p:anim>
                                    <p:anim calcmode="lin" valueType="num">
                                      <p:cBhvr>
                                        <p:cTn id="38" dur="1000"/>
                                        <p:tgtEl>
                                          <p:spTgt spid="4"/>
                                        </p:tgtEl>
                                        <p:attrNameLst>
                                          <p:attrName>style.rotation</p:attrName>
                                        </p:attrNameLst>
                                      </p:cBhvr>
                                      <p:tavLst>
                                        <p:tav tm="0">
                                          <p:val>
                                            <p:fltVal val="0"/>
                                          </p:val>
                                        </p:tav>
                                        <p:tav tm="100000">
                                          <p:val>
                                            <p:fltVal val="90"/>
                                          </p:val>
                                        </p:tav>
                                      </p:tavLst>
                                    </p:anim>
                                    <p:animEffect transition="out" filter="fade">
                                      <p:cBhvr>
                                        <p:cTn id="39" dur="1000"/>
                                        <p:tgtEl>
                                          <p:spTgt spid="4"/>
                                        </p:tgtEl>
                                      </p:cBhvr>
                                    </p:animEffect>
                                    <p:set>
                                      <p:cBhvr>
                                        <p:cTn id="40" dur="1" fill="hold">
                                          <p:stCondLst>
                                            <p:cond delay="999"/>
                                          </p:stCondLst>
                                        </p:cTn>
                                        <p:tgtEl>
                                          <p:spTgt spid="4"/>
                                        </p:tgtEl>
                                        <p:attrNameLst>
                                          <p:attrName>style.visibility</p:attrName>
                                        </p:attrNameLst>
                                      </p:cBhvr>
                                      <p:to>
                                        <p:strVal val="hidden"/>
                                      </p:to>
                                    </p:set>
                                  </p:childTnLst>
                                </p:cTn>
                              </p:par>
                              <p:par>
                                <p:cTn id="41" presetID="31" presetClass="exit" presetSubtype="0" fill="hold" grpId="1" nodeType="withEffect">
                                  <p:stCondLst>
                                    <p:cond delay="0"/>
                                  </p:stCondLst>
                                  <p:childTnLst>
                                    <p:anim calcmode="lin" valueType="num">
                                      <p:cBhvr>
                                        <p:cTn id="42" dur="1000"/>
                                        <p:tgtEl>
                                          <p:spTgt spid="5"/>
                                        </p:tgtEl>
                                        <p:attrNameLst>
                                          <p:attrName>ppt_w</p:attrName>
                                        </p:attrNameLst>
                                      </p:cBhvr>
                                      <p:tavLst>
                                        <p:tav tm="0">
                                          <p:val>
                                            <p:strVal val="ppt_w"/>
                                          </p:val>
                                        </p:tav>
                                        <p:tav tm="100000">
                                          <p:val>
                                            <p:fltVal val="0"/>
                                          </p:val>
                                        </p:tav>
                                      </p:tavLst>
                                    </p:anim>
                                    <p:anim calcmode="lin" valueType="num">
                                      <p:cBhvr>
                                        <p:cTn id="43" dur="1000"/>
                                        <p:tgtEl>
                                          <p:spTgt spid="5"/>
                                        </p:tgtEl>
                                        <p:attrNameLst>
                                          <p:attrName>ppt_h</p:attrName>
                                        </p:attrNameLst>
                                      </p:cBhvr>
                                      <p:tavLst>
                                        <p:tav tm="0">
                                          <p:val>
                                            <p:strVal val="ppt_h"/>
                                          </p:val>
                                        </p:tav>
                                        <p:tav tm="100000">
                                          <p:val>
                                            <p:fltVal val="0"/>
                                          </p:val>
                                        </p:tav>
                                      </p:tavLst>
                                    </p:anim>
                                    <p:anim calcmode="lin" valueType="num">
                                      <p:cBhvr>
                                        <p:cTn id="44" dur="1000"/>
                                        <p:tgtEl>
                                          <p:spTgt spid="5"/>
                                        </p:tgtEl>
                                        <p:attrNameLst>
                                          <p:attrName>style.rotation</p:attrName>
                                        </p:attrNameLst>
                                      </p:cBhvr>
                                      <p:tavLst>
                                        <p:tav tm="0">
                                          <p:val>
                                            <p:fltVal val="0"/>
                                          </p:val>
                                        </p:tav>
                                        <p:tav tm="100000">
                                          <p:val>
                                            <p:fltVal val="90"/>
                                          </p:val>
                                        </p:tav>
                                      </p:tavLst>
                                    </p:anim>
                                    <p:animEffect transition="out" filter="fade">
                                      <p:cBhvr>
                                        <p:cTn id="45" dur="1000"/>
                                        <p:tgtEl>
                                          <p:spTgt spid="5"/>
                                        </p:tgtEl>
                                      </p:cBhvr>
                                    </p:animEffect>
                                    <p:set>
                                      <p:cBhvr>
                                        <p:cTn id="46" dur="1" fill="hold">
                                          <p:stCondLst>
                                            <p:cond delay="9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xit" presetSubtype="0" fill="hold" nodeType="clickEffect">
                                  <p:stCondLst>
                                    <p:cond delay="0"/>
                                  </p:stCondLst>
                                  <p:childTnLst>
                                    <p:anim calcmode="lin" valueType="num">
                                      <p:cBhvr>
                                        <p:cTn id="74" dur="1000"/>
                                        <p:tgtEl>
                                          <p:spTgt spid="6"/>
                                        </p:tgtEl>
                                        <p:attrNameLst>
                                          <p:attrName>ppt_w</p:attrName>
                                        </p:attrNameLst>
                                      </p:cBhvr>
                                      <p:tavLst>
                                        <p:tav tm="0">
                                          <p:val>
                                            <p:strVal val="ppt_w"/>
                                          </p:val>
                                        </p:tav>
                                        <p:tav tm="100000">
                                          <p:val>
                                            <p:fltVal val="0"/>
                                          </p:val>
                                        </p:tav>
                                      </p:tavLst>
                                    </p:anim>
                                    <p:anim calcmode="lin" valueType="num">
                                      <p:cBhvr>
                                        <p:cTn id="75" dur="1000"/>
                                        <p:tgtEl>
                                          <p:spTgt spid="6"/>
                                        </p:tgtEl>
                                        <p:attrNameLst>
                                          <p:attrName>ppt_h</p:attrName>
                                        </p:attrNameLst>
                                      </p:cBhvr>
                                      <p:tavLst>
                                        <p:tav tm="0">
                                          <p:val>
                                            <p:strVal val="ppt_h"/>
                                          </p:val>
                                        </p:tav>
                                        <p:tav tm="100000">
                                          <p:val>
                                            <p:fltVal val="0"/>
                                          </p:val>
                                        </p:tav>
                                      </p:tavLst>
                                    </p:anim>
                                    <p:anim calcmode="lin" valueType="num">
                                      <p:cBhvr>
                                        <p:cTn id="76" dur="1000"/>
                                        <p:tgtEl>
                                          <p:spTgt spid="6"/>
                                        </p:tgtEl>
                                        <p:attrNameLst>
                                          <p:attrName>style.rotation</p:attrName>
                                        </p:attrNameLst>
                                      </p:cBhvr>
                                      <p:tavLst>
                                        <p:tav tm="0">
                                          <p:val>
                                            <p:fltVal val="0"/>
                                          </p:val>
                                        </p:tav>
                                        <p:tav tm="100000">
                                          <p:val>
                                            <p:fltVal val="90"/>
                                          </p:val>
                                        </p:tav>
                                      </p:tavLst>
                                    </p:anim>
                                    <p:animEffect transition="out" filter="fade">
                                      <p:cBhvr>
                                        <p:cTn id="77" dur="1000"/>
                                        <p:tgtEl>
                                          <p:spTgt spid="6"/>
                                        </p:tgtEl>
                                      </p:cBhvr>
                                    </p:animEffect>
                                    <p:set>
                                      <p:cBhvr>
                                        <p:cTn id="78" dur="1" fill="hold">
                                          <p:stCondLst>
                                            <p:cond delay="999"/>
                                          </p:stCondLst>
                                        </p:cTn>
                                        <p:tgtEl>
                                          <p:spTgt spid="6"/>
                                        </p:tgtEl>
                                        <p:attrNameLst>
                                          <p:attrName>style.visibility</p:attrName>
                                        </p:attrNameLst>
                                      </p:cBhvr>
                                      <p:to>
                                        <p:strVal val="hidden"/>
                                      </p:to>
                                    </p:set>
                                  </p:childTnLst>
                                </p:cTn>
                              </p:par>
                              <p:par>
                                <p:cTn id="79" presetID="31" presetClass="exit" presetSubtype="0" fill="hold" grpId="1" nodeType="withEffect">
                                  <p:stCondLst>
                                    <p:cond delay="0"/>
                                  </p:stCondLst>
                                  <p:childTnLst>
                                    <p:anim calcmode="lin" valueType="num">
                                      <p:cBhvr>
                                        <p:cTn id="80" dur="1000"/>
                                        <p:tgtEl>
                                          <p:spTgt spid="7"/>
                                        </p:tgtEl>
                                        <p:attrNameLst>
                                          <p:attrName>ppt_w</p:attrName>
                                        </p:attrNameLst>
                                      </p:cBhvr>
                                      <p:tavLst>
                                        <p:tav tm="0">
                                          <p:val>
                                            <p:strVal val="ppt_w"/>
                                          </p:val>
                                        </p:tav>
                                        <p:tav tm="100000">
                                          <p:val>
                                            <p:fltVal val="0"/>
                                          </p:val>
                                        </p:tav>
                                      </p:tavLst>
                                    </p:anim>
                                    <p:anim calcmode="lin" valueType="num">
                                      <p:cBhvr>
                                        <p:cTn id="81" dur="1000"/>
                                        <p:tgtEl>
                                          <p:spTgt spid="7"/>
                                        </p:tgtEl>
                                        <p:attrNameLst>
                                          <p:attrName>ppt_h</p:attrName>
                                        </p:attrNameLst>
                                      </p:cBhvr>
                                      <p:tavLst>
                                        <p:tav tm="0">
                                          <p:val>
                                            <p:strVal val="ppt_h"/>
                                          </p:val>
                                        </p:tav>
                                        <p:tav tm="100000">
                                          <p:val>
                                            <p:fltVal val="0"/>
                                          </p:val>
                                        </p:tav>
                                      </p:tavLst>
                                    </p:anim>
                                    <p:anim calcmode="lin" valueType="num">
                                      <p:cBhvr>
                                        <p:cTn id="82" dur="1000"/>
                                        <p:tgtEl>
                                          <p:spTgt spid="7"/>
                                        </p:tgtEl>
                                        <p:attrNameLst>
                                          <p:attrName>style.rotation</p:attrName>
                                        </p:attrNameLst>
                                      </p:cBhvr>
                                      <p:tavLst>
                                        <p:tav tm="0">
                                          <p:val>
                                            <p:fltVal val="0"/>
                                          </p:val>
                                        </p:tav>
                                        <p:tav tm="100000">
                                          <p:val>
                                            <p:fltVal val="90"/>
                                          </p:val>
                                        </p:tav>
                                      </p:tavLst>
                                    </p:anim>
                                    <p:animEffect transition="out" filter="fade">
                                      <p:cBhvr>
                                        <p:cTn id="83" dur="1000"/>
                                        <p:tgtEl>
                                          <p:spTgt spid="7"/>
                                        </p:tgtEl>
                                      </p:cBhvr>
                                    </p:animEffect>
                                    <p:set>
                                      <p:cBhvr>
                                        <p:cTn id="84" dur="1" fill="hold">
                                          <p:stCondLst>
                                            <p:cond delay="999"/>
                                          </p:stCondLst>
                                        </p:cTn>
                                        <p:tgtEl>
                                          <p:spTgt spid="7"/>
                                        </p:tgtEl>
                                        <p:attrNameLst>
                                          <p:attrName>style.visibility</p:attrName>
                                        </p:attrNameLst>
                                      </p:cBhvr>
                                      <p:to>
                                        <p:strVal val="hidden"/>
                                      </p:to>
                                    </p:set>
                                  </p:childTnLst>
                                </p:cTn>
                              </p:par>
                              <p:par>
                                <p:cTn id="85" presetID="31" presetClass="exit" presetSubtype="0" fill="hold" grpId="1" nodeType="withEffect">
                                  <p:stCondLst>
                                    <p:cond delay="0"/>
                                  </p:stCondLst>
                                  <p:childTnLst>
                                    <p:anim calcmode="lin" valueType="num">
                                      <p:cBhvr>
                                        <p:cTn id="86" dur="1000"/>
                                        <p:tgtEl>
                                          <p:spTgt spid="8"/>
                                        </p:tgtEl>
                                        <p:attrNameLst>
                                          <p:attrName>ppt_w</p:attrName>
                                        </p:attrNameLst>
                                      </p:cBhvr>
                                      <p:tavLst>
                                        <p:tav tm="0">
                                          <p:val>
                                            <p:strVal val="ppt_w"/>
                                          </p:val>
                                        </p:tav>
                                        <p:tav tm="100000">
                                          <p:val>
                                            <p:fltVal val="0"/>
                                          </p:val>
                                        </p:tav>
                                      </p:tavLst>
                                    </p:anim>
                                    <p:anim calcmode="lin" valueType="num">
                                      <p:cBhvr>
                                        <p:cTn id="87" dur="1000"/>
                                        <p:tgtEl>
                                          <p:spTgt spid="8"/>
                                        </p:tgtEl>
                                        <p:attrNameLst>
                                          <p:attrName>ppt_h</p:attrName>
                                        </p:attrNameLst>
                                      </p:cBhvr>
                                      <p:tavLst>
                                        <p:tav tm="0">
                                          <p:val>
                                            <p:strVal val="ppt_h"/>
                                          </p:val>
                                        </p:tav>
                                        <p:tav tm="100000">
                                          <p:val>
                                            <p:fltVal val="0"/>
                                          </p:val>
                                        </p:tav>
                                      </p:tavLst>
                                    </p:anim>
                                    <p:anim calcmode="lin" valueType="num">
                                      <p:cBhvr>
                                        <p:cTn id="88" dur="1000"/>
                                        <p:tgtEl>
                                          <p:spTgt spid="8"/>
                                        </p:tgtEl>
                                        <p:attrNameLst>
                                          <p:attrName>style.rotation</p:attrName>
                                        </p:attrNameLst>
                                      </p:cBhvr>
                                      <p:tavLst>
                                        <p:tav tm="0">
                                          <p:val>
                                            <p:fltVal val="0"/>
                                          </p:val>
                                        </p:tav>
                                        <p:tav tm="100000">
                                          <p:val>
                                            <p:fltVal val="90"/>
                                          </p:val>
                                        </p:tav>
                                      </p:tavLst>
                                    </p:anim>
                                    <p:animEffect transition="out" filter="fade">
                                      <p:cBhvr>
                                        <p:cTn id="89" dur="1000"/>
                                        <p:tgtEl>
                                          <p:spTgt spid="8"/>
                                        </p:tgtEl>
                                      </p:cBhvr>
                                    </p:animEffect>
                                    <p:set>
                                      <p:cBhvr>
                                        <p:cTn id="9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541624" cy="7384307"/>
          </a:xfrm>
          <a:prstGeom prst="rect">
            <a:avLst/>
          </a:prstGeom>
        </p:spPr>
      </p:pic>
      <p:sp>
        <p:nvSpPr>
          <p:cNvPr id="3" name="Rectangle 2"/>
          <p:cNvSpPr/>
          <p:nvPr/>
        </p:nvSpPr>
        <p:spPr>
          <a:xfrm>
            <a:off x="1918448" y="744071"/>
            <a:ext cx="8157882" cy="33169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rgbClr val="0000FF"/>
                </a:solidFill>
              </a:rPr>
              <a:t>Today our topic is Questions items of SSC 2021</a:t>
            </a:r>
            <a:endParaRPr lang="en-US" sz="3200" dirty="0">
              <a:solidFill>
                <a:srgbClr val="0000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13" y="1494024"/>
            <a:ext cx="6134100" cy="3457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525" y="1494023"/>
            <a:ext cx="6062382" cy="3457575"/>
          </a:xfrm>
          <a:prstGeom prst="rect">
            <a:avLst/>
          </a:prstGeom>
        </p:spPr>
      </p:pic>
    </p:spTree>
    <p:extLst>
      <p:ext uri="{BB962C8B-B14F-4D97-AF65-F5344CB8AC3E}">
        <p14:creationId xmlns:p14="http://schemas.microsoft.com/office/powerpoint/2010/main" val="46095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541624" cy="7384307"/>
          </a:xfrm>
          <a:prstGeom prst="rect">
            <a:avLst/>
          </a:prstGeom>
        </p:spPr>
      </p:pic>
      <p:sp>
        <p:nvSpPr>
          <p:cNvPr id="2" name="Rectangle 1"/>
          <p:cNvSpPr/>
          <p:nvPr/>
        </p:nvSpPr>
        <p:spPr>
          <a:xfrm>
            <a:off x="1416423" y="1813174"/>
            <a:ext cx="9072283" cy="4401205"/>
          </a:xfrm>
          <a:prstGeom prst="rect">
            <a:avLst/>
          </a:prstGeom>
        </p:spPr>
        <p:txBody>
          <a:bodyPr wrap="square">
            <a:spAutoFit/>
          </a:bodyPr>
          <a:lstStyle/>
          <a:p>
            <a:pPr algn="ctr"/>
            <a:r>
              <a:rPr lang="en-US" sz="2400" dirty="0"/>
              <a:t>After completing the lesson we will be able to:</a:t>
            </a:r>
          </a:p>
          <a:p>
            <a:pPr marL="457200" indent="-457200" algn="ctr">
              <a:buFont typeface="Wingdings" panose="05000000000000000000" pitchFamily="2" charset="2"/>
              <a:buChar char="§"/>
            </a:pPr>
            <a:r>
              <a:rPr lang="en-US" sz="2000" dirty="0"/>
              <a:t>Make </a:t>
            </a:r>
            <a:r>
              <a:rPr lang="en-US" sz="2000" b="1" dirty="0"/>
              <a:t>Tag </a:t>
            </a:r>
            <a:r>
              <a:rPr lang="en-US" sz="2000" dirty="0"/>
              <a:t>questions </a:t>
            </a:r>
            <a:endParaRPr lang="en-US" sz="2000" dirty="0" smtClean="0"/>
          </a:p>
          <a:p>
            <a:pPr marL="457200" indent="-457200" algn="ctr">
              <a:buFont typeface="Wingdings" panose="05000000000000000000" pitchFamily="2" charset="2"/>
              <a:buChar char="§"/>
            </a:pPr>
            <a:r>
              <a:rPr lang="en-US" sz="2400" dirty="0"/>
              <a:t>Use right form of </a:t>
            </a:r>
            <a:r>
              <a:rPr lang="en-US" sz="2400" dirty="0" smtClean="0"/>
              <a:t>verbs</a:t>
            </a:r>
          </a:p>
          <a:p>
            <a:pPr marL="457200" indent="-457200" algn="ctr">
              <a:buFont typeface="Wingdings" panose="05000000000000000000" pitchFamily="2" charset="2"/>
              <a:buChar char="§"/>
            </a:pPr>
            <a:r>
              <a:rPr lang="en-US" sz="2800" b="1" dirty="0"/>
              <a:t>Make sentences </a:t>
            </a:r>
            <a:r>
              <a:rPr lang="en-US" sz="2800" dirty="0"/>
              <a:t>using </a:t>
            </a:r>
            <a:r>
              <a:rPr lang="en-US" sz="2800" dirty="0" smtClean="0"/>
              <a:t>parts</a:t>
            </a:r>
          </a:p>
          <a:p>
            <a:pPr marL="457200" indent="-457200" algn="ctr">
              <a:buFont typeface="Wingdings" panose="05000000000000000000" pitchFamily="2" charset="2"/>
              <a:buChar char="§"/>
            </a:pPr>
            <a:r>
              <a:rPr lang="en-US" sz="2800" dirty="0"/>
              <a:t>Fill the blanks </a:t>
            </a:r>
            <a:r>
              <a:rPr lang="en-US" sz="2800" b="1" dirty="0"/>
              <a:t>without </a:t>
            </a:r>
            <a:r>
              <a:rPr lang="en-US" sz="2800" b="1" dirty="0" smtClean="0"/>
              <a:t>words</a:t>
            </a:r>
            <a:endParaRPr lang="en-US" sz="2800" dirty="0"/>
          </a:p>
          <a:p>
            <a:pPr marL="285750" indent="-285750" algn="ctr">
              <a:buFont typeface="Wingdings" panose="05000000000000000000" pitchFamily="2" charset="2"/>
              <a:buChar char="§"/>
            </a:pPr>
            <a:r>
              <a:rPr lang="en-US" sz="3200" dirty="0"/>
              <a:t>Use </a:t>
            </a:r>
            <a:r>
              <a:rPr lang="en-US" sz="3200" b="1" dirty="0"/>
              <a:t>Capitals</a:t>
            </a:r>
            <a:r>
              <a:rPr lang="en-US" sz="3200" dirty="0"/>
              <a:t> and </a:t>
            </a:r>
            <a:r>
              <a:rPr lang="en-US" sz="3200" b="1" dirty="0"/>
              <a:t>Punctuation</a:t>
            </a:r>
            <a:r>
              <a:rPr lang="en-US" sz="3200" dirty="0"/>
              <a:t> </a:t>
            </a:r>
            <a:r>
              <a:rPr lang="en-US" sz="3200" dirty="0" smtClean="0"/>
              <a:t>Marks</a:t>
            </a:r>
          </a:p>
          <a:p>
            <a:pPr marL="285750" indent="-285750" algn="ctr">
              <a:buFont typeface="Wingdings" panose="05000000000000000000" pitchFamily="2" charset="2"/>
              <a:buChar char="§"/>
            </a:pPr>
            <a:r>
              <a:rPr lang="en-US" sz="4000" dirty="0" smtClean="0"/>
              <a:t>Fill </a:t>
            </a:r>
            <a:r>
              <a:rPr lang="en-US" sz="4000" dirty="0"/>
              <a:t>the </a:t>
            </a:r>
            <a:r>
              <a:rPr lang="en-US" sz="4000" b="1" dirty="0"/>
              <a:t>blanks with suitable </a:t>
            </a:r>
            <a:r>
              <a:rPr lang="en-US" sz="4000" dirty="0"/>
              <a:t>words</a:t>
            </a:r>
          </a:p>
          <a:p>
            <a:pPr marL="285750" indent="-285750" algn="ctr">
              <a:buFont typeface="Wingdings" panose="05000000000000000000" pitchFamily="2" charset="2"/>
              <a:buChar char="§"/>
            </a:pPr>
            <a:r>
              <a:rPr lang="en-US" sz="4400" b="1" dirty="0"/>
              <a:t>Speak </a:t>
            </a:r>
            <a:r>
              <a:rPr lang="en-US" sz="4400" dirty="0"/>
              <a:t>about </a:t>
            </a:r>
            <a:r>
              <a:rPr lang="en-US" sz="4400" b="1" dirty="0" smtClean="0"/>
              <a:t>pictures</a:t>
            </a:r>
            <a:r>
              <a:rPr lang="en-US" sz="4400" dirty="0" smtClean="0"/>
              <a:t> </a:t>
            </a:r>
            <a:r>
              <a:rPr lang="en-US" sz="4400" dirty="0"/>
              <a:t>and </a:t>
            </a:r>
            <a:r>
              <a:rPr lang="en-US" sz="4400" b="1" dirty="0"/>
              <a:t>events</a:t>
            </a:r>
            <a:endParaRPr lang="en-US" sz="6600" b="1" dirty="0"/>
          </a:p>
          <a:p>
            <a:pPr marL="285750" indent="-285750" algn="ctr">
              <a:buFont typeface="Wingdings" panose="05000000000000000000" pitchFamily="2" charset="2"/>
              <a:buChar char="§"/>
            </a:pPr>
            <a:r>
              <a:rPr lang="en-US" sz="4000" b="1" dirty="0"/>
              <a:t>Fill the blanks </a:t>
            </a:r>
            <a:r>
              <a:rPr lang="en-US" sz="4000" dirty="0"/>
              <a:t>with words from the </a:t>
            </a:r>
            <a:r>
              <a:rPr lang="en-US" sz="4000" b="1" dirty="0"/>
              <a:t>box</a:t>
            </a:r>
          </a:p>
        </p:txBody>
      </p:sp>
      <p:sp>
        <p:nvSpPr>
          <p:cNvPr id="4" name="Rectangle 3"/>
          <p:cNvSpPr/>
          <p:nvPr/>
        </p:nvSpPr>
        <p:spPr>
          <a:xfrm>
            <a:off x="2345942" y="469923"/>
            <a:ext cx="7356680" cy="873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0000FF"/>
                </a:solidFill>
                <a:latin typeface="Impact" panose="020B0806030902050204" pitchFamily="34" charset="0"/>
                <a:cs typeface="Times New Roman" panose="02020603050405020304" pitchFamily="18" charset="0"/>
              </a:rPr>
              <a:t>Learning outcomes:</a:t>
            </a:r>
            <a:endParaRPr lang="en-US" sz="5400" b="1" dirty="0">
              <a:solidFill>
                <a:srgbClr val="0000FF"/>
              </a:solidFill>
              <a:latin typeface="Impact" panose="020B0806030902050204" pitchFamily="34" charset="0"/>
              <a:cs typeface="Times New Roman" panose="02020603050405020304" pitchFamily="18" charset="0"/>
            </a:endParaRPr>
          </a:p>
        </p:txBody>
      </p:sp>
    </p:spTree>
    <p:extLst>
      <p:ext uri="{BB962C8B-B14F-4D97-AF65-F5344CB8AC3E}">
        <p14:creationId xmlns:p14="http://schemas.microsoft.com/office/powerpoint/2010/main" val="225847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p:cTn id="61"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2">
                                            <p:txEl>
                                              <p:pRg st="7" end="7"/>
                                            </p:txEl>
                                          </p:spTgt>
                                        </p:tgtEl>
                                        <p:attrNameLst>
                                          <p:attrName>style.visibility</p:attrName>
                                        </p:attrNameLst>
                                      </p:cBhvr>
                                      <p:to>
                                        <p:strVal val="visible"/>
                                      </p:to>
                                    </p:set>
                                    <p:anim calcmode="lin" valueType="num">
                                      <p:cBhvr>
                                        <p:cTn id="70" dur="5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742"/>
            <a:ext cx="12317507" cy="7336565"/>
          </a:xfrm>
          <a:prstGeom prst="rect">
            <a:avLst/>
          </a:prstGeom>
        </p:spPr>
      </p:pic>
      <p:sp>
        <p:nvSpPr>
          <p:cNvPr id="3" name="Rectangle 2"/>
          <p:cNvSpPr/>
          <p:nvPr/>
        </p:nvSpPr>
        <p:spPr>
          <a:xfrm>
            <a:off x="761916" y="169999"/>
            <a:ext cx="9554198" cy="657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Impact" panose="020B0806030902050204" pitchFamily="34" charset="0"/>
              </a:rPr>
              <a:t>1</a:t>
            </a:r>
            <a:r>
              <a:rPr lang="en-US" sz="2400" dirty="0" smtClean="0">
                <a:solidFill>
                  <a:srgbClr val="0000FF"/>
                </a:solidFill>
                <a:latin typeface="Impact" panose="020B0806030902050204" pitchFamily="34" charset="0"/>
              </a:rPr>
              <a:t>. Fill in the blanks with the  words from the box. You may need to change the forms of some words. You may need to use one word more than once.</a:t>
            </a:r>
            <a:endParaRPr lang="en-US" sz="2400" dirty="0">
              <a:solidFill>
                <a:srgbClr val="0000FF"/>
              </a:solidFill>
              <a:latin typeface="Impact" panose="020B0806030902050204" pitchFamily="34" charset="0"/>
            </a:endParaRPr>
          </a:p>
        </p:txBody>
      </p:sp>
      <p:sp>
        <p:nvSpPr>
          <p:cNvPr id="4" name="Rectangle 3"/>
          <p:cNvSpPr/>
          <p:nvPr/>
        </p:nvSpPr>
        <p:spPr>
          <a:xfrm>
            <a:off x="10316114" y="299104"/>
            <a:ext cx="1815625" cy="3993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0.5×10=5</a:t>
            </a:r>
            <a:endParaRPr lang="en-US" sz="2800" b="1"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17301204"/>
              </p:ext>
            </p:extLst>
          </p:nvPr>
        </p:nvGraphicFramePr>
        <p:xfrm>
          <a:off x="1485153" y="1174377"/>
          <a:ext cx="8128000" cy="748951"/>
        </p:xfrm>
        <a:graphic>
          <a:graphicData uri="http://schemas.openxmlformats.org/drawingml/2006/table">
            <a:tbl>
              <a:tblPr firstRow="1" bandRow="1">
                <a:tableStyleId>{74C1A8A3-306A-4EB7-A6B1-4F7E0EB9C5D6}</a:tableStyleId>
              </a:tblPr>
              <a:tblGrid>
                <a:gridCol w="1625600"/>
                <a:gridCol w="1625600"/>
                <a:gridCol w="1625600"/>
                <a:gridCol w="1625600"/>
                <a:gridCol w="1625600"/>
              </a:tblGrid>
              <a:tr h="378111">
                <a:tc>
                  <a:txBody>
                    <a:bodyPr/>
                    <a:lstStyle/>
                    <a:p>
                      <a:r>
                        <a:rPr lang="en-US" dirty="0" smtClean="0"/>
                        <a:t>company</a:t>
                      </a:r>
                      <a:endParaRPr lang="en-US" dirty="0">
                        <a:solidFill>
                          <a:schemeClr val="bg2"/>
                        </a:solidFill>
                      </a:endParaRPr>
                    </a:p>
                  </a:txBody>
                  <a:tcPr/>
                </a:tc>
                <a:tc>
                  <a:txBody>
                    <a:bodyPr/>
                    <a:lstStyle/>
                    <a:p>
                      <a:r>
                        <a:rPr lang="en-US" dirty="0" smtClean="0"/>
                        <a:t>study</a:t>
                      </a:r>
                      <a:endParaRPr lang="en-US" dirty="0"/>
                    </a:p>
                  </a:txBody>
                  <a:tcPr/>
                </a:tc>
                <a:tc>
                  <a:txBody>
                    <a:bodyPr/>
                    <a:lstStyle/>
                    <a:p>
                      <a:r>
                        <a:rPr lang="en-US" dirty="0" smtClean="0"/>
                        <a:t>hard</a:t>
                      </a:r>
                      <a:endParaRPr lang="en-US" dirty="0"/>
                    </a:p>
                  </a:txBody>
                  <a:tcPr/>
                </a:tc>
                <a:tc>
                  <a:txBody>
                    <a:bodyPr/>
                    <a:lstStyle/>
                    <a:p>
                      <a:r>
                        <a:rPr lang="en-US" dirty="0" smtClean="0"/>
                        <a:t>up</a:t>
                      </a:r>
                      <a:endParaRPr lang="en-US" dirty="0"/>
                    </a:p>
                  </a:txBody>
                  <a:tcPr/>
                </a:tc>
                <a:tc>
                  <a:txBody>
                    <a:bodyPr/>
                    <a:lstStyle/>
                    <a:p>
                      <a:r>
                        <a:rPr lang="en-US" dirty="0" smtClean="0"/>
                        <a:t>an</a:t>
                      </a:r>
                      <a:endParaRPr lang="en-US" dirty="0"/>
                    </a:p>
                  </a:txBody>
                  <a:tcPr/>
                </a:tc>
              </a:tr>
              <a:tr h="370840">
                <a:tc>
                  <a:txBody>
                    <a:bodyPr/>
                    <a:lstStyle/>
                    <a:p>
                      <a:r>
                        <a:rPr lang="en-US" dirty="0" smtClean="0"/>
                        <a:t>the</a:t>
                      </a:r>
                      <a:endParaRPr lang="en-US" dirty="0"/>
                    </a:p>
                  </a:txBody>
                  <a:tcPr/>
                </a:tc>
                <a:tc>
                  <a:txBody>
                    <a:bodyPr/>
                    <a:lstStyle/>
                    <a:p>
                      <a:r>
                        <a:rPr lang="en-US" dirty="0" smtClean="0"/>
                        <a:t>on</a:t>
                      </a:r>
                      <a:endParaRPr lang="en-US" dirty="0"/>
                    </a:p>
                  </a:txBody>
                  <a:tcPr/>
                </a:tc>
                <a:tc>
                  <a:txBody>
                    <a:bodyPr/>
                    <a:lstStyle/>
                    <a:p>
                      <a:r>
                        <a:rPr lang="en-US" dirty="0" smtClean="0"/>
                        <a:t>a</a:t>
                      </a:r>
                      <a:endParaRPr lang="en-US" dirty="0"/>
                    </a:p>
                  </a:txBody>
                  <a:tcPr/>
                </a:tc>
                <a:tc>
                  <a:txBody>
                    <a:bodyPr/>
                    <a:lstStyle/>
                    <a:p>
                      <a:r>
                        <a:rPr lang="en-US" dirty="0" smtClean="0"/>
                        <a:t>on</a:t>
                      </a:r>
                      <a:endParaRPr lang="en-US" dirty="0"/>
                    </a:p>
                  </a:txBody>
                  <a:tcPr/>
                </a:tc>
                <a:tc>
                  <a:txBody>
                    <a:bodyPr/>
                    <a:lstStyle/>
                    <a:p>
                      <a:r>
                        <a:rPr lang="en-US" dirty="0" smtClean="0"/>
                        <a:t>in</a:t>
                      </a:r>
                      <a:endParaRPr lang="en-US" dirty="0"/>
                    </a:p>
                  </a:txBody>
                  <a:tcPr/>
                </a:tc>
              </a:tr>
            </a:tbl>
          </a:graphicData>
        </a:graphic>
      </p:graphicFrame>
      <p:sp>
        <p:nvSpPr>
          <p:cNvPr id="6" name="Rectangle 5"/>
          <p:cNvSpPr/>
          <p:nvPr/>
        </p:nvSpPr>
        <p:spPr>
          <a:xfrm>
            <a:off x="528919" y="2008518"/>
            <a:ext cx="11465859" cy="4276165"/>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Times New Roman" panose="02020603050405020304" pitchFamily="18" charset="0"/>
                <a:cs typeface="Times New Roman" panose="02020603050405020304" pitchFamily="18" charset="0"/>
              </a:rPr>
              <a:t>Sundar Pichai is the CEO of technology (a)________Google. Success is achieved through (b)</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___ work. He is a perfect fit as (c)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___ example of this mantra. He grew (d) __ in a middle class family (e)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__ India. Pichai was born (f) __ June 10, 1982. He graduated in Technology from (g)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__  Indian Institute of Technology (IIT) Kharagpur. He later completed (h) __ master’s degree in science from Stanford University. After (i) ________ science, he did an MBA from the Wharton School of the University of Pennsylvania. In 2014, Sundar Pichai was named as the CEO of Microsoft. However, his rival Satya Nadela, another Indian was later appointed to the post (j)</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___ Microsoft.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6669736" y="2269356"/>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company</a:t>
            </a:r>
            <a:endParaRPr lang="en-US" sz="2800" dirty="0">
              <a:solidFill>
                <a:srgbClr val="0000FF"/>
              </a:solidFill>
            </a:endParaRPr>
          </a:p>
        </p:txBody>
      </p:sp>
      <p:sp>
        <p:nvSpPr>
          <p:cNvPr id="8" name="Rectangle 7"/>
          <p:cNvSpPr/>
          <p:nvPr/>
        </p:nvSpPr>
        <p:spPr>
          <a:xfrm>
            <a:off x="3083858" y="2722711"/>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hard</a:t>
            </a:r>
            <a:endParaRPr lang="en-US" sz="2800" dirty="0">
              <a:solidFill>
                <a:srgbClr val="0000FF"/>
              </a:solidFill>
            </a:endParaRPr>
          </a:p>
        </p:txBody>
      </p:sp>
      <p:sp>
        <p:nvSpPr>
          <p:cNvPr id="9" name="Rectangle 8"/>
          <p:cNvSpPr/>
          <p:nvPr/>
        </p:nvSpPr>
        <p:spPr>
          <a:xfrm>
            <a:off x="8063752" y="2704997"/>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an</a:t>
            </a:r>
            <a:endParaRPr lang="en-US" sz="2800" dirty="0">
              <a:solidFill>
                <a:srgbClr val="0000FF"/>
              </a:solidFill>
            </a:endParaRPr>
          </a:p>
        </p:txBody>
      </p:sp>
      <p:sp>
        <p:nvSpPr>
          <p:cNvPr id="10" name="Rectangle 9"/>
          <p:cNvSpPr/>
          <p:nvPr/>
        </p:nvSpPr>
        <p:spPr>
          <a:xfrm>
            <a:off x="2949382" y="3133150"/>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up</a:t>
            </a:r>
            <a:endParaRPr lang="en-US" sz="2800" dirty="0">
              <a:solidFill>
                <a:srgbClr val="0000FF"/>
              </a:solidFill>
            </a:endParaRPr>
          </a:p>
        </p:txBody>
      </p:sp>
      <p:sp>
        <p:nvSpPr>
          <p:cNvPr id="11" name="Rectangle 10"/>
          <p:cNvSpPr/>
          <p:nvPr/>
        </p:nvSpPr>
        <p:spPr>
          <a:xfrm>
            <a:off x="7301751" y="3138686"/>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in</a:t>
            </a:r>
            <a:endParaRPr lang="en-US" sz="2800" dirty="0">
              <a:solidFill>
                <a:srgbClr val="0000FF"/>
              </a:solidFill>
            </a:endParaRPr>
          </a:p>
        </p:txBody>
      </p:sp>
      <p:sp>
        <p:nvSpPr>
          <p:cNvPr id="12" name="Rectangle 11"/>
          <p:cNvSpPr/>
          <p:nvPr/>
        </p:nvSpPr>
        <p:spPr>
          <a:xfrm>
            <a:off x="430307" y="3554661"/>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on</a:t>
            </a:r>
            <a:endParaRPr lang="en-US" sz="2800" dirty="0">
              <a:solidFill>
                <a:srgbClr val="0000FF"/>
              </a:solidFill>
            </a:endParaRPr>
          </a:p>
        </p:txBody>
      </p:sp>
      <p:sp>
        <p:nvSpPr>
          <p:cNvPr id="13" name="Rectangle 12"/>
          <p:cNvSpPr/>
          <p:nvPr/>
        </p:nvSpPr>
        <p:spPr>
          <a:xfrm>
            <a:off x="8395446" y="3562840"/>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 the</a:t>
            </a:r>
            <a:endParaRPr lang="en-US" sz="2800" dirty="0">
              <a:solidFill>
                <a:srgbClr val="0000FF"/>
              </a:solidFill>
            </a:endParaRPr>
          </a:p>
        </p:txBody>
      </p:sp>
      <p:sp>
        <p:nvSpPr>
          <p:cNvPr id="14" name="Rectangle 13"/>
          <p:cNvSpPr/>
          <p:nvPr/>
        </p:nvSpPr>
        <p:spPr>
          <a:xfrm>
            <a:off x="7884458" y="3996529"/>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a</a:t>
            </a:r>
            <a:endParaRPr lang="en-US" sz="2800" dirty="0">
              <a:solidFill>
                <a:srgbClr val="0000FF"/>
              </a:solidFill>
            </a:endParaRPr>
          </a:p>
        </p:txBody>
      </p:sp>
      <p:sp>
        <p:nvSpPr>
          <p:cNvPr id="15" name="Rectangle 14"/>
          <p:cNvSpPr/>
          <p:nvPr/>
        </p:nvSpPr>
        <p:spPr>
          <a:xfrm>
            <a:off x="6347010" y="4404325"/>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00FF"/>
              </a:solidFill>
            </a:endParaRPr>
          </a:p>
        </p:txBody>
      </p:sp>
      <p:sp>
        <p:nvSpPr>
          <p:cNvPr id="16" name="Rectangle 15"/>
          <p:cNvSpPr/>
          <p:nvPr/>
        </p:nvSpPr>
        <p:spPr>
          <a:xfrm>
            <a:off x="6669735" y="4412674"/>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studying</a:t>
            </a:r>
            <a:endParaRPr lang="en-US" sz="2800" dirty="0">
              <a:solidFill>
                <a:srgbClr val="0000FF"/>
              </a:solidFill>
            </a:endParaRPr>
          </a:p>
        </p:txBody>
      </p:sp>
      <p:sp>
        <p:nvSpPr>
          <p:cNvPr id="17" name="Rectangle 16"/>
          <p:cNvSpPr/>
          <p:nvPr/>
        </p:nvSpPr>
        <p:spPr>
          <a:xfrm>
            <a:off x="7055221" y="5686421"/>
            <a:ext cx="1649507" cy="32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by</a:t>
            </a:r>
            <a:endParaRPr lang="en-US" sz="2800" dirty="0">
              <a:solidFill>
                <a:srgbClr val="0000FF"/>
              </a:solidFill>
            </a:endParaRPr>
          </a:p>
        </p:txBody>
      </p:sp>
    </p:spTree>
    <p:extLst>
      <p:ext uri="{BB962C8B-B14F-4D97-AF65-F5344CB8AC3E}">
        <p14:creationId xmlns:p14="http://schemas.microsoft.com/office/powerpoint/2010/main" val="485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1000" fill="hold"/>
                                        <p:tgtEl>
                                          <p:spTgt spid="13"/>
                                        </p:tgtEl>
                                        <p:attrNameLst>
                                          <p:attrName>ppt_w</p:attrName>
                                        </p:attrNameLst>
                                      </p:cBhvr>
                                      <p:tavLst>
                                        <p:tav tm="0">
                                          <p:val>
                                            <p:fltVal val="0"/>
                                          </p:val>
                                        </p:tav>
                                        <p:tav tm="100000">
                                          <p:val>
                                            <p:strVal val="#ppt_w"/>
                                          </p:val>
                                        </p:tav>
                                      </p:tavLst>
                                    </p:anim>
                                    <p:anim calcmode="lin" valueType="num">
                                      <p:cBhvr>
                                        <p:cTn id="73" dur="1000" fill="hold"/>
                                        <p:tgtEl>
                                          <p:spTgt spid="13"/>
                                        </p:tgtEl>
                                        <p:attrNameLst>
                                          <p:attrName>ppt_h</p:attrName>
                                        </p:attrNameLst>
                                      </p:cBhvr>
                                      <p:tavLst>
                                        <p:tav tm="0">
                                          <p:val>
                                            <p:fltVal val="0"/>
                                          </p:val>
                                        </p:tav>
                                        <p:tav tm="100000">
                                          <p:val>
                                            <p:strVal val="#ppt_h"/>
                                          </p:val>
                                        </p:tav>
                                      </p:tavLst>
                                    </p:anim>
                                    <p:anim calcmode="lin" valueType="num">
                                      <p:cBhvr>
                                        <p:cTn id="74" dur="1000" fill="hold"/>
                                        <p:tgtEl>
                                          <p:spTgt spid="13"/>
                                        </p:tgtEl>
                                        <p:attrNameLst>
                                          <p:attrName>style.rotation</p:attrName>
                                        </p:attrNameLst>
                                      </p:cBhvr>
                                      <p:tavLst>
                                        <p:tav tm="0">
                                          <p:val>
                                            <p:fltVal val="90"/>
                                          </p:val>
                                        </p:tav>
                                        <p:tav tm="100000">
                                          <p:val>
                                            <p:fltVal val="0"/>
                                          </p:val>
                                        </p:tav>
                                      </p:tavLst>
                                    </p:anim>
                                    <p:animEffect transition="in" filter="fade">
                                      <p:cBhvr>
                                        <p:cTn id="75" dur="10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1000" fill="hold"/>
                                        <p:tgtEl>
                                          <p:spTgt spid="14"/>
                                        </p:tgtEl>
                                        <p:attrNameLst>
                                          <p:attrName>ppt_w</p:attrName>
                                        </p:attrNameLst>
                                      </p:cBhvr>
                                      <p:tavLst>
                                        <p:tav tm="0">
                                          <p:val>
                                            <p:fltVal val="0"/>
                                          </p:val>
                                        </p:tav>
                                        <p:tav tm="100000">
                                          <p:val>
                                            <p:strVal val="#ppt_w"/>
                                          </p:val>
                                        </p:tav>
                                      </p:tavLst>
                                    </p:anim>
                                    <p:anim calcmode="lin" valueType="num">
                                      <p:cBhvr>
                                        <p:cTn id="81" dur="1000" fill="hold"/>
                                        <p:tgtEl>
                                          <p:spTgt spid="14"/>
                                        </p:tgtEl>
                                        <p:attrNameLst>
                                          <p:attrName>ppt_h</p:attrName>
                                        </p:attrNameLst>
                                      </p:cBhvr>
                                      <p:tavLst>
                                        <p:tav tm="0">
                                          <p:val>
                                            <p:fltVal val="0"/>
                                          </p:val>
                                        </p:tav>
                                        <p:tav tm="100000">
                                          <p:val>
                                            <p:strVal val="#ppt_h"/>
                                          </p:val>
                                        </p:tav>
                                      </p:tavLst>
                                    </p:anim>
                                    <p:anim calcmode="lin" valueType="num">
                                      <p:cBhvr>
                                        <p:cTn id="82" dur="1000" fill="hold"/>
                                        <p:tgtEl>
                                          <p:spTgt spid="14"/>
                                        </p:tgtEl>
                                        <p:attrNameLst>
                                          <p:attrName>style.rotation</p:attrName>
                                        </p:attrNameLst>
                                      </p:cBhvr>
                                      <p:tavLst>
                                        <p:tav tm="0">
                                          <p:val>
                                            <p:fltVal val="90"/>
                                          </p:val>
                                        </p:tav>
                                        <p:tav tm="100000">
                                          <p:val>
                                            <p:fltVal val="0"/>
                                          </p:val>
                                        </p:tav>
                                      </p:tavLst>
                                    </p:anim>
                                    <p:animEffect transition="in" filter="fade">
                                      <p:cBhvr>
                                        <p:cTn id="83" dur="10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1000" fill="hold"/>
                                        <p:tgtEl>
                                          <p:spTgt spid="16"/>
                                        </p:tgtEl>
                                        <p:attrNameLst>
                                          <p:attrName>ppt_w</p:attrName>
                                        </p:attrNameLst>
                                      </p:cBhvr>
                                      <p:tavLst>
                                        <p:tav tm="0">
                                          <p:val>
                                            <p:fltVal val="0"/>
                                          </p:val>
                                        </p:tav>
                                        <p:tav tm="100000">
                                          <p:val>
                                            <p:strVal val="#ppt_w"/>
                                          </p:val>
                                        </p:tav>
                                      </p:tavLst>
                                    </p:anim>
                                    <p:anim calcmode="lin" valueType="num">
                                      <p:cBhvr>
                                        <p:cTn id="89" dur="1000" fill="hold"/>
                                        <p:tgtEl>
                                          <p:spTgt spid="16"/>
                                        </p:tgtEl>
                                        <p:attrNameLst>
                                          <p:attrName>ppt_h</p:attrName>
                                        </p:attrNameLst>
                                      </p:cBhvr>
                                      <p:tavLst>
                                        <p:tav tm="0">
                                          <p:val>
                                            <p:fltVal val="0"/>
                                          </p:val>
                                        </p:tav>
                                        <p:tav tm="100000">
                                          <p:val>
                                            <p:strVal val="#ppt_h"/>
                                          </p:val>
                                        </p:tav>
                                      </p:tavLst>
                                    </p:anim>
                                    <p:anim calcmode="lin" valueType="num">
                                      <p:cBhvr>
                                        <p:cTn id="90" dur="1000" fill="hold"/>
                                        <p:tgtEl>
                                          <p:spTgt spid="16"/>
                                        </p:tgtEl>
                                        <p:attrNameLst>
                                          <p:attrName>style.rotation</p:attrName>
                                        </p:attrNameLst>
                                      </p:cBhvr>
                                      <p:tavLst>
                                        <p:tav tm="0">
                                          <p:val>
                                            <p:fltVal val="90"/>
                                          </p:val>
                                        </p:tav>
                                        <p:tav tm="100000">
                                          <p:val>
                                            <p:fltVal val="0"/>
                                          </p:val>
                                        </p:tav>
                                      </p:tavLst>
                                    </p:anim>
                                    <p:animEffect transition="in" filter="fade">
                                      <p:cBhvr>
                                        <p:cTn id="91" dur="1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1000" fill="hold"/>
                                        <p:tgtEl>
                                          <p:spTgt spid="17"/>
                                        </p:tgtEl>
                                        <p:attrNameLst>
                                          <p:attrName>ppt_w</p:attrName>
                                        </p:attrNameLst>
                                      </p:cBhvr>
                                      <p:tavLst>
                                        <p:tav tm="0">
                                          <p:val>
                                            <p:fltVal val="0"/>
                                          </p:val>
                                        </p:tav>
                                        <p:tav tm="100000">
                                          <p:val>
                                            <p:strVal val="#ppt_w"/>
                                          </p:val>
                                        </p:tav>
                                      </p:tavLst>
                                    </p:anim>
                                    <p:anim calcmode="lin" valueType="num">
                                      <p:cBhvr>
                                        <p:cTn id="97" dur="1000" fill="hold"/>
                                        <p:tgtEl>
                                          <p:spTgt spid="17"/>
                                        </p:tgtEl>
                                        <p:attrNameLst>
                                          <p:attrName>ppt_h</p:attrName>
                                        </p:attrNameLst>
                                      </p:cBhvr>
                                      <p:tavLst>
                                        <p:tav tm="0">
                                          <p:val>
                                            <p:fltVal val="0"/>
                                          </p:val>
                                        </p:tav>
                                        <p:tav tm="100000">
                                          <p:val>
                                            <p:strVal val="#ppt_h"/>
                                          </p:val>
                                        </p:tav>
                                      </p:tavLst>
                                    </p:anim>
                                    <p:anim calcmode="lin" valueType="num">
                                      <p:cBhvr>
                                        <p:cTn id="98" dur="1000" fill="hold"/>
                                        <p:tgtEl>
                                          <p:spTgt spid="17"/>
                                        </p:tgtEl>
                                        <p:attrNameLst>
                                          <p:attrName>style.rotation</p:attrName>
                                        </p:attrNameLst>
                                      </p:cBhvr>
                                      <p:tavLst>
                                        <p:tav tm="0">
                                          <p:val>
                                            <p:fltVal val="90"/>
                                          </p:val>
                                        </p:tav>
                                        <p:tav tm="100000">
                                          <p:val>
                                            <p:fltVal val="0"/>
                                          </p:val>
                                        </p:tav>
                                      </p:tavLst>
                                    </p:anim>
                                    <p:animEffect transition="in" filter="fade">
                                      <p:cBhvr>
                                        <p:cTn id="9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2971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3647" y="636494"/>
            <a:ext cx="9135035" cy="52174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776" y="712694"/>
            <a:ext cx="8946776" cy="5065059"/>
          </a:xfrm>
          <a:prstGeom prst="rect">
            <a:avLst/>
          </a:prstGeom>
        </p:spPr>
      </p:pic>
      <p:sp>
        <p:nvSpPr>
          <p:cNvPr id="5" name="Rectangle 4"/>
          <p:cNvSpPr/>
          <p:nvPr/>
        </p:nvSpPr>
        <p:spPr>
          <a:xfrm>
            <a:off x="5535704" y="5831541"/>
            <a:ext cx="4724400" cy="430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00FF"/>
                </a:solidFill>
              </a:rPr>
              <a:t>Corona Test of the world</a:t>
            </a:r>
            <a:endParaRPr lang="en-US" sz="3200" dirty="0">
              <a:solidFill>
                <a:srgbClr val="0000FF"/>
              </a:solidFill>
            </a:endParaRPr>
          </a:p>
        </p:txBody>
      </p:sp>
      <p:sp>
        <p:nvSpPr>
          <p:cNvPr id="6" name="Rectangle 5"/>
          <p:cNvSpPr/>
          <p:nvPr/>
        </p:nvSpPr>
        <p:spPr>
          <a:xfrm>
            <a:off x="2783540" y="5347447"/>
            <a:ext cx="7243483" cy="430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They are standing for corona test</a:t>
            </a:r>
            <a:endParaRPr lang="en-US" sz="3200" dirty="0">
              <a:solidFill>
                <a:srgbClr val="FFFF00"/>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776" y="712695"/>
            <a:ext cx="8946776" cy="5065058"/>
          </a:xfrm>
          <a:prstGeom prst="rect">
            <a:avLst/>
          </a:prstGeom>
        </p:spPr>
      </p:pic>
      <p:sp>
        <p:nvSpPr>
          <p:cNvPr id="8" name="Rectangle 7"/>
          <p:cNvSpPr/>
          <p:nvPr/>
        </p:nvSpPr>
        <p:spPr>
          <a:xfrm>
            <a:off x="2034988" y="5331759"/>
            <a:ext cx="9695328"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Sample is being collected from a woman for test.</a:t>
            </a:r>
            <a:endParaRPr lang="en-US" sz="2800" dirty="0">
              <a:solidFill>
                <a:srgbClr val="FFFF00"/>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776" y="708211"/>
            <a:ext cx="8946776" cy="5530103"/>
          </a:xfrm>
          <a:prstGeom prst="rect">
            <a:avLst/>
          </a:prstGeom>
        </p:spPr>
      </p:pic>
      <p:sp>
        <p:nvSpPr>
          <p:cNvPr id="10" name="Rectangle 9"/>
          <p:cNvSpPr/>
          <p:nvPr/>
        </p:nvSpPr>
        <p:spPr>
          <a:xfrm>
            <a:off x="2635622" y="5754220"/>
            <a:ext cx="8113059"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rPr>
              <a:t>Sample is being collected from a man for test.</a:t>
            </a:r>
            <a:endParaRPr lang="en-US" sz="2800" dirty="0">
              <a:solidFill>
                <a:srgbClr val="0000FF"/>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76" y="715494"/>
            <a:ext cx="8946776" cy="5530104"/>
          </a:xfrm>
          <a:prstGeom prst="rect">
            <a:avLst/>
          </a:prstGeom>
        </p:spPr>
      </p:pic>
      <p:sp>
        <p:nvSpPr>
          <p:cNvPr id="12" name="Rectangle 11"/>
          <p:cNvSpPr/>
          <p:nvPr/>
        </p:nvSpPr>
        <p:spPr>
          <a:xfrm>
            <a:off x="7191933" y="5769908"/>
            <a:ext cx="3704666"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6">
                    <a:lumMod val="20000"/>
                    <a:lumOff val="80000"/>
                  </a:schemeClr>
                </a:solidFill>
              </a:rPr>
              <a:t>A patient died today</a:t>
            </a:r>
            <a:endParaRPr lang="en-US" sz="2800" dirty="0">
              <a:solidFill>
                <a:schemeClr val="accent6">
                  <a:lumMod val="20000"/>
                  <a:lumOff val="80000"/>
                </a:schemeClr>
              </a:solidFill>
            </a:endParaRPr>
          </a:p>
        </p:txBody>
      </p:sp>
    </p:spTree>
    <p:extLst>
      <p:ext uri="{BB962C8B-B14F-4D97-AF65-F5344CB8AC3E}">
        <p14:creationId xmlns:p14="http://schemas.microsoft.com/office/powerpoint/2010/main" val="3335563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par>
                                <p:cTn id="67" presetID="31"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anim calcmode="lin" valueType="num">
                                      <p:cBhvr>
                                        <p:cTn id="71" dur="1000" fill="hold"/>
                                        <p:tgtEl>
                                          <p:spTgt spid="11"/>
                                        </p:tgtEl>
                                        <p:attrNameLst>
                                          <p:attrName>style.rotation</p:attrName>
                                        </p:attrNameLst>
                                      </p:cBhvr>
                                      <p:tavLst>
                                        <p:tav tm="0">
                                          <p:val>
                                            <p:fltVal val="90"/>
                                          </p:val>
                                        </p:tav>
                                        <p:tav tm="100000">
                                          <p:val>
                                            <p:fltVal val="0"/>
                                          </p:val>
                                        </p:tav>
                                      </p:tavLst>
                                    </p:anim>
                                    <p:animEffect transition="in" filter="fade">
                                      <p:cBhvr>
                                        <p:cTn id="7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29718"/>
          </a:xfrm>
          <a:prstGeom prst="rect">
            <a:avLst/>
          </a:prstGeom>
        </p:spPr>
      </p:pic>
      <p:sp>
        <p:nvSpPr>
          <p:cNvPr id="3" name="Rectangle 2"/>
          <p:cNvSpPr/>
          <p:nvPr/>
        </p:nvSpPr>
        <p:spPr>
          <a:xfrm>
            <a:off x="1563625" y="169999"/>
            <a:ext cx="8144733" cy="50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00FF"/>
                </a:solidFill>
                <a:latin typeface="Impact" panose="020B0806030902050204" pitchFamily="34" charset="0"/>
              </a:rPr>
              <a:t>2. Fill in the blanks with suitable words</a:t>
            </a:r>
            <a:endParaRPr lang="en-US" sz="3200" dirty="0">
              <a:solidFill>
                <a:srgbClr val="0000FF"/>
              </a:solidFill>
              <a:latin typeface="Impact" panose="020B0806030902050204" pitchFamily="34" charset="0"/>
            </a:endParaRPr>
          </a:p>
        </p:txBody>
      </p:sp>
      <p:sp>
        <p:nvSpPr>
          <p:cNvPr id="4" name="Rectangle 3"/>
          <p:cNvSpPr/>
          <p:nvPr/>
        </p:nvSpPr>
        <p:spPr>
          <a:xfrm rot="16200000">
            <a:off x="8905749" y="3352937"/>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1681" y="154580"/>
            <a:ext cx="2193421" cy="47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gency FB" panose="020B0503020202020204" pitchFamily="34" charset="0"/>
              </a:rPr>
              <a:t>Pair work</a:t>
            </a:r>
            <a:endParaRPr lang="en-US" sz="2800" b="1" dirty="0">
              <a:solidFill>
                <a:schemeClr val="tx1"/>
              </a:solidFill>
              <a:latin typeface="Agency FB" panose="020B0503020202020204" pitchFamily="34" charset="0"/>
            </a:endParaRPr>
          </a:p>
        </p:txBody>
      </p:sp>
      <p:sp>
        <p:nvSpPr>
          <p:cNvPr id="6" name="Rectangle 5"/>
          <p:cNvSpPr/>
          <p:nvPr/>
        </p:nvSpPr>
        <p:spPr>
          <a:xfrm>
            <a:off x="546848" y="786014"/>
            <a:ext cx="6580094" cy="4191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In the last 24 hours in (a)― country, the number of deaths (b</a:t>
            </a:r>
            <a:r>
              <a:rPr lang="en-US" sz="2400" dirty="0">
                <a:solidFill>
                  <a:schemeClr val="tx1"/>
                </a:solidFill>
              </a:rPr>
              <a:t>) </a:t>
            </a:r>
            <a:r>
              <a:rPr lang="en-US" sz="2400" dirty="0" smtClean="0">
                <a:solidFill>
                  <a:schemeClr val="tx1"/>
                </a:solidFill>
              </a:rPr>
              <a:t>― detection of coronavirus has increased as (c) ― to the previous day. Thirty (d)</a:t>
            </a:r>
            <a:r>
              <a:rPr lang="en-US" sz="2400" dirty="0"/>
              <a:t> </a:t>
            </a:r>
            <a:r>
              <a:rPr lang="en-US" sz="2400" dirty="0">
                <a:solidFill>
                  <a:schemeClr val="tx1"/>
                </a:solidFill>
              </a:rPr>
              <a:t>―</a:t>
            </a:r>
            <a:r>
              <a:rPr lang="en-US" sz="2400" dirty="0" smtClean="0">
                <a:solidFill>
                  <a:schemeClr val="tx1"/>
                </a:solidFill>
              </a:rPr>
              <a:t>  have been died of coronavirus infection (e) ― 8 am on Wednesday and 8 am (f) ― Thursday. In the last 24 hours, 1,006 people (g) ― been diagnosed with coronary heart (h)</a:t>
            </a:r>
            <a:r>
              <a:rPr lang="en-US" sz="2400" dirty="0">
                <a:solidFill>
                  <a:schemeClr val="tx1"/>
                </a:solidFill>
              </a:rPr>
              <a:t> </a:t>
            </a:r>
            <a:r>
              <a:rPr lang="en-US" sz="2400" dirty="0" smtClean="0">
                <a:solidFill>
                  <a:schemeClr val="tx1"/>
                </a:solidFill>
              </a:rPr>
              <a:t>―. This information has been informed (i)</a:t>
            </a:r>
            <a:r>
              <a:rPr lang="en-US" sz="2400" dirty="0">
                <a:solidFill>
                  <a:schemeClr val="tx1"/>
                </a:solidFill>
              </a:rPr>
              <a:t> </a:t>
            </a:r>
            <a:r>
              <a:rPr lang="en-US" sz="2400" dirty="0" smtClean="0">
                <a:solidFill>
                  <a:schemeClr val="tx1"/>
                </a:solidFill>
              </a:rPr>
              <a:t>― the press release (j)</a:t>
            </a:r>
            <a:r>
              <a:rPr lang="en-US" sz="2400" dirty="0">
                <a:solidFill>
                  <a:schemeClr val="tx1"/>
                </a:solidFill>
              </a:rPr>
              <a:t> </a:t>
            </a:r>
            <a:r>
              <a:rPr lang="en-US" sz="2400" dirty="0" smtClean="0">
                <a:solidFill>
                  <a:schemeClr val="tx1"/>
                </a:solidFill>
              </a:rPr>
              <a:t>― the health department on Thursday afternoon..</a:t>
            </a:r>
          </a:p>
          <a:p>
            <a:endParaRPr lang="en-US" sz="2400" dirty="0">
              <a:solidFill>
                <a:schemeClr val="tx1"/>
              </a:solidFill>
            </a:endParaRPr>
          </a:p>
        </p:txBody>
      </p:sp>
      <p:sp>
        <p:nvSpPr>
          <p:cNvPr id="7" name="Rectangle 6"/>
          <p:cNvSpPr/>
          <p:nvPr/>
        </p:nvSpPr>
        <p:spPr>
          <a:xfrm>
            <a:off x="145109" y="4261521"/>
            <a:ext cx="1945341"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Answers:</a:t>
            </a:r>
            <a:endParaRPr lang="en-US" sz="3600" dirty="0">
              <a:solidFill>
                <a:schemeClr val="tx1"/>
              </a:solidFill>
            </a:endParaRPr>
          </a:p>
        </p:txBody>
      </p:sp>
      <p:sp>
        <p:nvSpPr>
          <p:cNvPr id="8" name="Rectangle 7"/>
          <p:cNvSpPr/>
          <p:nvPr/>
        </p:nvSpPr>
        <p:spPr>
          <a:xfrm>
            <a:off x="-231764" y="4760361"/>
            <a:ext cx="1837765"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 the</a:t>
            </a:r>
            <a:endParaRPr lang="en-US" sz="2800" dirty="0">
              <a:solidFill>
                <a:schemeClr val="tx1"/>
              </a:solidFill>
            </a:endParaRPr>
          </a:p>
        </p:txBody>
      </p:sp>
      <p:sp>
        <p:nvSpPr>
          <p:cNvPr id="9" name="Rectangle 8"/>
          <p:cNvSpPr/>
          <p:nvPr/>
        </p:nvSpPr>
        <p:spPr>
          <a:xfrm>
            <a:off x="1114673" y="4775473"/>
            <a:ext cx="1124920"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 and</a:t>
            </a:r>
            <a:endParaRPr lang="en-US" sz="2800" dirty="0">
              <a:solidFill>
                <a:schemeClr val="tx1"/>
              </a:solidFill>
            </a:endParaRPr>
          </a:p>
        </p:txBody>
      </p:sp>
      <p:sp>
        <p:nvSpPr>
          <p:cNvPr id="10" name="Rectangle 9"/>
          <p:cNvSpPr/>
          <p:nvPr/>
        </p:nvSpPr>
        <p:spPr>
          <a:xfrm>
            <a:off x="2105087" y="4754317"/>
            <a:ext cx="2016423"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 compared</a:t>
            </a:r>
            <a:endParaRPr lang="en-US" sz="2800" dirty="0">
              <a:solidFill>
                <a:schemeClr val="tx1"/>
              </a:solidFill>
            </a:endParaRPr>
          </a:p>
        </p:txBody>
      </p:sp>
      <p:sp>
        <p:nvSpPr>
          <p:cNvPr id="11" name="Rectangle 10"/>
          <p:cNvSpPr/>
          <p:nvPr/>
        </p:nvSpPr>
        <p:spPr>
          <a:xfrm>
            <a:off x="3646000" y="4754317"/>
            <a:ext cx="2202431"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 people</a:t>
            </a:r>
            <a:endParaRPr lang="en-US" sz="2800" dirty="0">
              <a:solidFill>
                <a:schemeClr val="tx1"/>
              </a:solidFill>
            </a:endParaRPr>
          </a:p>
        </p:txBody>
      </p:sp>
      <p:sp>
        <p:nvSpPr>
          <p:cNvPr id="12" name="Rectangle 11"/>
          <p:cNvSpPr/>
          <p:nvPr/>
        </p:nvSpPr>
        <p:spPr>
          <a:xfrm>
            <a:off x="145109" y="5319062"/>
            <a:ext cx="1863732"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 between</a:t>
            </a:r>
            <a:endParaRPr lang="en-US" sz="2800" dirty="0">
              <a:solidFill>
                <a:schemeClr val="tx1"/>
              </a:solidFill>
            </a:endParaRPr>
          </a:p>
        </p:txBody>
      </p:sp>
      <p:sp>
        <p:nvSpPr>
          <p:cNvPr id="13" name="Rectangle 12"/>
          <p:cNvSpPr/>
          <p:nvPr/>
        </p:nvSpPr>
        <p:spPr>
          <a:xfrm>
            <a:off x="2037883" y="5283087"/>
            <a:ext cx="950684"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f. on</a:t>
            </a:r>
            <a:endParaRPr lang="en-US" sz="2800" dirty="0">
              <a:solidFill>
                <a:schemeClr val="tx1"/>
              </a:solidFill>
            </a:endParaRPr>
          </a:p>
        </p:txBody>
      </p:sp>
      <p:sp>
        <p:nvSpPr>
          <p:cNvPr id="14" name="Rectangle 13"/>
          <p:cNvSpPr/>
          <p:nvPr/>
        </p:nvSpPr>
        <p:spPr>
          <a:xfrm>
            <a:off x="3058191" y="5280273"/>
            <a:ext cx="1263096"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g. have</a:t>
            </a:r>
            <a:endParaRPr lang="en-US" sz="2800" dirty="0">
              <a:solidFill>
                <a:schemeClr val="tx1"/>
              </a:solidFill>
            </a:endParaRPr>
          </a:p>
        </p:txBody>
      </p:sp>
      <p:sp>
        <p:nvSpPr>
          <p:cNvPr id="15" name="Rectangle 14"/>
          <p:cNvSpPr/>
          <p:nvPr/>
        </p:nvSpPr>
        <p:spPr>
          <a:xfrm>
            <a:off x="4131572" y="5295385"/>
            <a:ext cx="1969502"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 disease</a:t>
            </a:r>
            <a:endParaRPr lang="en-US" sz="2800" dirty="0">
              <a:solidFill>
                <a:schemeClr val="tx1"/>
              </a:solidFill>
            </a:endParaRPr>
          </a:p>
        </p:txBody>
      </p:sp>
      <p:sp>
        <p:nvSpPr>
          <p:cNvPr id="16" name="Rectangle 15"/>
          <p:cNvSpPr/>
          <p:nvPr/>
        </p:nvSpPr>
        <p:spPr>
          <a:xfrm>
            <a:off x="-38431" y="5769179"/>
            <a:ext cx="1322952"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 in</a:t>
            </a:r>
            <a:endParaRPr lang="en-US" sz="2800" dirty="0">
              <a:solidFill>
                <a:schemeClr val="tx1"/>
              </a:solidFill>
            </a:endParaRPr>
          </a:p>
        </p:txBody>
      </p:sp>
      <p:sp>
        <p:nvSpPr>
          <p:cNvPr id="17" name="Rectangle 16"/>
          <p:cNvSpPr/>
          <p:nvPr/>
        </p:nvSpPr>
        <p:spPr>
          <a:xfrm>
            <a:off x="755615" y="5771910"/>
            <a:ext cx="1700771" cy="41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j. of</a:t>
            </a:r>
            <a:endParaRPr lang="en-US" sz="2800" dirty="0">
              <a:solidFill>
                <a:schemeClr val="tx1"/>
              </a:solidFill>
            </a:endParaRPr>
          </a:p>
        </p:txBody>
      </p:sp>
      <p:sp>
        <p:nvSpPr>
          <p:cNvPr id="18" name="Rectangle 17"/>
          <p:cNvSpPr/>
          <p:nvPr/>
        </p:nvSpPr>
        <p:spPr>
          <a:xfrm>
            <a:off x="9197449" y="202675"/>
            <a:ext cx="1815625" cy="3993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1×5=5</a:t>
            </a:r>
            <a:endParaRPr lang="en-US" sz="2800" b="1" dirty="0">
              <a:solidFill>
                <a:srgbClr val="0070C0"/>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35" y="646238"/>
            <a:ext cx="4658775" cy="283412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530" y="3852207"/>
            <a:ext cx="4658775" cy="2633948"/>
          </a:xfrm>
          <a:prstGeom prst="rect">
            <a:avLst/>
          </a:prstGeom>
        </p:spPr>
      </p:pic>
      <p:sp>
        <p:nvSpPr>
          <p:cNvPr id="21" name="Rectangle 20"/>
          <p:cNvSpPr/>
          <p:nvPr/>
        </p:nvSpPr>
        <p:spPr>
          <a:xfrm>
            <a:off x="7317577" y="3431055"/>
            <a:ext cx="3943791" cy="324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FF"/>
                </a:solidFill>
              </a:rPr>
              <a:t>Corona has been detected in him</a:t>
            </a:r>
            <a:endParaRPr lang="en-US" sz="2000" dirty="0">
              <a:solidFill>
                <a:srgbClr val="0000FF"/>
              </a:solidFill>
            </a:endParaRPr>
          </a:p>
        </p:txBody>
      </p:sp>
      <p:sp>
        <p:nvSpPr>
          <p:cNvPr id="22" name="Rectangle 21"/>
          <p:cNvSpPr/>
          <p:nvPr/>
        </p:nvSpPr>
        <p:spPr>
          <a:xfrm>
            <a:off x="7368188" y="6450243"/>
            <a:ext cx="3943791" cy="324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FF"/>
                </a:solidFill>
              </a:rPr>
              <a:t>A patient is being buried today.</a:t>
            </a:r>
            <a:endParaRPr lang="en-US" sz="2000" dirty="0">
              <a:solidFill>
                <a:srgbClr val="0000FF"/>
              </a:solidFill>
            </a:endParaRPr>
          </a:p>
        </p:txBody>
      </p:sp>
    </p:spTree>
    <p:extLst>
      <p:ext uri="{BB962C8B-B14F-4D97-AF65-F5344CB8AC3E}">
        <p14:creationId xmlns:p14="http://schemas.microsoft.com/office/powerpoint/2010/main" val="3053749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fltVal val="0"/>
                                          </p:val>
                                        </p:tav>
                                        <p:tav tm="100000">
                                          <p:val>
                                            <p:strVal val="#ppt_w"/>
                                          </p:val>
                                        </p:tav>
                                      </p:tavLst>
                                    </p:anim>
                                    <p:anim calcmode="lin" valueType="num">
                                      <p:cBhvr>
                                        <p:cTn id="73" dur="1000" fill="hold"/>
                                        <p:tgtEl>
                                          <p:spTgt spid="14"/>
                                        </p:tgtEl>
                                        <p:attrNameLst>
                                          <p:attrName>ppt_h</p:attrName>
                                        </p:attrNameLst>
                                      </p:cBhvr>
                                      <p:tavLst>
                                        <p:tav tm="0">
                                          <p:val>
                                            <p:fltVal val="0"/>
                                          </p:val>
                                        </p:tav>
                                        <p:tav tm="100000">
                                          <p:val>
                                            <p:strVal val="#ppt_h"/>
                                          </p:val>
                                        </p:tav>
                                      </p:tavLst>
                                    </p:anim>
                                    <p:anim calcmode="lin" valueType="num">
                                      <p:cBhvr>
                                        <p:cTn id="74" dur="1000" fill="hold"/>
                                        <p:tgtEl>
                                          <p:spTgt spid="14"/>
                                        </p:tgtEl>
                                        <p:attrNameLst>
                                          <p:attrName>style.rotation</p:attrName>
                                        </p:attrNameLst>
                                      </p:cBhvr>
                                      <p:tavLst>
                                        <p:tav tm="0">
                                          <p:val>
                                            <p:fltVal val="90"/>
                                          </p:val>
                                        </p:tav>
                                        <p:tav tm="100000">
                                          <p:val>
                                            <p:fltVal val="0"/>
                                          </p:val>
                                        </p:tav>
                                      </p:tavLst>
                                    </p:anim>
                                    <p:animEffect transition="in" filter="fade">
                                      <p:cBhvr>
                                        <p:cTn id="75" dur="10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1000" fill="hold"/>
                                        <p:tgtEl>
                                          <p:spTgt spid="15"/>
                                        </p:tgtEl>
                                        <p:attrNameLst>
                                          <p:attrName>ppt_w</p:attrName>
                                        </p:attrNameLst>
                                      </p:cBhvr>
                                      <p:tavLst>
                                        <p:tav tm="0">
                                          <p:val>
                                            <p:fltVal val="0"/>
                                          </p:val>
                                        </p:tav>
                                        <p:tav tm="100000">
                                          <p:val>
                                            <p:strVal val="#ppt_w"/>
                                          </p:val>
                                        </p:tav>
                                      </p:tavLst>
                                    </p:anim>
                                    <p:anim calcmode="lin" valueType="num">
                                      <p:cBhvr>
                                        <p:cTn id="81" dur="1000" fill="hold"/>
                                        <p:tgtEl>
                                          <p:spTgt spid="15"/>
                                        </p:tgtEl>
                                        <p:attrNameLst>
                                          <p:attrName>ppt_h</p:attrName>
                                        </p:attrNameLst>
                                      </p:cBhvr>
                                      <p:tavLst>
                                        <p:tav tm="0">
                                          <p:val>
                                            <p:fltVal val="0"/>
                                          </p:val>
                                        </p:tav>
                                        <p:tav tm="100000">
                                          <p:val>
                                            <p:strVal val="#ppt_h"/>
                                          </p:val>
                                        </p:tav>
                                      </p:tavLst>
                                    </p:anim>
                                    <p:anim calcmode="lin" valueType="num">
                                      <p:cBhvr>
                                        <p:cTn id="82" dur="1000" fill="hold"/>
                                        <p:tgtEl>
                                          <p:spTgt spid="15"/>
                                        </p:tgtEl>
                                        <p:attrNameLst>
                                          <p:attrName>style.rotation</p:attrName>
                                        </p:attrNameLst>
                                      </p:cBhvr>
                                      <p:tavLst>
                                        <p:tav tm="0">
                                          <p:val>
                                            <p:fltVal val="90"/>
                                          </p:val>
                                        </p:tav>
                                        <p:tav tm="100000">
                                          <p:val>
                                            <p:fltVal val="0"/>
                                          </p:val>
                                        </p:tav>
                                      </p:tavLst>
                                    </p:anim>
                                    <p:animEffect transition="in" filter="fade">
                                      <p:cBhvr>
                                        <p:cTn id="83" dur="10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1000" fill="hold"/>
                                        <p:tgtEl>
                                          <p:spTgt spid="16"/>
                                        </p:tgtEl>
                                        <p:attrNameLst>
                                          <p:attrName>ppt_w</p:attrName>
                                        </p:attrNameLst>
                                      </p:cBhvr>
                                      <p:tavLst>
                                        <p:tav tm="0">
                                          <p:val>
                                            <p:fltVal val="0"/>
                                          </p:val>
                                        </p:tav>
                                        <p:tav tm="100000">
                                          <p:val>
                                            <p:strVal val="#ppt_w"/>
                                          </p:val>
                                        </p:tav>
                                      </p:tavLst>
                                    </p:anim>
                                    <p:anim calcmode="lin" valueType="num">
                                      <p:cBhvr>
                                        <p:cTn id="89" dur="1000" fill="hold"/>
                                        <p:tgtEl>
                                          <p:spTgt spid="16"/>
                                        </p:tgtEl>
                                        <p:attrNameLst>
                                          <p:attrName>ppt_h</p:attrName>
                                        </p:attrNameLst>
                                      </p:cBhvr>
                                      <p:tavLst>
                                        <p:tav tm="0">
                                          <p:val>
                                            <p:fltVal val="0"/>
                                          </p:val>
                                        </p:tav>
                                        <p:tav tm="100000">
                                          <p:val>
                                            <p:strVal val="#ppt_h"/>
                                          </p:val>
                                        </p:tav>
                                      </p:tavLst>
                                    </p:anim>
                                    <p:anim calcmode="lin" valueType="num">
                                      <p:cBhvr>
                                        <p:cTn id="90" dur="1000" fill="hold"/>
                                        <p:tgtEl>
                                          <p:spTgt spid="16"/>
                                        </p:tgtEl>
                                        <p:attrNameLst>
                                          <p:attrName>style.rotation</p:attrName>
                                        </p:attrNameLst>
                                      </p:cBhvr>
                                      <p:tavLst>
                                        <p:tav tm="0">
                                          <p:val>
                                            <p:fltVal val="90"/>
                                          </p:val>
                                        </p:tav>
                                        <p:tav tm="100000">
                                          <p:val>
                                            <p:fltVal val="0"/>
                                          </p:val>
                                        </p:tav>
                                      </p:tavLst>
                                    </p:anim>
                                    <p:animEffect transition="in" filter="fade">
                                      <p:cBhvr>
                                        <p:cTn id="91" dur="1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1000" fill="hold"/>
                                        <p:tgtEl>
                                          <p:spTgt spid="17"/>
                                        </p:tgtEl>
                                        <p:attrNameLst>
                                          <p:attrName>ppt_w</p:attrName>
                                        </p:attrNameLst>
                                      </p:cBhvr>
                                      <p:tavLst>
                                        <p:tav tm="0">
                                          <p:val>
                                            <p:fltVal val="0"/>
                                          </p:val>
                                        </p:tav>
                                        <p:tav tm="100000">
                                          <p:val>
                                            <p:strVal val="#ppt_w"/>
                                          </p:val>
                                        </p:tav>
                                      </p:tavLst>
                                    </p:anim>
                                    <p:anim calcmode="lin" valueType="num">
                                      <p:cBhvr>
                                        <p:cTn id="97" dur="1000" fill="hold"/>
                                        <p:tgtEl>
                                          <p:spTgt spid="17"/>
                                        </p:tgtEl>
                                        <p:attrNameLst>
                                          <p:attrName>ppt_h</p:attrName>
                                        </p:attrNameLst>
                                      </p:cBhvr>
                                      <p:tavLst>
                                        <p:tav tm="0">
                                          <p:val>
                                            <p:fltVal val="0"/>
                                          </p:val>
                                        </p:tav>
                                        <p:tav tm="100000">
                                          <p:val>
                                            <p:strVal val="#ppt_h"/>
                                          </p:val>
                                        </p:tav>
                                      </p:tavLst>
                                    </p:anim>
                                    <p:anim calcmode="lin" valueType="num">
                                      <p:cBhvr>
                                        <p:cTn id="98" dur="1000" fill="hold"/>
                                        <p:tgtEl>
                                          <p:spTgt spid="17"/>
                                        </p:tgtEl>
                                        <p:attrNameLst>
                                          <p:attrName>style.rotation</p:attrName>
                                        </p:attrNameLst>
                                      </p:cBhvr>
                                      <p:tavLst>
                                        <p:tav tm="0">
                                          <p:val>
                                            <p:fltVal val="90"/>
                                          </p:val>
                                        </p:tav>
                                        <p:tav tm="100000">
                                          <p:val>
                                            <p:fltVal val="0"/>
                                          </p:val>
                                        </p:tav>
                                      </p:tavLst>
                                    </p:anim>
                                    <p:animEffect transition="in" filter="fade">
                                      <p:cBhvr>
                                        <p:cTn id="9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1830"/>
          <a:stretch/>
        </p:blipFill>
        <p:spPr>
          <a:xfrm>
            <a:off x="14985" y="125506"/>
            <a:ext cx="12192000" cy="6732494"/>
          </a:xfrm>
          <a:prstGeom prst="rect">
            <a:avLst/>
          </a:prstGeom>
        </p:spPr>
      </p:pic>
      <p:sp>
        <p:nvSpPr>
          <p:cNvPr id="11" name="Rectangle 10"/>
          <p:cNvSpPr/>
          <p:nvPr/>
        </p:nvSpPr>
        <p:spPr>
          <a:xfrm>
            <a:off x="3370729" y="6659044"/>
            <a:ext cx="5990562" cy="19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Madhu Sudan Das. BA (Hon’s), English; MA (Double); ELL &amp; ELT, M.Ed.</a:t>
            </a:r>
            <a:endParaRPr lang="en-US" sz="1400" b="1" dirty="0">
              <a:solidFill>
                <a:schemeClr val="tx1"/>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385" y="1051112"/>
            <a:ext cx="7315200" cy="3657600"/>
          </a:xfrm>
          <a:prstGeom prst="roundRect">
            <a:avLst>
              <a:gd name="adj" fmla="val 18873"/>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120" t="-1490" r="-120" b="4929"/>
          <a:stretch/>
        </p:blipFill>
        <p:spPr>
          <a:xfrm>
            <a:off x="2453385" y="912159"/>
            <a:ext cx="7625890" cy="3796553"/>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b="6112"/>
          <a:stretch/>
        </p:blipFill>
        <p:spPr>
          <a:xfrm>
            <a:off x="2453385" y="1051111"/>
            <a:ext cx="7315200" cy="36576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19608" b="13987"/>
          <a:stretch/>
        </p:blipFill>
        <p:spPr>
          <a:xfrm>
            <a:off x="2357718" y="912159"/>
            <a:ext cx="7721557" cy="4554070"/>
          </a:xfrm>
          <a:prstGeom prst="rect">
            <a:avLst/>
          </a:prstGeom>
        </p:spPr>
      </p:pic>
    </p:spTree>
    <p:extLst>
      <p:ext uri="{BB962C8B-B14F-4D97-AF65-F5344CB8AC3E}">
        <p14:creationId xmlns:p14="http://schemas.microsoft.com/office/powerpoint/2010/main" val="11142190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6"/>
                                        </p:tgtEl>
                                        <p:attrNameLst>
                                          <p:attrName>ppt_w</p:attrName>
                                        </p:attrNameLst>
                                      </p:cBhvr>
                                      <p:tavLst>
                                        <p:tav tm="0">
                                          <p:val>
                                            <p:strVal val="ppt_w"/>
                                          </p:val>
                                        </p:tav>
                                        <p:tav tm="100000">
                                          <p:val>
                                            <p:fltVal val="0"/>
                                          </p:val>
                                        </p:tav>
                                      </p:tavLst>
                                    </p:anim>
                                    <p:anim calcmode="lin" valueType="num">
                                      <p:cBhvr>
                                        <p:cTn id="7" dur="1000"/>
                                        <p:tgtEl>
                                          <p:spTgt spid="16"/>
                                        </p:tgtEl>
                                        <p:attrNameLst>
                                          <p:attrName>ppt_h</p:attrName>
                                        </p:attrNameLst>
                                      </p:cBhvr>
                                      <p:tavLst>
                                        <p:tav tm="0">
                                          <p:val>
                                            <p:strVal val="ppt_h"/>
                                          </p:val>
                                        </p:tav>
                                        <p:tav tm="100000">
                                          <p:val>
                                            <p:fltVal val="0"/>
                                          </p:val>
                                        </p:tav>
                                      </p:tavLst>
                                    </p:anim>
                                    <p:anim calcmode="lin" valueType="num">
                                      <p:cBhvr>
                                        <p:cTn id="8" dur="1000"/>
                                        <p:tgtEl>
                                          <p:spTgt spid="16"/>
                                        </p:tgtEl>
                                        <p:attrNameLst>
                                          <p:attrName>style.rotation</p:attrName>
                                        </p:attrNameLst>
                                      </p:cBhvr>
                                      <p:tavLst>
                                        <p:tav tm="0">
                                          <p:val>
                                            <p:fltVal val="0"/>
                                          </p:val>
                                        </p:tav>
                                        <p:tav tm="100000">
                                          <p:val>
                                            <p:fltVal val="90"/>
                                          </p:val>
                                        </p:tav>
                                      </p:tavLst>
                                    </p:anim>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3165</TotalTime>
  <Words>1911</Words>
  <Application>Microsoft Office PowerPoint</Application>
  <PresentationFormat>Widescreen</PresentationFormat>
  <Paragraphs>234</Paragraphs>
  <Slides>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Agency FB</vt:lpstr>
      <vt:lpstr>Arial</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AsuVibo</dc:creator>
  <cp:lastModifiedBy>AsuVibo</cp:lastModifiedBy>
  <cp:revision>231</cp:revision>
  <dcterms:created xsi:type="dcterms:W3CDTF">2021-04-08T11:27:31Z</dcterms:created>
  <dcterms:modified xsi:type="dcterms:W3CDTF">2021-06-11T12:22:29Z</dcterms:modified>
</cp:coreProperties>
</file>