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7" r:id="rId13"/>
    <p:sldId id="293" r:id="rId14"/>
    <p:sldId id="298" r:id="rId15"/>
    <p:sldId id="294" r:id="rId16"/>
    <p:sldId id="295" r:id="rId17"/>
    <p:sldId id="281" r:id="rId18"/>
    <p:sldId id="296" r:id="rId19"/>
    <p:sldId id="273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9C2AA-A30E-43D7-8E26-AF52DA9A02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3611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37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62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n.wikipedia.org/wiki/%E0%A6%B6%E0%A6%B0%E0%A6%BF%E0%A6%AF%E0%A6%BC%E0%A6%BE%E0%A6%B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85728"/>
            <a:ext cx="8929718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s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8715404" cy="4786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42910" y="4429132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\Desktop\437856_1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285728"/>
            <a:ext cx="2286016" cy="1857388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1857355" y="2357430"/>
            <a:ext cx="4429157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অর্থে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7158" y="4000504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4282" y="1928802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28860" y="500042"/>
            <a:ext cx="4286280" cy="107157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কিতাব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42910" y="4357694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8860" y="2071678"/>
            <a:ext cx="4214842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500042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57148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1829" y="1571612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5720" y="4286256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57422" y="214290"/>
            <a:ext cx="4286280" cy="107157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পরিভাষায়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সুন্নাহ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1285860"/>
            <a:ext cx="8858312" cy="164307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5688" y="3071810"/>
            <a:ext cx="8858312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ইজমা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2844" y="4929198"/>
            <a:ext cx="9001156" cy="178595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1214422"/>
            <a:ext cx="8858312" cy="164307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2928934"/>
            <a:ext cx="8786874" cy="1500198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4282" y="4572008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37668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107940" y="233426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312928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29360" y="40767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4881880"/>
            <a:ext cx="3657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26080" y="58445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Users\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14290"/>
            <a:ext cx="2285984" cy="1790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8580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57804" y="16332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5146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69284" y="34620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16560" y="51054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756920" y="59969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00166" y="142852"/>
            <a:ext cx="6215106" cy="857256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357562"/>
            <a:ext cx="707236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214818"/>
            <a:ext cx="692948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290" y="5072074"/>
            <a:ext cx="678661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290" y="6000768"/>
            <a:ext cx="671517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170" name="Picture 2" descr="C:\Users\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142984"/>
            <a:ext cx="7358114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7620" y="500042"/>
            <a:ext cx="5286380" cy="1446550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4500570"/>
            <a:ext cx="8786874" cy="20005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শামছুল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(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ইউনূস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খাদিজিয়া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ঈশ্বরগঞ্জ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01746-859324</a:t>
            </a:r>
            <a:r>
              <a:rPr lang="ar-MA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11.06.2021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mdshamsulislam999@gmail.com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\Desktop\cddd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714776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1538" y="142852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42926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 rot="5400000">
            <a:off x="3639508" y="121822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001156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636"/>
            <a:ext cx="7786742" cy="196977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54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2857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194" name="Picture 2" descr="C:\Users\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736"/>
            <a:ext cx="7572428" cy="3357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787052"/>
            <a:ext cx="632723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43306" y="2057400"/>
            <a:ext cx="5357850" cy="401480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 মিনিট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28802"/>
            <a:ext cx="3143272" cy="478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931253" cy="1323439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1433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143116"/>
            <a:ext cx="281208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4" y="2000240"/>
            <a:ext cx="2286000" cy="1800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49707"/>
            <a:ext cx="2522220" cy="21107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29388" y="4071942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3276600"/>
            <a:ext cx="6572296" cy="2295540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357290" y="428604"/>
            <a:ext cx="6719894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712542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684443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42910" y="52863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5214950"/>
            <a:ext cx="692948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00034" y="3286124"/>
            <a:ext cx="7696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5357826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4267200"/>
            <a:ext cx="415698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282" y="5286388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2143116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/>
              <a:t>উসুলে ফিকাহ সেই সকল মুলনীতির নাম যার মাধ্যমে </a:t>
            </a:r>
            <a:r>
              <a:rPr lang="bn-BD" dirty="0" smtClean="0">
                <a:hlinkClick r:id="rId4" tooltip="শরিয়াহ"/>
              </a:rPr>
              <a:t>শরিয়াতের</a:t>
            </a:r>
            <a:r>
              <a:rPr lang="bn-BD" dirty="0" smtClean="0"/>
              <a:t> বিস্তারিত উৎস থেকে হুকুম-আহকাম উদ্ঘাটন করা যায়”।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31" y="1994616"/>
            <a:ext cx="2557119" cy="1967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610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s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86124"/>
            <a:ext cx="7072362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1114</TotalTime>
  <Words>747</Words>
  <Application>Microsoft Office PowerPoint</Application>
  <PresentationFormat>On-screen Show (4:3)</PresentationFormat>
  <Paragraphs>145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s</cp:lastModifiedBy>
  <cp:revision>316</cp:revision>
  <dcterms:created xsi:type="dcterms:W3CDTF">2015-05-23T05:54:04Z</dcterms:created>
  <dcterms:modified xsi:type="dcterms:W3CDTF">2021-06-11T05:25:58Z</dcterms:modified>
</cp:coreProperties>
</file>