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4140" y="381000"/>
            <a:ext cx="5773460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7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bn-IN" sz="7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37" y="2362200"/>
            <a:ext cx="5385955" cy="40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357" y="739099"/>
            <a:ext cx="1215738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8583" y="584751"/>
            <a:ext cx="6965026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বারোটা শসা আছে তা দেখাও?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6808" y="3249466"/>
            <a:ext cx="7404747" cy="129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7826" y="1741630"/>
            <a:ext cx="7423729" cy="129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51080" y="4794043"/>
            <a:ext cx="7430475" cy="12927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787381" y="3205946"/>
            <a:ext cx="969892" cy="129318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1206275" y="3237344"/>
            <a:ext cx="969892" cy="12931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1640643" y="3249234"/>
            <a:ext cx="969892" cy="129318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2010749" y="3273164"/>
            <a:ext cx="969892" cy="129318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2421509" y="3329844"/>
            <a:ext cx="969892" cy="12931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4022350" y="3273164"/>
            <a:ext cx="969892" cy="129318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4402128" y="3302518"/>
            <a:ext cx="969892" cy="1293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3" y="4919969"/>
            <a:ext cx="960517" cy="10530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78" y="4961233"/>
            <a:ext cx="960517" cy="10530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86" y="4947841"/>
            <a:ext cx="960517" cy="10530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79" y="5004521"/>
            <a:ext cx="960517" cy="10530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92" y="5016541"/>
            <a:ext cx="960517" cy="10530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41" y="4929256"/>
            <a:ext cx="960517" cy="1053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1040140" y="1811419"/>
            <a:ext cx="433406" cy="12688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1463194" y="1866845"/>
            <a:ext cx="433406" cy="12688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1820711" y="1854709"/>
            <a:ext cx="433406" cy="12688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2176305" y="1852683"/>
            <a:ext cx="433406" cy="12688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2609044" y="1880064"/>
            <a:ext cx="433406" cy="126883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4132912" y="1866845"/>
            <a:ext cx="433406" cy="12688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4586914" y="1880064"/>
            <a:ext cx="433406" cy="126883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5040916" y="1823385"/>
            <a:ext cx="433406" cy="126883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210" l="2649" r="32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15"/>
          <a:stretch/>
        </p:blipFill>
        <p:spPr>
          <a:xfrm>
            <a:off x="5396509" y="1811419"/>
            <a:ext cx="433406" cy="126883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4823924" y="3355800"/>
            <a:ext cx="969892" cy="12931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5325334" y="3274555"/>
            <a:ext cx="969892" cy="12931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5686313" y="3341158"/>
            <a:ext cx="969892" cy="12931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7085786" y="3260654"/>
            <a:ext cx="969892" cy="12931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7446765" y="3312100"/>
            <a:ext cx="969892" cy="129318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06283" y="3236246"/>
            <a:ext cx="995033" cy="1099244"/>
            <a:chOff x="9850582" y="1654550"/>
            <a:chExt cx="1326711" cy="1099244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8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6330" y="379805"/>
            <a:ext cx="3730339" cy="2308324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1712686"/>
            <a:ext cx="8240486" cy="44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977" y="304800"/>
            <a:ext cx="490207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027" y="1981200"/>
            <a:ext cx="64070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আকলিমা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পাঁচপুকুর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বিদ্যালয়,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bn-I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8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61151"/>
            <a:ext cx="6172199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2486" y="2805405"/>
            <a:ext cx="6912429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 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(11-12)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53062"/>
            <a:ext cx="2590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1211" y="1847901"/>
            <a:ext cx="7096989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১থেকে ২০ পর্যন্ত বাস্তব উপকরণ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২০ পর্যন্ত ছবি দেখে গণনা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1148" y="18288"/>
            <a:ext cx="586740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2348" y="4597005"/>
            <a:ext cx="413465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১১টি টিয়া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2787" y="670366"/>
            <a:ext cx="410902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টিয়া পাখি?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19" y="6236389"/>
            <a:ext cx="7869094" cy="446691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19991" y="5702180"/>
            <a:ext cx="7857597" cy="437989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06108" y="574919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2743251" y="1683040"/>
            <a:ext cx="852617" cy="146209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3259856" y="1703710"/>
            <a:ext cx="852617" cy="146209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3852232" y="1723905"/>
            <a:ext cx="852617" cy="146209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4393402" y="1687184"/>
            <a:ext cx="852617" cy="146209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4948183" y="1729059"/>
            <a:ext cx="852617" cy="146209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2342347" y="3077750"/>
            <a:ext cx="852617" cy="146209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2889022" y="2996929"/>
            <a:ext cx="852617" cy="146209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3471588" y="3033250"/>
            <a:ext cx="852617" cy="146209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4061593" y="3013055"/>
            <a:ext cx="852617" cy="146209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4628229" y="2959467"/>
            <a:ext cx="852617" cy="146209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1414" r="18485" b="6870"/>
          <a:stretch/>
        </p:blipFill>
        <p:spPr>
          <a:xfrm flipH="1">
            <a:off x="5883655" y="2474623"/>
            <a:ext cx="852617" cy="146209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731878" y="6296962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57335" y="5752260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470062" y="5758400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76048" y="575226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00936" y="5758402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118445" y="575533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472720" y="5758402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40453" y="575840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82794" y="5758402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68655" y="575226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17459" y="1501364"/>
            <a:ext cx="4784354" cy="2990713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3" grpId="0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247" y="22469"/>
            <a:ext cx="6930737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518" y="4358551"/>
            <a:ext cx="297261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9231" y="2339121"/>
            <a:ext cx="1574223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1১টি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844" y="1835172"/>
            <a:ext cx="1574223" cy="41242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1১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1582" y="826277"/>
            <a:ext cx="389828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বেলুন?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031389" y="1675054"/>
            <a:ext cx="1078019" cy="1437359"/>
          </a:xfrm>
          <a:prstGeom prst="rect">
            <a:avLst/>
          </a:prstGeom>
        </p:spPr>
      </p:pic>
      <p:pic>
        <p:nvPicPr>
          <p:cNvPr id="22" name="Picture 21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752417" y="1620442"/>
            <a:ext cx="1078019" cy="1437359"/>
          </a:xfrm>
          <a:prstGeom prst="rect">
            <a:avLst/>
          </a:prstGeom>
        </p:spPr>
      </p:pic>
      <p:pic>
        <p:nvPicPr>
          <p:cNvPr id="24" name="Picture 23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409726" y="1634982"/>
            <a:ext cx="1078019" cy="1437359"/>
          </a:xfrm>
          <a:prstGeom prst="rect">
            <a:avLst/>
          </a:prstGeom>
        </p:spPr>
      </p:pic>
      <p:pic>
        <p:nvPicPr>
          <p:cNvPr id="25" name="Picture 24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012462" y="1645773"/>
            <a:ext cx="1078019" cy="1396969"/>
          </a:xfrm>
          <a:prstGeom prst="rect">
            <a:avLst/>
          </a:prstGeom>
        </p:spPr>
      </p:pic>
      <p:pic>
        <p:nvPicPr>
          <p:cNvPr id="26" name="Picture 25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645577" y="1584047"/>
            <a:ext cx="1078019" cy="1437359"/>
          </a:xfrm>
          <a:prstGeom prst="rect">
            <a:avLst/>
          </a:prstGeom>
        </p:spPr>
      </p:pic>
      <p:pic>
        <p:nvPicPr>
          <p:cNvPr id="27" name="Picture 26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059527" y="2672577"/>
            <a:ext cx="1078019" cy="1437359"/>
          </a:xfrm>
          <a:prstGeom prst="rect">
            <a:avLst/>
          </a:prstGeom>
        </p:spPr>
      </p:pic>
      <p:pic>
        <p:nvPicPr>
          <p:cNvPr id="28" name="Picture 27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751691" y="2672577"/>
            <a:ext cx="1078019" cy="1437359"/>
          </a:xfrm>
          <a:prstGeom prst="rect">
            <a:avLst/>
          </a:prstGeom>
        </p:spPr>
      </p:pic>
      <p:pic>
        <p:nvPicPr>
          <p:cNvPr id="29" name="Picture 28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3368503" y="2760819"/>
            <a:ext cx="1078019" cy="1437359"/>
          </a:xfrm>
          <a:prstGeom prst="rect">
            <a:avLst/>
          </a:prstGeom>
        </p:spPr>
      </p:pic>
      <p:pic>
        <p:nvPicPr>
          <p:cNvPr id="30" name="Picture 29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041148" y="2731393"/>
            <a:ext cx="1078019" cy="1437359"/>
          </a:xfrm>
          <a:prstGeom prst="rect">
            <a:avLst/>
          </a:prstGeom>
        </p:spPr>
      </p:pic>
      <p:pic>
        <p:nvPicPr>
          <p:cNvPr id="31" name="Picture 30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4652985" y="2760819"/>
            <a:ext cx="1078019" cy="1437359"/>
          </a:xfrm>
          <a:prstGeom prst="rect">
            <a:avLst/>
          </a:prstGeom>
        </p:spPr>
      </p:pic>
      <p:pic>
        <p:nvPicPr>
          <p:cNvPr id="32" name="Picture 31" descr="bellok.pn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6010862" y="2159917"/>
            <a:ext cx="1078019" cy="14373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3" y="5770148"/>
            <a:ext cx="7869094" cy="446691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04001" y="5291769"/>
            <a:ext cx="7857597" cy="437989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89257" y="534799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0430" y="5805878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57335" y="5359047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381759" y="534799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35102" y="5376637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059526" y="5362639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159236" y="534799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27314" y="5359047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51737" y="534799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05081" y="5376637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529505" y="534799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153841" y="1721429"/>
            <a:ext cx="4767841" cy="2714247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23" grpId="0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2533" y="0"/>
            <a:ext cx="6930737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8255" y="3472073"/>
            <a:ext cx="2097526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0741" y="2211494"/>
            <a:ext cx="245643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1549775"/>
            <a:ext cx="2152062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1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7294" y="664704"/>
            <a:ext cx="4368255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বোতল?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1981286" y="1493391"/>
            <a:ext cx="498764" cy="1758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2432282" y="1549775"/>
            <a:ext cx="498764" cy="17199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2875887" y="1473205"/>
            <a:ext cx="498764" cy="17199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3344219" y="1517288"/>
            <a:ext cx="498764" cy="17199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3755374" y="1535102"/>
            <a:ext cx="498764" cy="16843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1934145" y="3067298"/>
            <a:ext cx="498764" cy="17948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2334009" y="3067298"/>
            <a:ext cx="498764" cy="17948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2828281" y="3052492"/>
            <a:ext cx="498764" cy="17948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3327963" y="3036293"/>
            <a:ext cx="498764" cy="17948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3808999" y="3058877"/>
            <a:ext cx="498764" cy="17948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6325" r="6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36" r="33927"/>
          <a:stretch/>
        </p:blipFill>
        <p:spPr>
          <a:xfrm>
            <a:off x="4834577" y="1680367"/>
            <a:ext cx="498764" cy="17948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13" y="5770148"/>
            <a:ext cx="7869094" cy="446691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04001" y="5291769"/>
            <a:ext cx="7857597" cy="437989"/>
          </a:xfrm>
          <a:prstGeom prst="roundRect">
            <a:avLst/>
          </a:prstGeom>
          <a:gradFill>
            <a:gsLst>
              <a:gs pos="0">
                <a:srgbClr val="FFC000"/>
              </a:gs>
              <a:gs pos="53000">
                <a:schemeClr val="accent3">
                  <a:lumMod val="40000"/>
                  <a:lumOff val="60000"/>
                </a:schemeClr>
              </a:gs>
              <a:gs pos="2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9257" y="534799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20430" y="5805878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57335" y="5359047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381759" y="534799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35102" y="5376637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059526" y="5362639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159236" y="534799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27314" y="5359047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51737" y="534799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205081" y="5376637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29505" y="5347991"/>
            <a:ext cx="282821" cy="325543"/>
          </a:xfrm>
          <a:prstGeom prst="ellipse">
            <a:avLst/>
          </a:prstGeom>
          <a:gradFill>
            <a:gsLst>
              <a:gs pos="10000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67254" y="1577878"/>
            <a:ext cx="3514224" cy="3297389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23" grpId="0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94576" y="4699586"/>
            <a:ext cx="1863438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১২টি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4576" y="631778"/>
            <a:ext cx="1863438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১১টি</a:t>
            </a:r>
            <a:r>
              <a:rPr lang="bn-IN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055" y="27668"/>
            <a:ext cx="757843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আবার একটু দেখে নিই 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02643" y="1326506"/>
            <a:ext cx="5953969" cy="2332310"/>
            <a:chOff x="1114495" y="1695177"/>
            <a:chExt cx="7938625" cy="338712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495" y="1710294"/>
              <a:ext cx="1621904" cy="110313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051" y="1695177"/>
              <a:ext cx="1621904" cy="110313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791" y="1727984"/>
              <a:ext cx="1621904" cy="110313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552" y="1710294"/>
              <a:ext cx="1621904" cy="110313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405" y="2891547"/>
              <a:ext cx="1621904" cy="110313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399" y="2924354"/>
              <a:ext cx="1621904" cy="110313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308" y="2906664"/>
              <a:ext cx="1621904" cy="110313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307" y="2904611"/>
              <a:ext cx="1621904" cy="110313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091" y="1743783"/>
              <a:ext cx="1621904" cy="110313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216" y="2813427"/>
              <a:ext cx="1621904" cy="110313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2" b="100000" l="0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399" y="3979164"/>
              <a:ext cx="1621904" cy="1103133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449119" y="4079442"/>
            <a:ext cx="5565740" cy="2544309"/>
            <a:chOff x="1253009" y="2685328"/>
            <a:chExt cx="6967101" cy="366798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09" y="2685329"/>
              <a:ext cx="1392381" cy="139238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390" y="2685329"/>
              <a:ext cx="1392381" cy="139238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771" y="2685329"/>
              <a:ext cx="1392381" cy="1392381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536" y="2685328"/>
              <a:ext cx="1392381" cy="139238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917" y="2744207"/>
              <a:ext cx="1392381" cy="139238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009" y="3876820"/>
              <a:ext cx="1392381" cy="139238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941" y="3784309"/>
              <a:ext cx="1392381" cy="139238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5" y="3876819"/>
              <a:ext cx="1392381" cy="139238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056" y="3876819"/>
              <a:ext cx="1392381" cy="139238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729" y="3977264"/>
              <a:ext cx="1392381" cy="139238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821" y="4960934"/>
              <a:ext cx="1392381" cy="139238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5" r="9823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9910" y="4960934"/>
              <a:ext cx="1392381" cy="1392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43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11" y="565797"/>
            <a:ext cx="192201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9765" y="175505"/>
            <a:ext cx="6965026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এগারোটা ইট আছে তা দেখাও?   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6808" y="3249466"/>
            <a:ext cx="7404747" cy="129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7826" y="1741630"/>
            <a:ext cx="7423729" cy="12927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51080" y="4794043"/>
            <a:ext cx="7430475" cy="12927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95" y="1760390"/>
            <a:ext cx="740213" cy="9869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8" y="1855146"/>
            <a:ext cx="740213" cy="98695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08" y="1897293"/>
            <a:ext cx="740213" cy="98695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66" y="1911912"/>
            <a:ext cx="740213" cy="98695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39" y="1909307"/>
            <a:ext cx="740213" cy="9869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95" y="1894517"/>
            <a:ext cx="740213" cy="98695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25" y="1957768"/>
            <a:ext cx="740213" cy="98695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72" y="1962337"/>
            <a:ext cx="740213" cy="986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787381" y="3205946"/>
            <a:ext cx="969892" cy="129318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1206275" y="3237344"/>
            <a:ext cx="969892" cy="129318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1640643" y="3249234"/>
            <a:ext cx="969892" cy="129318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2010749" y="3273164"/>
            <a:ext cx="969892" cy="129318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2421509" y="3329844"/>
            <a:ext cx="969892" cy="129318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4022350" y="3273164"/>
            <a:ext cx="969892" cy="129318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4402128" y="3302518"/>
            <a:ext cx="969892" cy="129318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4850198" y="3317194"/>
            <a:ext cx="969892" cy="129318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5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182">
            <a:off x="5352216" y="3285978"/>
            <a:ext cx="969892" cy="1293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3" y="4919969"/>
            <a:ext cx="960517" cy="10530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78" y="4961233"/>
            <a:ext cx="960517" cy="10530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86" y="4947841"/>
            <a:ext cx="960517" cy="105301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79" y="5004521"/>
            <a:ext cx="960517" cy="10530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92" y="5016541"/>
            <a:ext cx="960517" cy="10530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68" y="4893437"/>
            <a:ext cx="960517" cy="10530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29" y="4893436"/>
            <a:ext cx="960517" cy="10530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26" y="4893435"/>
            <a:ext cx="960517" cy="10530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5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77" y="4919969"/>
            <a:ext cx="960517" cy="10530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61" y="2003934"/>
            <a:ext cx="740213" cy="9869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08" y="1972718"/>
            <a:ext cx="740213" cy="98695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54" y="1957768"/>
            <a:ext cx="740213" cy="986951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98498" y="1622055"/>
            <a:ext cx="995033" cy="1099244"/>
            <a:chOff x="9850582" y="1654550"/>
            <a:chExt cx="1326711" cy="109924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9850582" y="2093335"/>
              <a:ext cx="393770" cy="549622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0244352" y="1654550"/>
              <a:ext cx="932941" cy="1099244"/>
            </a:xfrm>
            <a:prstGeom prst="line">
              <a:avLst/>
            </a:prstGeom>
            <a:ln w="16192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9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112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kamruzzaman himu</dc:creator>
  <cp:lastModifiedBy>kamruzzaman himu</cp:lastModifiedBy>
  <cp:revision>3</cp:revision>
  <dcterms:created xsi:type="dcterms:W3CDTF">2006-08-16T00:00:00Z</dcterms:created>
  <dcterms:modified xsi:type="dcterms:W3CDTF">2021-06-10T16:40:09Z</dcterms:modified>
</cp:coreProperties>
</file>