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" saveSubsetFonts="1">
  <p:sldMasterIdLst>
    <p:sldMasterId id="2147483732" r:id="rId1"/>
  </p:sldMasterIdLst>
  <p:sldIdLst>
    <p:sldId id="274" r:id="rId2"/>
    <p:sldId id="257" r:id="rId3"/>
    <p:sldId id="256" r:id="rId4"/>
    <p:sldId id="262" r:id="rId5"/>
    <p:sldId id="263" r:id="rId6"/>
    <p:sldId id="268" r:id="rId7"/>
    <p:sldId id="266" r:id="rId8"/>
    <p:sldId id="275" r:id="rId9"/>
    <p:sldId id="276" r:id="rId10"/>
    <p:sldId id="278" r:id="rId11"/>
    <p:sldId id="277" r:id="rId12"/>
    <p:sldId id="269" r:id="rId13"/>
    <p:sldId id="267" r:id="rId14"/>
    <p:sldId id="279" r:id="rId15"/>
    <p:sldId id="280" r:id="rId16"/>
  </p:sldIdLst>
  <p:sldSz cx="9144000" cy="9144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584" y="-72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6218863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336803"/>
            <a:ext cx="77724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4815477"/>
            <a:ext cx="77724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6604001"/>
            <a:ext cx="9147765" cy="2549451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C3CE29-4C72-45DA-8854-BB861136B1F1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0508C5-F452-4894-A3D9-812F1B914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75107"/>
            <a:ext cx="82296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3CE29-4C72-45DA-8854-BB861136B1F1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08C5-F452-4894-A3D9-812F1B914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366188"/>
            <a:ext cx="1777471" cy="745701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9"/>
            <a:ext cx="632460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3CE29-4C72-45DA-8854-BB861136B1F1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08C5-F452-4894-A3D9-812F1B914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3CE29-4C72-45DA-8854-BB861136B1F1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08C5-F452-4894-A3D9-812F1B914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412949"/>
            <a:ext cx="77724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3908950"/>
            <a:ext cx="4572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3CE29-4C72-45DA-8854-BB861136B1F1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08C5-F452-4894-A3D9-812F1B914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4007296"/>
            <a:ext cx="18288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4007296"/>
            <a:ext cx="18288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75106"/>
            <a:ext cx="403860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75106"/>
            <a:ext cx="403860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3CE29-4C72-45DA-8854-BB861136B1F1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08C5-F452-4894-A3D9-812F1B914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067"/>
            <a:ext cx="82296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7213600"/>
            <a:ext cx="4040188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7213600"/>
            <a:ext cx="4041775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925726"/>
            <a:ext cx="4040188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25726"/>
            <a:ext cx="4041775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3CE29-4C72-45DA-8854-BB861136B1F1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08C5-F452-4894-A3D9-812F1B914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3CE29-4C72-45DA-8854-BB861136B1F1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08C5-F452-4894-A3D9-812F1B914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3CE29-4C72-45DA-8854-BB861136B1F1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08C5-F452-4894-A3D9-812F1B914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502400"/>
            <a:ext cx="7481776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7140136"/>
            <a:ext cx="3974592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365760"/>
            <a:ext cx="7479792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8543925"/>
            <a:ext cx="1920240" cy="487680"/>
          </a:xfrm>
        </p:spPr>
        <p:txBody>
          <a:bodyPr/>
          <a:lstStyle>
            <a:extLst/>
          </a:lstStyle>
          <a:p>
            <a:fld id="{5EC3CE29-4C72-45DA-8854-BB861136B1F1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08C5-F452-4894-A3D9-812F1B914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7257871"/>
            <a:ext cx="71628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253291"/>
            <a:ext cx="86868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C3CE29-4C72-45DA-8854-BB861136B1F1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8543927"/>
            <a:ext cx="235068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0508C5-F452-4894-A3D9-812F1B914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486831"/>
            <a:ext cx="8075432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7" y="6669325"/>
            <a:ext cx="3802003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0" y="7713364"/>
            <a:ext cx="3802003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7721672"/>
            <a:ext cx="3402315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6" y="7716985"/>
            <a:ext cx="3405509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6651253"/>
            <a:ext cx="18288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6651253"/>
            <a:ext cx="18288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7" y="6669325"/>
            <a:ext cx="3802003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0" y="7713364"/>
            <a:ext cx="3802003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7721672"/>
            <a:ext cx="3402315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6" y="7716985"/>
            <a:ext cx="3405509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66184"/>
            <a:ext cx="82296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75106"/>
            <a:ext cx="82296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8543925"/>
            <a:ext cx="192024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C3CE29-4C72-45DA-8854-BB861136B1F1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8543927"/>
            <a:ext cx="235068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8543927"/>
            <a:ext cx="36576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0508C5-F452-4894-A3D9-812F1B914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1295401"/>
            <a:ext cx="8026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/>
              <a:t>স্বাগতম</a:t>
            </a:r>
            <a:endParaRPr lang="en-US" sz="13800" dirty="0"/>
          </a:p>
        </p:txBody>
      </p:sp>
      <p:pic>
        <p:nvPicPr>
          <p:cNvPr id="3" name="Picture 2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800" y="3581400"/>
            <a:ext cx="39624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209800"/>
            <a:ext cx="8077199" cy="5666581"/>
          </a:xfrm>
        </p:spPr>
      </p:pic>
      <p:sp>
        <p:nvSpPr>
          <p:cNvPr id="5" name="TextBox 4"/>
          <p:cNvSpPr txBox="1"/>
          <p:nvPr/>
        </p:nvSpPr>
        <p:spPr>
          <a:xfrm>
            <a:off x="533400" y="838200"/>
            <a:ext cx="7924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জাতির জনক বঙ্গবন্দ শেখ মুজিবুর রহমনএর অবধান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772950"/>
            <a:ext cx="762000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4200" y="5029200"/>
            <a:ext cx="2501900" cy="2428875"/>
          </a:xfrm>
        </p:spPr>
      </p:pic>
      <p:sp>
        <p:nvSpPr>
          <p:cNvPr id="5" name="Flowchart: Punched Tape 4"/>
          <p:cNvSpPr/>
          <p:nvPr/>
        </p:nvSpPr>
        <p:spPr>
          <a:xfrm>
            <a:off x="838200" y="914400"/>
            <a:ext cx="7467600" cy="1524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/>
              <a:t>একক কাজ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3124200"/>
            <a:ext cx="64008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জাতিয় বিষয় বাংলাদেশ লিখ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/>
        </p:nvSpPr>
        <p:spPr>
          <a:xfrm>
            <a:off x="1295400" y="609600"/>
            <a:ext cx="6934200" cy="14478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দলীয় কাজ</a:t>
            </a:r>
            <a:endParaRPr lang="en-US" sz="6600" dirty="0"/>
          </a:p>
        </p:txBody>
      </p:sp>
      <p:pic>
        <p:nvPicPr>
          <p:cNvPr id="6" name="Content Placeholder 5" descr="bi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3200400"/>
            <a:ext cx="2847975" cy="1600200"/>
          </a:xfrm>
        </p:spPr>
      </p:pic>
      <p:pic>
        <p:nvPicPr>
          <p:cNvPr id="8" name="Picture 7" descr="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3276600"/>
            <a:ext cx="2524125" cy="1809750"/>
          </a:xfrm>
          <a:prstGeom prst="rect">
            <a:avLst/>
          </a:prstGeom>
        </p:spPr>
      </p:pic>
      <p:pic>
        <p:nvPicPr>
          <p:cNvPr id="9" name="Picture 8" descr="sa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0" y="3429000"/>
            <a:ext cx="2857500" cy="1600200"/>
          </a:xfrm>
          <a:prstGeom prst="rect">
            <a:avLst/>
          </a:prstGeom>
        </p:spPr>
      </p:pic>
      <p:pic>
        <p:nvPicPr>
          <p:cNvPr id="10" name="Picture 9" descr="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0" y="5257800"/>
            <a:ext cx="1876425" cy="2428875"/>
          </a:xfrm>
          <a:prstGeom prst="rect">
            <a:avLst/>
          </a:prstGeom>
        </p:spPr>
      </p:pic>
      <p:pic>
        <p:nvPicPr>
          <p:cNvPr id="11" name="Picture 10" descr="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600" y="6248400"/>
            <a:ext cx="2857500" cy="1600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1000" y="2209800"/>
            <a:ext cx="8001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সংখেপে লিখো</a:t>
            </a:r>
            <a:endParaRPr lang="en-US" sz="4000" dirty="0"/>
          </a:p>
        </p:txBody>
      </p:sp>
      <p:sp>
        <p:nvSpPr>
          <p:cNvPr id="13" name="Down Arrow 12"/>
          <p:cNvSpPr/>
          <p:nvPr/>
        </p:nvSpPr>
        <p:spPr>
          <a:xfrm>
            <a:off x="1600200" y="26670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696200" y="27432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800600" y="28194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flipH="1">
            <a:off x="5638800" y="54864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1371600" y="50292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3810000"/>
            <a:ext cx="8229600" cy="351392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IN" sz="4800" dirty="0" smtClean="0"/>
              <a:t>বাংলাদ সম্প্রকে সামারি কর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75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sz="12800" dirty="0" smtClean="0"/>
              <a:t>বাড়ীর কাজ</a:t>
            </a: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4191000"/>
            <a:ext cx="5716418" cy="320119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IN" sz="9600" dirty="0" smtClean="0"/>
              <a:t>ধন্যবাদ</a:t>
            </a:r>
            <a:endParaRPr lang="en-US" sz="9600" dirty="0"/>
          </a:p>
        </p:txBody>
      </p:sp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362200"/>
            <a:ext cx="2657475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0" y="381000"/>
            <a:ext cx="9144000" cy="2971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bg1"/>
                </a:solidFill>
              </a:rPr>
              <a:t>শিক্ষক পরিচিতি</a:t>
            </a:r>
            <a:endParaRPr lang="en-US" sz="8800" dirty="0">
              <a:solidFill>
                <a:schemeClr val="bg1"/>
              </a:solidFill>
            </a:endParaRPr>
          </a:p>
        </p:txBody>
      </p:sp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6600"/>
            <a:ext cx="2641600" cy="2305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81200" y="3657600"/>
            <a:ext cx="5486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/>
              <a:t>mohiuddin</a:t>
            </a:r>
            <a:endParaRPr lang="bn-IN" sz="5400" dirty="0" smtClean="0"/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 </a:t>
            </a:r>
            <a:r>
              <a:rPr lang="en-US" sz="3200" dirty="0" err="1" smtClean="0"/>
              <a:t>হিজলা</a:t>
            </a:r>
            <a:r>
              <a:rPr lang="en-US" sz="3200" dirty="0" smtClean="0"/>
              <a:t> , </a:t>
            </a:r>
            <a:r>
              <a:rPr lang="en-US" sz="3200" dirty="0" err="1" smtClean="0"/>
              <a:t>বারিশাল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752600"/>
          </a:xfrm>
        </p:spPr>
        <p:txBody>
          <a:bodyPr>
            <a:noAutofit/>
          </a:bodyPr>
          <a:lstStyle/>
          <a:p>
            <a:pPr algn="ctr"/>
            <a:r>
              <a:rPr lang="bn-IN" sz="8800" dirty="0" smtClean="0"/>
              <a:t>পাঠ পরিচিতি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6400800" cy="3810000"/>
          </a:xfrm>
        </p:spPr>
        <p:txBody>
          <a:bodyPr>
            <a:normAutofit/>
          </a:bodyPr>
          <a:lstStyle/>
          <a:p>
            <a:pPr algn="ctr"/>
            <a:r>
              <a:rPr lang="bn-IN" sz="4800" dirty="0" smtClean="0">
                <a:solidFill>
                  <a:srgbClr val="0070C0"/>
                </a:solidFill>
              </a:rPr>
              <a:t>এটা কি ?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5" name="Picture 4" descr="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810001"/>
            <a:ext cx="3048000" cy="2645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7620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/>
              <a:t>পাঠ সম্পর্কিত ছভি/ভিডও </a:t>
            </a:r>
            <a:endParaRPr lang="en-US" sz="6000" dirty="0"/>
          </a:p>
        </p:txBody>
      </p:sp>
      <p:pic>
        <p:nvPicPr>
          <p:cNvPr id="9" name="Picture 8" descr="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419600"/>
            <a:ext cx="4491459" cy="26479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8200" y="2743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বাংলা দেশের মানচিত্র ও পতাকা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7704923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6000" dirty="0" smtClean="0"/>
              <a:t>পাঠ ঘোষণা</a:t>
            </a:r>
            <a:endParaRPr lang="en-US" sz="6000" dirty="0"/>
          </a:p>
        </p:txBody>
      </p:sp>
      <p:pic>
        <p:nvPicPr>
          <p:cNvPr id="10" name="Picture 9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5791200"/>
            <a:ext cx="2002977" cy="1752600"/>
          </a:xfrm>
          <a:prstGeom prst="rect">
            <a:avLst/>
          </a:prstGeom>
        </p:spPr>
      </p:pic>
      <p:pic>
        <p:nvPicPr>
          <p:cNvPr id="11" name="Picture 10" descr="maxresdefaul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5715000"/>
            <a:ext cx="3115733" cy="1752600"/>
          </a:xfrm>
          <a:prstGeom prst="rect">
            <a:avLst/>
          </a:prstGeom>
        </p:spPr>
      </p:pic>
      <p:pic>
        <p:nvPicPr>
          <p:cNvPr id="13" name="Picture 12" descr="1.jpg"/>
          <p:cNvPicPr>
            <a:picLocks noChangeAspect="1"/>
          </p:cNvPicPr>
          <p:nvPr/>
        </p:nvPicPr>
        <p:blipFill>
          <a:blip r:embed="rId5"/>
          <a:srcRect l="24072" t="10345" r="23773"/>
          <a:stretch>
            <a:fillRect/>
          </a:stretch>
        </p:blipFill>
        <p:spPr>
          <a:xfrm>
            <a:off x="4800600" y="5791200"/>
            <a:ext cx="990600" cy="198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3124200"/>
            <a:ext cx="7620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বাংলাদেশ</a:t>
            </a:r>
            <a:r>
              <a:rPr lang="en-US" sz="5400" dirty="0" smtClean="0"/>
              <a:t> </a:t>
            </a:r>
            <a:r>
              <a:rPr lang="en-US" sz="5400" dirty="0" err="1" smtClean="0"/>
              <a:t>বিষয়</a:t>
            </a:r>
            <a:r>
              <a:rPr lang="en-US" sz="5400" dirty="0" smtClean="0"/>
              <a:t> </a:t>
            </a:r>
            <a:r>
              <a:rPr lang="en-US" sz="5400" dirty="0" err="1" smtClean="0"/>
              <a:t>বলি</a:t>
            </a:r>
            <a:r>
              <a:rPr lang="en-US" sz="5400" dirty="0" smtClean="0"/>
              <a:t>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09600" y="685800"/>
            <a:ext cx="80010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শিখনলফ</a:t>
            </a:r>
            <a:endParaRPr lang="en-US" sz="5400" dirty="0"/>
          </a:p>
        </p:txBody>
      </p:sp>
      <p:sp>
        <p:nvSpPr>
          <p:cNvPr id="8" name="Oval 7"/>
          <p:cNvSpPr/>
          <p:nvPr/>
        </p:nvSpPr>
        <p:spPr>
          <a:xfrm>
            <a:off x="6477000" y="18288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Quad Arrow Callout 8"/>
          <p:cNvSpPr/>
          <p:nvPr/>
        </p:nvSpPr>
        <p:spPr>
          <a:xfrm>
            <a:off x="2743200" y="2209800"/>
            <a:ext cx="38862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412352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বাংলাদেশ</a:t>
            </a:r>
            <a:r>
              <a:rPr lang="en-US" dirty="0" smtClean="0"/>
              <a:t> </a:t>
            </a:r>
            <a:r>
              <a:rPr lang="en-US" dirty="0" err="1" smtClean="0"/>
              <a:t>স্মপ্রকে</a:t>
            </a:r>
            <a:r>
              <a:rPr lang="en-US" dirty="0" smtClean="0"/>
              <a:t> </a:t>
            </a:r>
            <a:r>
              <a:rPr lang="en-US" dirty="0" err="1" smtClean="0"/>
              <a:t>ব্লতে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জাতিয়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r>
              <a:rPr lang="en-US" dirty="0" err="1" smtClean="0"/>
              <a:t>স্মপ্রকে</a:t>
            </a:r>
            <a:r>
              <a:rPr lang="en-US" dirty="0" smtClean="0"/>
              <a:t> </a:t>
            </a:r>
            <a:r>
              <a:rPr lang="en-US" dirty="0" err="1" smtClean="0"/>
              <a:t>ব্লতে</a:t>
            </a:r>
            <a:r>
              <a:rPr lang="en-US" dirty="0" smtClean="0"/>
              <a:t> </a:t>
            </a:r>
            <a:r>
              <a:rPr lang="en-US" dirty="0" err="1" smtClean="0"/>
              <a:t>রাবে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বাংলাদেশ</a:t>
            </a:r>
            <a:r>
              <a:rPr lang="en-US" dirty="0" smtClean="0"/>
              <a:t> </a:t>
            </a:r>
            <a:r>
              <a:rPr lang="en-US" dirty="0" err="1" smtClean="0"/>
              <a:t>কাদের</a:t>
            </a:r>
            <a:r>
              <a:rPr lang="en-US" dirty="0" smtClean="0"/>
              <a:t> </a:t>
            </a:r>
            <a:r>
              <a:rPr lang="en-US" dirty="0" err="1" smtClean="0"/>
              <a:t>অবদানে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চিনবে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44.jpg"/>
          <p:cNvPicPr>
            <a:picLocks noGrp="1" noChangeAspect="1"/>
          </p:cNvPicPr>
          <p:nvPr>
            <p:ph idx="1"/>
          </p:nvPr>
        </p:nvPicPr>
        <p:blipFill>
          <a:blip r:embed="rId2"/>
          <a:srcRect l="36577" t="23916" r="25839" b="28747"/>
          <a:stretch>
            <a:fillRect/>
          </a:stretch>
        </p:blipFill>
        <p:spPr>
          <a:xfrm>
            <a:off x="4064000" y="4572000"/>
            <a:ext cx="1422400" cy="76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184"/>
            <a:ext cx="8229600" cy="3215216"/>
          </a:xfrm>
        </p:spPr>
        <p:txBody>
          <a:bodyPr>
            <a:noAutofit/>
          </a:bodyPr>
          <a:lstStyle/>
          <a:p>
            <a:r>
              <a:rPr lang="bn-IN" sz="9600" b="0" i="1" u="sng" dirty="0" smtClean="0"/>
              <a:t>পাঠ উপস্থাপন</a:t>
            </a:r>
            <a:endParaRPr lang="en-US" sz="9600" b="0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429000"/>
            <a:ext cx="568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 descr="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581400"/>
            <a:ext cx="2505075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3276600"/>
            <a:ext cx="8229600" cy="4724400"/>
          </a:xfrm>
        </p:spPr>
      </p:pic>
      <p:sp>
        <p:nvSpPr>
          <p:cNvPr id="5" name="TextBox 4"/>
          <p:cNvSpPr txBox="1"/>
          <p:nvPr/>
        </p:nvSpPr>
        <p:spPr>
          <a:xfrm>
            <a:off x="381000" y="1676400"/>
            <a:ext cx="85344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/>
              <a:t>এদের পরিচয় হল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2600" y="4114800"/>
            <a:ext cx="2857500" cy="1600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838200"/>
            <a:ext cx="8229600" cy="16764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4000" dirty="0" smtClean="0"/>
              <a:t>এদের পরিচয় হল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  <p:pic>
        <p:nvPicPr>
          <p:cNvPr id="5" name="Picture 4" descr="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352800"/>
            <a:ext cx="1876425" cy="2428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</TotalTime>
  <Words>71</Words>
  <Application>Microsoft Office PowerPoint</Application>
  <PresentationFormat>Custom</PresentationFormat>
  <Paragraphs>25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5</vt:lpstr>
      <vt:lpstr>Slide 6</vt:lpstr>
      <vt:lpstr>পাঠ পরিচিতি</vt:lpstr>
      <vt:lpstr>Slide 8</vt:lpstr>
      <vt:lpstr>Slide 9</vt:lpstr>
      <vt:lpstr>Slide 10</vt:lpstr>
      <vt:lpstr>পাঠ উপস্থাপন</vt:lpstr>
      <vt:lpstr>Slide 12</vt:lpstr>
      <vt:lpstr>এদের পরিচয় হল  </vt:lpstr>
      <vt:lpstr>Slide 14</vt:lpstr>
      <vt:lpstr>Slide 15</vt:lpstr>
      <vt:lpstr>Slide 16</vt:lpstr>
      <vt:lpstr>Slide 17</vt:lpstr>
      <vt:lpstr>বাড়ীর কাজ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মহিউদ্দিন প্রভাষক আরব ,মহিশখলা আলিম মাদরাসা ,হরিনাতপুর , হিজলা , বারিশাল</dc:title>
  <dc:creator>uitrce</dc:creator>
  <cp:lastModifiedBy>uitrce</cp:lastModifiedBy>
  <cp:revision>82</cp:revision>
  <dcterms:created xsi:type="dcterms:W3CDTF">2021-05-30T05:19:44Z</dcterms:created>
  <dcterms:modified xsi:type="dcterms:W3CDTF">2021-06-11T05:01:17Z</dcterms:modified>
</cp:coreProperties>
</file>