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9" r:id="rId2"/>
    <p:sldId id="256" r:id="rId3"/>
    <p:sldId id="281" r:id="rId4"/>
    <p:sldId id="258" r:id="rId5"/>
    <p:sldId id="259" r:id="rId6"/>
    <p:sldId id="260" r:id="rId7"/>
    <p:sldId id="262" r:id="rId8"/>
    <p:sldId id="263" r:id="rId9"/>
    <p:sldId id="270" r:id="rId10"/>
    <p:sldId id="261" r:id="rId11"/>
    <p:sldId id="264" r:id="rId12"/>
    <p:sldId id="265" r:id="rId13"/>
    <p:sldId id="282" r:id="rId14"/>
    <p:sldId id="268" r:id="rId15"/>
    <p:sldId id="267" r:id="rId16"/>
    <p:sldId id="269" r:id="rId17"/>
    <p:sldId id="271" r:id="rId18"/>
    <p:sldId id="280" r:id="rId19"/>
    <p:sldId id="272" r:id="rId20"/>
    <p:sldId id="273" r:id="rId21"/>
    <p:sldId id="274" r:id="rId22"/>
    <p:sldId id="283" r:id="rId23"/>
    <p:sldId id="276" r:id="rId24"/>
    <p:sldId id="277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32"/>
    <a:srgbClr val="21A37B"/>
    <a:srgbClr val="CC0099"/>
    <a:srgbClr val="C44019"/>
    <a:srgbClr val="C33F18"/>
    <a:srgbClr val="CC5710"/>
    <a:srgbClr val="15694F"/>
    <a:srgbClr val="051913"/>
    <a:srgbClr val="92DEB8"/>
    <a:srgbClr val="61D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6BBC-DD17-415E-862C-E507853C83F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B21F-51F5-4943-B197-578B7C02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3B21F-51F5-4943-B197-578B7C02B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81522-C1FD-4D1E-9C2F-855C427A2591}"/>
              </a:ext>
            </a:extLst>
          </p:cNvPr>
          <p:cNvSpPr/>
          <p:nvPr userDrawn="1"/>
        </p:nvSpPr>
        <p:spPr>
          <a:xfrm>
            <a:off x="195943" y="209005"/>
            <a:ext cx="11782697" cy="643999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EB20A50-0E4B-441A-98CC-67F2D8BF93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4D3524C-4C16-4771-92A4-3E20BFA5D2C3}"/>
              </a:ext>
            </a:extLst>
          </p:cNvPr>
          <p:cNvSpPr/>
          <p:nvPr userDrawn="1"/>
        </p:nvSpPr>
        <p:spPr>
          <a:xfrm>
            <a:off x="195943" y="209005"/>
            <a:ext cx="11782697" cy="6448697"/>
          </a:xfrm>
          <a:prstGeom prst="frame">
            <a:avLst>
              <a:gd name="adj1" fmla="val 1225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3D60-9E57-489E-98FB-2A762935D300}"/>
              </a:ext>
            </a:extLst>
          </p:cNvPr>
          <p:cNvSpPr txBox="1"/>
          <p:nvPr userDrawn="1"/>
        </p:nvSpPr>
        <p:spPr>
          <a:xfrm>
            <a:off x="213360" y="6195146"/>
            <a:ext cx="1397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23131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5" Type="http://schemas.openxmlformats.org/officeDocument/2006/relationships/image" Target="../media/image24.wm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5B8F3-48DC-40B8-B36C-0B6A305C73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4E71E3-7F76-4C18-B8FF-89A53BA952B9}"/>
              </a:ext>
            </a:extLst>
          </p:cNvPr>
          <p:cNvSpPr/>
          <p:nvPr/>
        </p:nvSpPr>
        <p:spPr>
          <a:xfrm>
            <a:off x="152400" y="152400"/>
            <a:ext cx="11879943" cy="6480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A43B2-CFF4-44E9-B67D-EC4E1C1B7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87" y="399497"/>
            <a:ext cx="11443568" cy="6004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615E28-92FE-4A19-9809-45B0AFD56BEE}"/>
              </a:ext>
            </a:extLst>
          </p:cNvPr>
          <p:cNvSpPr txBox="1"/>
          <p:nvPr/>
        </p:nvSpPr>
        <p:spPr>
          <a:xfrm>
            <a:off x="2800649" y="1824796"/>
            <a:ext cx="1721793" cy="1186942"/>
          </a:xfrm>
          <a:custGeom>
            <a:avLst/>
            <a:gdLst/>
            <a:ahLst/>
            <a:cxnLst/>
            <a:rect l="l" t="t" r="r" b="b"/>
            <a:pathLst>
              <a:path w="1721793" h="1186942">
                <a:moveTo>
                  <a:pt x="0" y="0"/>
                </a:moveTo>
                <a:lnTo>
                  <a:pt x="503188" y="0"/>
                </a:lnTo>
                <a:lnTo>
                  <a:pt x="503188" y="31663"/>
                </a:lnTo>
                <a:cubicBezTo>
                  <a:pt x="462682" y="32804"/>
                  <a:pt x="435725" y="38937"/>
                  <a:pt x="422318" y="50062"/>
                </a:cubicBezTo>
                <a:cubicBezTo>
                  <a:pt x="408911" y="61187"/>
                  <a:pt x="402208" y="75022"/>
                  <a:pt x="402208" y="91567"/>
                </a:cubicBezTo>
                <a:cubicBezTo>
                  <a:pt x="402208" y="113246"/>
                  <a:pt x="416185" y="159172"/>
                  <a:pt x="444140" y="229344"/>
                </a:cubicBezTo>
                <a:lnTo>
                  <a:pt x="671773" y="792436"/>
                </a:lnTo>
                <a:lnTo>
                  <a:pt x="854050" y="352574"/>
                </a:lnTo>
                <a:lnTo>
                  <a:pt x="806127" y="229344"/>
                </a:lnTo>
                <a:cubicBezTo>
                  <a:pt x="779884" y="162024"/>
                  <a:pt x="759631" y="117097"/>
                  <a:pt x="745368" y="94562"/>
                </a:cubicBezTo>
                <a:cubicBezTo>
                  <a:pt x="731106" y="72027"/>
                  <a:pt x="714704" y="55910"/>
                  <a:pt x="696162" y="46211"/>
                </a:cubicBezTo>
                <a:cubicBezTo>
                  <a:pt x="677621" y="36513"/>
                  <a:pt x="650379" y="31663"/>
                  <a:pt x="614437" y="31663"/>
                </a:cubicBezTo>
                <a:lnTo>
                  <a:pt x="614437" y="0"/>
                </a:lnTo>
                <a:lnTo>
                  <a:pt x="1176672" y="0"/>
                </a:lnTo>
                <a:lnTo>
                  <a:pt x="1176672" y="31663"/>
                </a:lnTo>
                <a:cubicBezTo>
                  <a:pt x="1137307" y="32234"/>
                  <a:pt x="1109067" y="35372"/>
                  <a:pt x="1091952" y="41077"/>
                </a:cubicBezTo>
                <a:cubicBezTo>
                  <a:pt x="1079971" y="45070"/>
                  <a:pt x="1070558" y="51774"/>
                  <a:pt x="1063712" y="61187"/>
                </a:cubicBezTo>
                <a:cubicBezTo>
                  <a:pt x="1056866" y="70601"/>
                  <a:pt x="1053443" y="81298"/>
                  <a:pt x="1053443" y="93278"/>
                </a:cubicBezTo>
                <a:cubicBezTo>
                  <a:pt x="1053443" y="106400"/>
                  <a:pt x="1066279" y="146621"/>
                  <a:pt x="1091952" y="213941"/>
                </a:cubicBezTo>
                <a:lnTo>
                  <a:pt x="1303325" y="763340"/>
                </a:lnTo>
                <a:lnTo>
                  <a:pt x="1492449" y="266142"/>
                </a:lnTo>
                <a:cubicBezTo>
                  <a:pt x="1512416" y="214796"/>
                  <a:pt x="1524682" y="179710"/>
                  <a:pt x="1529246" y="160883"/>
                </a:cubicBezTo>
                <a:cubicBezTo>
                  <a:pt x="1533810" y="142057"/>
                  <a:pt x="1536092" y="124656"/>
                  <a:pt x="1536092" y="108682"/>
                </a:cubicBezTo>
                <a:cubicBezTo>
                  <a:pt x="1536092" y="85291"/>
                  <a:pt x="1528105" y="66892"/>
                  <a:pt x="1512131" y="53485"/>
                </a:cubicBezTo>
                <a:cubicBezTo>
                  <a:pt x="1496157" y="40078"/>
                  <a:pt x="1465635" y="32804"/>
                  <a:pt x="1420565" y="31663"/>
                </a:cubicBezTo>
                <a:lnTo>
                  <a:pt x="1420565" y="0"/>
                </a:lnTo>
                <a:lnTo>
                  <a:pt x="1721793" y="0"/>
                </a:lnTo>
                <a:lnTo>
                  <a:pt x="1721793" y="31663"/>
                </a:lnTo>
                <a:cubicBezTo>
                  <a:pt x="1700113" y="33375"/>
                  <a:pt x="1681857" y="39365"/>
                  <a:pt x="1667024" y="49634"/>
                </a:cubicBezTo>
                <a:cubicBezTo>
                  <a:pt x="1652191" y="59903"/>
                  <a:pt x="1639069" y="75593"/>
                  <a:pt x="1627659" y="96701"/>
                </a:cubicBezTo>
                <a:cubicBezTo>
                  <a:pt x="1624236" y="103547"/>
                  <a:pt x="1606265" y="147762"/>
                  <a:pt x="1573746" y="229344"/>
                </a:cubicBezTo>
                <a:lnTo>
                  <a:pt x="1210047" y="1186942"/>
                </a:lnTo>
                <a:lnTo>
                  <a:pt x="1176672" y="1186942"/>
                </a:lnTo>
                <a:lnTo>
                  <a:pt x="889136" y="439006"/>
                </a:lnTo>
                <a:lnTo>
                  <a:pt x="572505" y="1186942"/>
                </a:lnTo>
                <a:lnTo>
                  <a:pt x="540841" y="1186942"/>
                </a:lnTo>
                <a:lnTo>
                  <a:pt x="159172" y="239613"/>
                </a:lnTo>
                <a:cubicBezTo>
                  <a:pt x="120377" y="144339"/>
                  <a:pt x="93278" y="86717"/>
                  <a:pt x="77874" y="66750"/>
                </a:cubicBezTo>
                <a:cubicBezTo>
                  <a:pt x="62471" y="46782"/>
                  <a:pt x="36512" y="35086"/>
                  <a:pt x="0" y="316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33529-BF22-4537-8973-06AC6079B4A2}"/>
              </a:ext>
            </a:extLst>
          </p:cNvPr>
          <p:cNvSpPr txBox="1"/>
          <p:nvPr/>
        </p:nvSpPr>
        <p:spPr>
          <a:xfrm>
            <a:off x="5260442" y="1824796"/>
            <a:ext cx="432160" cy="1160413"/>
          </a:xfrm>
          <a:custGeom>
            <a:avLst/>
            <a:gdLst/>
            <a:ahLst/>
            <a:cxnLst/>
            <a:rect l="l" t="t" r="r" b="b"/>
            <a:pathLst>
              <a:path w="432160" h="1160413">
                <a:moveTo>
                  <a:pt x="0" y="0"/>
                </a:moveTo>
                <a:lnTo>
                  <a:pt x="335459" y="0"/>
                </a:lnTo>
                <a:lnTo>
                  <a:pt x="335459" y="994395"/>
                </a:lnTo>
                <a:cubicBezTo>
                  <a:pt x="335459" y="1050876"/>
                  <a:pt x="342019" y="1086960"/>
                  <a:pt x="355141" y="1102649"/>
                </a:cubicBezTo>
                <a:cubicBezTo>
                  <a:pt x="368263" y="1118338"/>
                  <a:pt x="393935" y="1127324"/>
                  <a:pt x="432160" y="1129606"/>
                </a:cubicBezTo>
                <a:lnTo>
                  <a:pt x="432160" y="1160413"/>
                </a:lnTo>
                <a:lnTo>
                  <a:pt x="0" y="1160413"/>
                </a:lnTo>
                <a:lnTo>
                  <a:pt x="0" y="1129606"/>
                </a:lnTo>
                <a:cubicBezTo>
                  <a:pt x="35371" y="1128465"/>
                  <a:pt x="61615" y="1118195"/>
                  <a:pt x="78730" y="1098798"/>
                </a:cubicBezTo>
                <a:cubicBezTo>
                  <a:pt x="90140" y="1085677"/>
                  <a:pt x="95845" y="1050876"/>
                  <a:pt x="95845" y="994395"/>
                </a:cubicBezTo>
                <a:lnTo>
                  <a:pt x="95845" y="166018"/>
                </a:lnTo>
                <a:cubicBezTo>
                  <a:pt x="95845" y="110108"/>
                  <a:pt x="89284" y="74309"/>
                  <a:pt x="76163" y="58620"/>
                </a:cubicBezTo>
                <a:cubicBezTo>
                  <a:pt x="63041" y="42931"/>
                  <a:pt x="37653" y="33945"/>
                  <a:pt x="0" y="3166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266A7-B1A9-4E4B-9D93-7F83BBBAC778}"/>
              </a:ext>
            </a:extLst>
          </p:cNvPr>
          <p:cNvSpPr txBox="1"/>
          <p:nvPr/>
        </p:nvSpPr>
        <p:spPr>
          <a:xfrm>
            <a:off x="4510201" y="2161111"/>
            <a:ext cx="669205" cy="848059"/>
          </a:xfrm>
          <a:custGeom>
            <a:avLst/>
            <a:gdLst/>
            <a:ahLst/>
            <a:cxnLst/>
            <a:rect l="l" t="t" r="r" b="b"/>
            <a:pathLst>
              <a:path w="669205" h="848059">
                <a:moveTo>
                  <a:pt x="361987" y="0"/>
                </a:moveTo>
                <a:cubicBezTo>
                  <a:pt x="442999" y="0"/>
                  <a:pt x="513314" y="33232"/>
                  <a:pt x="572932" y="99696"/>
                </a:cubicBezTo>
                <a:cubicBezTo>
                  <a:pt x="632550" y="166160"/>
                  <a:pt x="664641" y="264715"/>
                  <a:pt x="669205" y="395361"/>
                </a:cubicBezTo>
                <a:lnTo>
                  <a:pt x="230199" y="395361"/>
                </a:lnTo>
                <a:cubicBezTo>
                  <a:pt x="235334" y="501476"/>
                  <a:pt x="263574" y="585341"/>
                  <a:pt x="314920" y="646955"/>
                </a:cubicBezTo>
                <a:cubicBezTo>
                  <a:pt x="354285" y="694307"/>
                  <a:pt x="401637" y="717984"/>
                  <a:pt x="456976" y="717984"/>
                </a:cubicBezTo>
                <a:cubicBezTo>
                  <a:pt x="491206" y="717984"/>
                  <a:pt x="522299" y="708428"/>
                  <a:pt x="550254" y="689316"/>
                </a:cubicBezTo>
                <a:cubicBezTo>
                  <a:pt x="578209" y="670204"/>
                  <a:pt x="608161" y="635831"/>
                  <a:pt x="640109" y="586196"/>
                </a:cubicBezTo>
                <a:lnTo>
                  <a:pt x="669205" y="605023"/>
                </a:lnTo>
                <a:cubicBezTo>
                  <a:pt x="625847" y="693452"/>
                  <a:pt x="577924" y="756065"/>
                  <a:pt x="525437" y="792863"/>
                </a:cubicBezTo>
                <a:cubicBezTo>
                  <a:pt x="472950" y="829661"/>
                  <a:pt x="412191" y="848059"/>
                  <a:pt x="343160" y="848059"/>
                </a:cubicBezTo>
                <a:cubicBezTo>
                  <a:pt x="224494" y="848059"/>
                  <a:pt x="134639" y="802419"/>
                  <a:pt x="73595" y="711138"/>
                </a:cubicBezTo>
                <a:cubicBezTo>
                  <a:pt x="24531" y="637542"/>
                  <a:pt x="0" y="546261"/>
                  <a:pt x="0" y="437294"/>
                </a:cubicBezTo>
                <a:cubicBezTo>
                  <a:pt x="0" y="303795"/>
                  <a:pt x="36084" y="197538"/>
                  <a:pt x="108253" y="118523"/>
                </a:cubicBezTo>
                <a:cubicBezTo>
                  <a:pt x="180423" y="39507"/>
                  <a:pt x="265000" y="0"/>
                  <a:pt x="361987" y="0"/>
                </a:cubicBezTo>
                <a:close/>
                <a:moveTo>
                  <a:pt x="349150" y="55624"/>
                </a:moveTo>
                <a:cubicBezTo>
                  <a:pt x="319484" y="55624"/>
                  <a:pt x="295237" y="70172"/>
                  <a:pt x="276410" y="99268"/>
                </a:cubicBezTo>
                <a:cubicBezTo>
                  <a:pt x="242751" y="150043"/>
                  <a:pt x="225921" y="219645"/>
                  <a:pt x="225921" y="308074"/>
                </a:cubicBezTo>
                <a:lnTo>
                  <a:pt x="225921" y="338025"/>
                </a:lnTo>
                <a:lnTo>
                  <a:pt x="458688" y="338025"/>
                </a:lnTo>
                <a:cubicBezTo>
                  <a:pt x="458688" y="246174"/>
                  <a:pt x="453696" y="183133"/>
                  <a:pt x="443712" y="148902"/>
                </a:cubicBezTo>
                <a:cubicBezTo>
                  <a:pt x="433728" y="114672"/>
                  <a:pt x="418182" y="88714"/>
                  <a:pt x="397073" y="71028"/>
                </a:cubicBezTo>
                <a:cubicBezTo>
                  <a:pt x="385092" y="60759"/>
                  <a:pt x="369118" y="55624"/>
                  <a:pt x="349150" y="55624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67009-5E88-480A-912B-EC92F1DDCD97}"/>
              </a:ext>
            </a:extLst>
          </p:cNvPr>
          <p:cNvSpPr txBox="1"/>
          <p:nvPr/>
        </p:nvSpPr>
        <p:spPr>
          <a:xfrm>
            <a:off x="5776170" y="2161111"/>
            <a:ext cx="671773" cy="848059"/>
          </a:xfrm>
          <a:custGeom>
            <a:avLst/>
            <a:gdLst/>
            <a:ahLst/>
            <a:cxnLst/>
            <a:rect l="l" t="t" r="r" b="b"/>
            <a:pathLst>
              <a:path w="671773" h="848059">
                <a:moveTo>
                  <a:pt x="377391" y="0"/>
                </a:moveTo>
                <a:cubicBezTo>
                  <a:pt x="460114" y="0"/>
                  <a:pt x="525865" y="20823"/>
                  <a:pt x="574644" y="62470"/>
                </a:cubicBezTo>
                <a:cubicBezTo>
                  <a:pt x="623422" y="104117"/>
                  <a:pt x="647811" y="150614"/>
                  <a:pt x="647811" y="201959"/>
                </a:cubicBezTo>
                <a:cubicBezTo>
                  <a:pt x="647811" y="234478"/>
                  <a:pt x="637970" y="260436"/>
                  <a:pt x="618287" y="279834"/>
                </a:cubicBezTo>
                <a:cubicBezTo>
                  <a:pt x="598605" y="299231"/>
                  <a:pt x="572790" y="308930"/>
                  <a:pt x="540841" y="308930"/>
                </a:cubicBezTo>
                <a:cubicBezTo>
                  <a:pt x="507181" y="308930"/>
                  <a:pt x="479369" y="297805"/>
                  <a:pt x="457404" y="275555"/>
                </a:cubicBezTo>
                <a:cubicBezTo>
                  <a:pt x="435440" y="253305"/>
                  <a:pt x="421890" y="213655"/>
                  <a:pt x="416756" y="156604"/>
                </a:cubicBezTo>
                <a:cubicBezTo>
                  <a:pt x="413333" y="120662"/>
                  <a:pt x="405060" y="95560"/>
                  <a:pt x="391938" y="81297"/>
                </a:cubicBezTo>
                <a:cubicBezTo>
                  <a:pt x="378817" y="67034"/>
                  <a:pt x="363413" y="59903"/>
                  <a:pt x="345727" y="59903"/>
                </a:cubicBezTo>
                <a:cubicBezTo>
                  <a:pt x="318343" y="59903"/>
                  <a:pt x="294952" y="74451"/>
                  <a:pt x="275555" y="103547"/>
                </a:cubicBezTo>
                <a:cubicBezTo>
                  <a:pt x="245888" y="147476"/>
                  <a:pt x="231055" y="214796"/>
                  <a:pt x="231055" y="305506"/>
                </a:cubicBezTo>
                <a:cubicBezTo>
                  <a:pt x="231055" y="380814"/>
                  <a:pt x="243036" y="452840"/>
                  <a:pt x="266997" y="521586"/>
                </a:cubicBezTo>
                <a:cubicBezTo>
                  <a:pt x="290959" y="590333"/>
                  <a:pt x="323763" y="641536"/>
                  <a:pt x="365410" y="675196"/>
                </a:cubicBezTo>
                <a:cubicBezTo>
                  <a:pt x="396788" y="699727"/>
                  <a:pt x="433871" y="711993"/>
                  <a:pt x="476659" y="711993"/>
                </a:cubicBezTo>
                <a:cubicBezTo>
                  <a:pt x="504614" y="711993"/>
                  <a:pt x="531142" y="705432"/>
                  <a:pt x="556245" y="692311"/>
                </a:cubicBezTo>
                <a:cubicBezTo>
                  <a:pt x="581347" y="679189"/>
                  <a:pt x="611013" y="654372"/>
                  <a:pt x="645244" y="617860"/>
                </a:cubicBezTo>
                <a:lnTo>
                  <a:pt x="671773" y="638398"/>
                </a:lnTo>
                <a:cubicBezTo>
                  <a:pt x="634119" y="709141"/>
                  <a:pt x="587195" y="761770"/>
                  <a:pt x="531000" y="796286"/>
                </a:cubicBezTo>
                <a:cubicBezTo>
                  <a:pt x="474805" y="830801"/>
                  <a:pt x="415044" y="848059"/>
                  <a:pt x="351718" y="848059"/>
                </a:cubicBezTo>
                <a:cubicBezTo>
                  <a:pt x="245033" y="848059"/>
                  <a:pt x="159742" y="807839"/>
                  <a:pt x="95845" y="727397"/>
                </a:cubicBezTo>
                <a:cubicBezTo>
                  <a:pt x="31948" y="646955"/>
                  <a:pt x="0" y="550254"/>
                  <a:pt x="0" y="437294"/>
                </a:cubicBezTo>
                <a:cubicBezTo>
                  <a:pt x="0" y="328327"/>
                  <a:pt x="29095" y="232482"/>
                  <a:pt x="87287" y="149758"/>
                </a:cubicBezTo>
                <a:cubicBezTo>
                  <a:pt x="157460" y="49919"/>
                  <a:pt x="254161" y="0"/>
                  <a:pt x="377391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42152-74AB-4D99-8882-0CBDF11803F9}"/>
              </a:ext>
            </a:extLst>
          </p:cNvPr>
          <p:cNvSpPr txBox="1"/>
          <p:nvPr/>
        </p:nvSpPr>
        <p:spPr>
          <a:xfrm>
            <a:off x="6553797" y="2161111"/>
            <a:ext cx="750503" cy="848059"/>
          </a:xfrm>
          <a:custGeom>
            <a:avLst/>
            <a:gdLst/>
            <a:ahLst/>
            <a:cxnLst/>
            <a:rect l="l" t="t" r="r" b="b"/>
            <a:pathLst>
              <a:path w="750503" h="848059">
                <a:moveTo>
                  <a:pt x="373112" y="0"/>
                </a:moveTo>
                <a:cubicBezTo>
                  <a:pt x="442714" y="0"/>
                  <a:pt x="507466" y="17971"/>
                  <a:pt x="567370" y="53913"/>
                </a:cubicBezTo>
                <a:cubicBezTo>
                  <a:pt x="627273" y="89855"/>
                  <a:pt x="672771" y="140915"/>
                  <a:pt x="703864" y="207094"/>
                </a:cubicBezTo>
                <a:cubicBezTo>
                  <a:pt x="734956" y="273273"/>
                  <a:pt x="750503" y="345727"/>
                  <a:pt x="750503" y="424457"/>
                </a:cubicBezTo>
                <a:cubicBezTo>
                  <a:pt x="750503" y="537988"/>
                  <a:pt x="721692" y="632978"/>
                  <a:pt x="664071" y="709426"/>
                </a:cubicBezTo>
                <a:cubicBezTo>
                  <a:pt x="594469" y="801848"/>
                  <a:pt x="498338" y="848059"/>
                  <a:pt x="375679" y="848059"/>
                </a:cubicBezTo>
                <a:cubicBezTo>
                  <a:pt x="255302" y="848059"/>
                  <a:pt x="162594" y="805842"/>
                  <a:pt x="97556" y="721407"/>
                </a:cubicBezTo>
                <a:cubicBezTo>
                  <a:pt x="32518" y="636971"/>
                  <a:pt x="0" y="539129"/>
                  <a:pt x="0" y="427880"/>
                </a:cubicBezTo>
                <a:cubicBezTo>
                  <a:pt x="0" y="313208"/>
                  <a:pt x="33232" y="213227"/>
                  <a:pt x="99696" y="127936"/>
                </a:cubicBezTo>
                <a:cubicBezTo>
                  <a:pt x="166160" y="42645"/>
                  <a:pt x="257299" y="0"/>
                  <a:pt x="373112" y="0"/>
                </a:cubicBezTo>
                <a:close/>
                <a:moveTo>
                  <a:pt x="376535" y="60759"/>
                </a:moveTo>
                <a:cubicBezTo>
                  <a:pt x="347439" y="60759"/>
                  <a:pt x="322479" y="71741"/>
                  <a:pt x="301656" y="93705"/>
                </a:cubicBezTo>
                <a:cubicBezTo>
                  <a:pt x="280832" y="115670"/>
                  <a:pt x="267140" y="159029"/>
                  <a:pt x="260579" y="223781"/>
                </a:cubicBezTo>
                <a:cubicBezTo>
                  <a:pt x="254018" y="288534"/>
                  <a:pt x="250738" y="378531"/>
                  <a:pt x="250738" y="493774"/>
                </a:cubicBezTo>
                <a:cubicBezTo>
                  <a:pt x="250738" y="554818"/>
                  <a:pt x="254731" y="611869"/>
                  <a:pt x="262718" y="664926"/>
                </a:cubicBezTo>
                <a:cubicBezTo>
                  <a:pt x="268994" y="705432"/>
                  <a:pt x="282401" y="736240"/>
                  <a:pt x="302939" y="757349"/>
                </a:cubicBezTo>
                <a:cubicBezTo>
                  <a:pt x="323477" y="778457"/>
                  <a:pt x="346868" y="789012"/>
                  <a:pt x="373112" y="789012"/>
                </a:cubicBezTo>
                <a:cubicBezTo>
                  <a:pt x="398785" y="789012"/>
                  <a:pt x="420179" y="781880"/>
                  <a:pt x="437294" y="767618"/>
                </a:cubicBezTo>
                <a:cubicBezTo>
                  <a:pt x="459544" y="748221"/>
                  <a:pt x="474377" y="721121"/>
                  <a:pt x="481794" y="686320"/>
                </a:cubicBezTo>
                <a:cubicBezTo>
                  <a:pt x="493204" y="632122"/>
                  <a:pt x="498909" y="522585"/>
                  <a:pt x="498909" y="357708"/>
                </a:cubicBezTo>
                <a:cubicBezTo>
                  <a:pt x="498909" y="260722"/>
                  <a:pt x="493489" y="194115"/>
                  <a:pt x="482649" y="157888"/>
                </a:cubicBezTo>
                <a:cubicBezTo>
                  <a:pt x="471810" y="121660"/>
                  <a:pt x="455836" y="95274"/>
                  <a:pt x="434727" y="78730"/>
                </a:cubicBezTo>
                <a:cubicBezTo>
                  <a:pt x="419894" y="66749"/>
                  <a:pt x="400496" y="60759"/>
                  <a:pt x="376535" y="607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208C5-7AB3-4290-BDB2-C63156468BD1}"/>
              </a:ext>
            </a:extLst>
          </p:cNvPr>
          <p:cNvSpPr txBox="1"/>
          <p:nvPr/>
        </p:nvSpPr>
        <p:spPr>
          <a:xfrm>
            <a:off x="7431807" y="2161111"/>
            <a:ext cx="1349536" cy="824098"/>
          </a:xfrm>
          <a:custGeom>
            <a:avLst/>
            <a:gdLst/>
            <a:ahLst/>
            <a:cxnLst/>
            <a:rect l="l" t="t" r="r" b="b"/>
            <a:pathLst>
              <a:path w="1349536" h="824098">
                <a:moveTo>
                  <a:pt x="570793" y="0"/>
                </a:moveTo>
                <a:cubicBezTo>
                  <a:pt x="622139" y="0"/>
                  <a:pt x="665212" y="11980"/>
                  <a:pt x="700013" y="35942"/>
                </a:cubicBezTo>
                <a:cubicBezTo>
                  <a:pt x="734814" y="59903"/>
                  <a:pt x="761628" y="96415"/>
                  <a:pt x="780455" y="145479"/>
                </a:cubicBezTo>
                <a:cubicBezTo>
                  <a:pt x="826095" y="94133"/>
                  <a:pt x="869882" y="57050"/>
                  <a:pt x="911814" y="34230"/>
                </a:cubicBezTo>
                <a:cubicBezTo>
                  <a:pt x="953746" y="11410"/>
                  <a:pt x="997533" y="0"/>
                  <a:pt x="1043173" y="0"/>
                </a:cubicBezTo>
                <a:cubicBezTo>
                  <a:pt x="1098513" y="0"/>
                  <a:pt x="1142584" y="12693"/>
                  <a:pt x="1175389" y="38081"/>
                </a:cubicBezTo>
                <a:cubicBezTo>
                  <a:pt x="1208192" y="63469"/>
                  <a:pt x="1231013" y="95702"/>
                  <a:pt x="1243850" y="134782"/>
                </a:cubicBezTo>
                <a:cubicBezTo>
                  <a:pt x="1256686" y="173862"/>
                  <a:pt x="1263104" y="236190"/>
                  <a:pt x="1263104" y="321766"/>
                </a:cubicBezTo>
                <a:lnTo>
                  <a:pt x="1263104" y="649523"/>
                </a:lnTo>
                <a:cubicBezTo>
                  <a:pt x="1263104" y="711138"/>
                  <a:pt x="1268667" y="749362"/>
                  <a:pt x="1279791" y="764195"/>
                </a:cubicBezTo>
                <a:cubicBezTo>
                  <a:pt x="1290916" y="779028"/>
                  <a:pt x="1314164" y="788727"/>
                  <a:pt x="1349536" y="793291"/>
                </a:cubicBezTo>
                <a:lnTo>
                  <a:pt x="1349536" y="824098"/>
                </a:lnTo>
                <a:lnTo>
                  <a:pt x="936203" y="824098"/>
                </a:lnTo>
                <a:lnTo>
                  <a:pt x="936203" y="793291"/>
                </a:lnTo>
                <a:cubicBezTo>
                  <a:pt x="968722" y="790438"/>
                  <a:pt x="992684" y="777887"/>
                  <a:pt x="1008087" y="755637"/>
                </a:cubicBezTo>
                <a:cubicBezTo>
                  <a:pt x="1018356" y="740233"/>
                  <a:pt x="1023491" y="704862"/>
                  <a:pt x="1023491" y="649523"/>
                </a:cubicBezTo>
                <a:lnTo>
                  <a:pt x="1023491" y="305506"/>
                </a:lnTo>
                <a:cubicBezTo>
                  <a:pt x="1023491" y="234193"/>
                  <a:pt x="1020638" y="188838"/>
                  <a:pt x="1014933" y="169440"/>
                </a:cubicBezTo>
                <a:cubicBezTo>
                  <a:pt x="1009228" y="150043"/>
                  <a:pt x="1000242" y="135638"/>
                  <a:pt x="987977" y="126224"/>
                </a:cubicBezTo>
                <a:cubicBezTo>
                  <a:pt x="975711" y="116811"/>
                  <a:pt x="961305" y="112104"/>
                  <a:pt x="944761" y="112104"/>
                </a:cubicBezTo>
                <a:cubicBezTo>
                  <a:pt x="920229" y="112104"/>
                  <a:pt x="895412" y="121090"/>
                  <a:pt x="870310" y="139061"/>
                </a:cubicBezTo>
                <a:cubicBezTo>
                  <a:pt x="845207" y="157032"/>
                  <a:pt x="819820" y="183988"/>
                  <a:pt x="794147" y="219930"/>
                </a:cubicBezTo>
                <a:lnTo>
                  <a:pt x="794147" y="649523"/>
                </a:lnTo>
                <a:cubicBezTo>
                  <a:pt x="794147" y="707144"/>
                  <a:pt x="798996" y="743371"/>
                  <a:pt x="808695" y="758204"/>
                </a:cubicBezTo>
                <a:cubicBezTo>
                  <a:pt x="821816" y="779313"/>
                  <a:pt x="846919" y="791009"/>
                  <a:pt x="884002" y="793291"/>
                </a:cubicBezTo>
                <a:lnTo>
                  <a:pt x="884002" y="824098"/>
                </a:lnTo>
                <a:lnTo>
                  <a:pt x="469813" y="824098"/>
                </a:lnTo>
                <a:lnTo>
                  <a:pt x="469813" y="793291"/>
                </a:lnTo>
                <a:cubicBezTo>
                  <a:pt x="492063" y="792150"/>
                  <a:pt x="509606" y="786587"/>
                  <a:pt x="522442" y="776603"/>
                </a:cubicBezTo>
                <a:cubicBezTo>
                  <a:pt x="535279" y="766619"/>
                  <a:pt x="543836" y="754639"/>
                  <a:pt x="548115" y="740661"/>
                </a:cubicBezTo>
                <a:cubicBezTo>
                  <a:pt x="552394" y="726684"/>
                  <a:pt x="554534" y="696304"/>
                  <a:pt x="554534" y="649523"/>
                </a:cubicBezTo>
                <a:lnTo>
                  <a:pt x="554534" y="305506"/>
                </a:lnTo>
                <a:cubicBezTo>
                  <a:pt x="554534" y="233052"/>
                  <a:pt x="551681" y="187697"/>
                  <a:pt x="545976" y="169440"/>
                </a:cubicBezTo>
                <a:cubicBezTo>
                  <a:pt x="540270" y="151184"/>
                  <a:pt x="530715" y="136921"/>
                  <a:pt x="517308" y="126652"/>
                </a:cubicBezTo>
                <a:cubicBezTo>
                  <a:pt x="503901" y="116383"/>
                  <a:pt x="489496" y="111249"/>
                  <a:pt x="474092" y="111249"/>
                </a:cubicBezTo>
                <a:cubicBezTo>
                  <a:pt x="451271" y="111249"/>
                  <a:pt x="430448" y="117239"/>
                  <a:pt x="411621" y="129220"/>
                </a:cubicBezTo>
                <a:cubicBezTo>
                  <a:pt x="384807" y="146905"/>
                  <a:pt x="356282" y="177142"/>
                  <a:pt x="326045" y="219930"/>
                </a:cubicBezTo>
                <a:lnTo>
                  <a:pt x="326045" y="649523"/>
                </a:lnTo>
                <a:cubicBezTo>
                  <a:pt x="326045" y="706003"/>
                  <a:pt x="331608" y="743229"/>
                  <a:pt x="342732" y="761200"/>
                </a:cubicBezTo>
                <a:cubicBezTo>
                  <a:pt x="353857" y="779171"/>
                  <a:pt x="377105" y="789868"/>
                  <a:pt x="412477" y="793291"/>
                </a:cubicBezTo>
                <a:lnTo>
                  <a:pt x="412477" y="824098"/>
                </a:lnTo>
                <a:lnTo>
                  <a:pt x="0" y="824098"/>
                </a:lnTo>
                <a:lnTo>
                  <a:pt x="0" y="793291"/>
                </a:lnTo>
                <a:cubicBezTo>
                  <a:pt x="33660" y="789868"/>
                  <a:pt x="57621" y="779028"/>
                  <a:pt x="71884" y="760772"/>
                </a:cubicBezTo>
                <a:cubicBezTo>
                  <a:pt x="81583" y="748221"/>
                  <a:pt x="86432" y="711138"/>
                  <a:pt x="86432" y="649523"/>
                </a:cubicBezTo>
                <a:lnTo>
                  <a:pt x="86432" y="197681"/>
                </a:lnTo>
                <a:cubicBezTo>
                  <a:pt x="86432" y="137207"/>
                  <a:pt x="80870" y="99553"/>
                  <a:pt x="69745" y="84720"/>
                </a:cubicBezTo>
                <a:cubicBezTo>
                  <a:pt x="58620" y="69887"/>
                  <a:pt x="35372" y="60188"/>
                  <a:pt x="0" y="55624"/>
                </a:cubicBezTo>
                <a:lnTo>
                  <a:pt x="0" y="23961"/>
                </a:lnTo>
                <a:lnTo>
                  <a:pt x="326045" y="23961"/>
                </a:lnTo>
                <a:lnTo>
                  <a:pt x="326045" y="129220"/>
                </a:lnTo>
                <a:cubicBezTo>
                  <a:pt x="369974" y="81297"/>
                  <a:pt x="410623" y="47780"/>
                  <a:pt x="447991" y="28668"/>
                </a:cubicBezTo>
                <a:cubicBezTo>
                  <a:pt x="485359" y="9556"/>
                  <a:pt x="526293" y="0"/>
                  <a:pt x="570793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D88DB-704A-4514-A99A-9E806CB26A63}"/>
              </a:ext>
            </a:extLst>
          </p:cNvPr>
          <p:cNvSpPr txBox="1"/>
          <p:nvPr/>
        </p:nvSpPr>
        <p:spPr>
          <a:xfrm>
            <a:off x="8891700" y="2161111"/>
            <a:ext cx="669205" cy="848059"/>
          </a:xfrm>
          <a:custGeom>
            <a:avLst/>
            <a:gdLst/>
            <a:ahLst/>
            <a:cxnLst/>
            <a:rect l="l" t="t" r="r" b="b"/>
            <a:pathLst>
              <a:path w="669205" h="848059">
                <a:moveTo>
                  <a:pt x="361987" y="0"/>
                </a:moveTo>
                <a:cubicBezTo>
                  <a:pt x="442999" y="0"/>
                  <a:pt x="513314" y="33232"/>
                  <a:pt x="572933" y="99696"/>
                </a:cubicBezTo>
                <a:cubicBezTo>
                  <a:pt x="632551" y="166160"/>
                  <a:pt x="664641" y="264715"/>
                  <a:pt x="669205" y="395361"/>
                </a:cubicBezTo>
                <a:lnTo>
                  <a:pt x="230200" y="395361"/>
                </a:lnTo>
                <a:cubicBezTo>
                  <a:pt x="235335" y="501476"/>
                  <a:pt x="263575" y="585341"/>
                  <a:pt x="314921" y="646955"/>
                </a:cubicBezTo>
                <a:cubicBezTo>
                  <a:pt x="354285" y="694307"/>
                  <a:pt x="401637" y="717984"/>
                  <a:pt x="456977" y="717984"/>
                </a:cubicBezTo>
                <a:cubicBezTo>
                  <a:pt x="491207" y="717984"/>
                  <a:pt x="522299" y="708428"/>
                  <a:pt x="550255" y="689316"/>
                </a:cubicBezTo>
                <a:cubicBezTo>
                  <a:pt x="578209" y="670204"/>
                  <a:pt x="608161" y="635831"/>
                  <a:pt x="640109" y="586196"/>
                </a:cubicBezTo>
                <a:lnTo>
                  <a:pt x="669205" y="605023"/>
                </a:lnTo>
                <a:cubicBezTo>
                  <a:pt x="625847" y="693452"/>
                  <a:pt x="577924" y="756065"/>
                  <a:pt x="525437" y="792863"/>
                </a:cubicBezTo>
                <a:cubicBezTo>
                  <a:pt x="472951" y="829661"/>
                  <a:pt x="412191" y="848059"/>
                  <a:pt x="343161" y="848059"/>
                </a:cubicBezTo>
                <a:cubicBezTo>
                  <a:pt x="224495" y="848059"/>
                  <a:pt x="134639" y="802419"/>
                  <a:pt x="73595" y="711138"/>
                </a:cubicBezTo>
                <a:cubicBezTo>
                  <a:pt x="24531" y="637542"/>
                  <a:pt x="0" y="546261"/>
                  <a:pt x="0" y="437294"/>
                </a:cubicBezTo>
                <a:cubicBezTo>
                  <a:pt x="0" y="303795"/>
                  <a:pt x="36085" y="197538"/>
                  <a:pt x="108254" y="118523"/>
                </a:cubicBezTo>
                <a:cubicBezTo>
                  <a:pt x="180423" y="39507"/>
                  <a:pt x="265001" y="0"/>
                  <a:pt x="361987" y="0"/>
                </a:cubicBezTo>
                <a:close/>
                <a:moveTo>
                  <a:pt x="349151" y="55624"/>
                </a:moveTo>
                <a:cubicBezTo>
                  <a:pt x="319484" y="55624"/>
                  <a:pt x="295237" y="70172"/>
                  <a:pt x="276411" y="99268"/>
                </a:cubicBezTo>
                <a:cubicBezTo>
                  <a:pt x="242751" y="150043"/>
                  <a:pt x="225921" y="219645"/>
                  <a:pt x="225921" y="308074"/>
                </a:cubicBezTo>
                <a:lnTo>
                  <a:pt x="225921" y="338025"/>
                </a:lnTo>
                <a:lnTo>
                  <a:pt x="458688" y="338025"/>
                </a:lnTo>
                <a:cubicBezTo>
                  <a:pt x="458688" y="246174"/>
                  <a:pt x="453696" y="183133"/>
                  <a:pt x="443713" y="148902"/>
                </a:cubicBezTo>
                <a:cubicBezTo>
                  <a:pt x="433728" y="114672"/>
                  <a:pt x="418182" y="88714"/>
                  <a:pt x="397073" y="71028"/>
                </a:cubicBezTo>
                <a:cubicBezTo>
                  <a:pt x="385093" y="60759"/>
                  <a:pt x="369118" y="55624"/>
                  <a:pt x="349151" y="556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75F77-00E9-43CD-B160-16E8AEE1A6AF}"/>
              </a:ext>
            </a:extLst>
          </p:cNvPr>
          <p:cNvSpPr/>
          <p:nvPr/>
        </p:nvSpPr>
        <p:spPr>
          <a:xfrm>
            <a:off x="353236" y="399497"/>
            <a:ext cx="11478269" cy="60045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75FF11-1CD7-4CB8-BDF1-D1FC4D590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5" t="15924" r="47395" b="7879"/>
          <a:stretch/>
        </p:blipFill>
        <p:spPr>
          <a:xfrm>
            <a:off x="3687581" y="1455418"/>
            <a:ext cx="4137286" cy="3239278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86FCBF-CAC0-4E8E-9CF0-C748FB3E17ED}"/>
              </a:ext>
            </a:extLst>
          </p:cNvPr>
          <p:cNvSpPr txBox="1"/>
          <p:nvPr/>
        </p:nvSpPr>
        <p:spPr>
          <a:xfrm>
            <a:off x="1357930" y="441405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B07FE20-7C36-41CA-915B-332238D25BE9}"/>
              </a:ext>
            </a:extLst>
          </p:cNvPr>
          <p:cNvSpPr/>
          <p:nvPr/>
        </p:nvSpPr>
        <p:spPr>
          <a:xfrm rot="21305421">
            <a:off x="1794717" y="1407120"/>
            <a:ext cx="1895783" cy="993249"/>
          </a:xfrm>
          <a:prstGeom prst="wedgeEllipseCallout">
            <a:avLst>
              <a:gd name="adj1" fmla="val 98154"/>
              <a:gd name="adj2" fmla="val 6290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505B11A-9520-45D0-995A-645BFF314C89}"/>
              </a:ext>
            </a:extLst>
          </p:cNvPr>
          <p:cNvSpPr/>
          <p:nvPr/>
        </p:nvSpPr>
        <p:spPr>
          <a:xfrm>
            <a:off x="7409576" y="1327818"/>
            <a:ext cx="2039815" cy="915313"/>
          </a:xfrm>
          <a:prstGeom prst="wedgeEllipseCallout">
            <a:avLst>
              <a:gd name="adj1" fmla="val -80161"/>
              <a:gd name="adj2" fmla="val 6232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F25C5-A4C2-4DCD-A443-F9507E76AAB3}"/>
              </a:ext>
            </a:extLst>
          </p:cNvPr>
          <p:cNvSpPr txBox="1"/>
          <p:nvPr/>
        </p:nvSpPr>
        <p:spPr>
          <a:xfrm>
            <a:off x="893395" y="4873223"/>
            <a:ext cx="1088489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Hi, my friend! Nasreen and I are reporters for the English Club Magazine. Would you mind answering some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14DBD-0298-441D-9966-6C27C6E49C79}"/>
              </a:ext>
            </a:extLst>
          </p:cNvPr>
          <p:cNvSpPr txBox="1"/>
          <p:nvPr/>
        </p:nvSpPr>
        <p:spPr>
          <a:xfrm>
            <a:off x="2742608" y="5109764"/>
            <a:ext cx="65181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Sure. No problem. It’s my pleasure.</a:t>
            </a:r>
          </a:p>
        </p:txBody>
      </p:sp>
    </p:spTree>
    <p:extLst>
      <p:ext uri="{BB962C8B-B14F-4D97-AF65-F5344CB8AC3E}">
        <p14:creationId xmlns:p14="http://schemas.microsoft.com/office/powerpoint/2010/main" val="362943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19BE02-B348-4C5E-B408-A3051F763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5" t="15924" r="47395" b="7879"/>
          <a:stretch/>
        </p:blipFill>
        <p:spPr>
          <a:xfrm>
            <a:off x="2344017" y="1450867"/>
            <a:ext cx="3502856" cy="3168624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62963-8F7B-481A-9C83-8496D5AB4249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BF1CC29-654D-40AA-BBCF-37534DFEB60F}"/>
              </a:ext>
            </a:extLst>
          </p:cNvPr>
          <p:cNvSpPr/>
          <p:nvPr/>
        </p:nvSpPr>
        <p:spPr>
          <a:xfrm>
            <a:off x="4898981" y="1381611"/>
            <a:ext cx="1895783" cy="707886"/>
          </a:xfrm>
          <a:prstGeom prst="wedgeEllipseCallout">
            <a:avLst>
              <a:gd name="adj1" fmla="val -44485"/>
              <a:gd name="adj2" fmla="val 110129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977E893-BF5E-4C63-93AA-667E03CF5B83}"/>
              </a:ext>
            </a:extLst>
          </p:cNvPr>
          <p:cNvSpPr/>
          <p:nvPr/>
        </p:nvSpPr>
        <p:spPr>
          <a:xfrm rot="21305421">
            <a:off x="984680" y="1323205"/>
            <a:ext cx="1895783" cy="707886"/>
          </a:xfrm>
          <a:prstGeom prst="wedgeEllipseCallout">
            <a:avLst>
              <a:gd name="adj1" fmla="val 54354"/>
              <a:gd name="adj2" fmla="val 11691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861665-1FEF-4F21-A193-BDE05A1BCD40}"/>
              </a:ext>
            </a:extLst>
          </p:cNvPr>
          <p:cNvSpPr txBox="1"/>
          <p:nvPr/>
        </p:nvSpPr>
        <p:spPr>
          <a:xfrm>
            <a:off x="555307" y="5170052"/>
            <a:ext cx="110813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your name and what class you are 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9C4A4-C179-42D0-93A9-601D8CB65452}"/>
              </a:ext>
            </a:extLst>
          </p:cNvPr>
          <p:cNvSpPr txBox="1"/>
          <p:nvPr/>
        </p:nvSpPr>
        <p:spPr>
          <a:xfrm>
            <a:off x="3555655" y="5170052"/>
            <a:ext cx="49905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Sima. I’m in class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FDEE7-A80B-4669-AFFF-41AA89198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17" t="27131" r="29157"/>
          <a:stretch/>
        </p:blipFill>
        <p:spPr>
          <a:xfrm>
            <a:off x="6794764" y="1583050"/>
            <a:ext cx="3502856" cy="3036441"/>
          </a:xfrm>
          <a:prstGeom prst="rect">
            <a:avLst/>
          </a:prstGeom>
          <a:ln w="38100">
            <a:solidFill>
              <a:srgbClr val="087353"/>
            </a:solidFill>
          </a:ln>
        </p:spPr>
      </p:pic>
    </p:spTree>
    <p:extLst>
      <p:ext uri="{BB962C8B-B14F-4D97-AF65-F5344CB8AC3E}">
        <p14:creationId xmlns:p14="http://schemas.microsoft.com/office/powerpoint/2010/main" val="154299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1" grpId="1" animBg="1"/>
      <p:bldP spid="2" grpId="0" animBg="1"/>
      <p:bldP spid="2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B989D4-5213-4D86-B901-DDE4D5D2F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5" t="15924" r="14672" b="7879"/>
          <a:stretch/>
        </p:blipFill>
        <p:spPr>
          <a:xfrm>
            <a:off x="1622339" y="1262546"/>
            <a:ext cx="4592786" cy="3226505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CB94F-4CD0-4C82-B0E6-4F33E2FFBC43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7BEC00-3860-42A8-8D03-AC1127FB4D79}"/>
              </a:ext>
            </a:extLst>
          </p:cNvPr>
          <p:cNvSpPr/>
          <p:nvPr/>
        </p:nvSpPr>
        <p:spPr>
          <a:xfrm rot="20830699">
            <a:off x="3446084" y="1275186"/>
            <a:ext cx="1511464" cy="693156"/>
          </a:xfrm>
          <a:prstGeom prst="wedgeEllipseCallout">
            <a:avLst>
              <a:gd name="adj1" fmla="val -60888"/>
              <a:gd name="adj2" fmla="val 5830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9A19B60-F33F-4C58-9A1F-A10238BC142B}"/>
              </a:ext>
            </a:extLst>
          </p:cNvPr>
          <p:cNvSpPr/>
          <p:nvPr/>
        </p:nvSpPr>
        <p:spPr>
          <a:xfrm rot="21305421">
            <a:off x="321254" y="1326910"/>
            <a:ext cx="1632075" cy="707886"/>
          </a:xfrm>
          <a:prstGeom prst="wedgeEllipseCallout">
            <a:avLst>
              <a:gd name="adj1" fmla="val 61325"/>
              <a:gd name="adj2" fmla="val 9400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97072-3B7D-4C2D-97C9-A83B9D96D510}"/>
              </a:ext>
            </a:extLst>
          </p:cNvPr>
          <p:cNvSpPr txBox="1"/>
          <p:nvPr/>
        </p:nvSpPr>
        <p:spPr>
          <a:xfrm>
            <a:off x="1657643" y="5187514"/>
            <a:ext cx="8876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spend your leisure time,Sima?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A7E133E-65EA-44CF-A7AD-D17235F08148}"/>
              </a:ext>
            </a:extLst>
          </p:cNvPr>
          <p:cNvSpPr/>
          <p:nvPr/>
        </p:nvSpPr>
        <p:spPr>
          <a:xfrm rot="20968057">
            <a:off x="5556302" y="1444772"/>
            <a:ext cx="2111524" cy="781022"/>
          </a:xfrm>
          <a:prstGeom prst="wedgeEllipseCallout">
            <a:avLst>
              <a:gd name="adj1" fmla="val -60862"/>
              <a:gd name="adj2" fmla="val 36847"/>
            </a:avLst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BA40B-24D9-4123-AA6D-32E3B5DF55B4}"/>
              </a:ext>
            </a:extLst>
          </p:cNvPr>
          <p:cNvSpPr txBox="1"/>
          <p:nvPr/>
        </p:nvSpPr>
        <p:spPr>
          <a:xfrm>
            <a:off x="1325221" y="5381859"/>
            <a:ext cx="9622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talking on the internet keeps you connected.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D9DC29-1F9F-4A23-8CD0-3DC734DC220B}"/>
              </a:ext>
            </a:extLst>
          </p:cNvPr>
          <p:cNvSpPr/>
          <p:nvPr/>
        </p:nvSpPr>
        <p:spPr>
          <a:xfrm>
            <a:off x="2375245" y="5301048"/>
            <a:ext cx="625492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I like to walk in the park.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003C3-D7EF-4741-8902-F2D64D359C77}"/>
              </a:ext>
            </a:extLst>
          </p:cNvPr>
          <p:cNvSpPr txBox="1"/>
          <p:nvPr/>
        </p:nvSpPr>
        <p:spPr>
          <a:xfrm>
            <a:off x="4800176" y="5325386"/>
            <a:ext cx="36237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also like to sing.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9D7A0-89E6-4131-926E-56D63E1E9FBA}"/>
              </a:ext>
            </a:extLst>
          </p:cNvPr>
          <p:cNvSpPr txBox="1"/>
          <p:nvPr/>
        </p:nvSpPr>
        <p:spPr>
          <a:xfrm>
            <a:off x="3451214" y="5248444"/>
            <a:ext cx="53703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cousin lives in the UK. </a:t>
            </a:r>
            <a:endParaRPr lang="en-US" sz="3600" dirty="0"/>
          </a:p>
        </p:txBody>
      </p:sp>
      <p:pic>
        <p:nvPicPr>
          <p:cNvPr id="2050" name="Picture 2" descr="Walk this way! How to optimise your stride and focus your mind to get the  most from your daily stroll | Health &amp;amp; wellbeing | The Guardian">
            <a:extLst>
              <a:ext uri="{FF2B5EF4-FFF2-40B4-BE49-F238E27FC236}">
                <a16:creationId xmlns:a16="http://schemas.microsoft.com/office/drawing/2014/main" id="{E30CA798-A11B-4147-8976-4802119AE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t="12740" r="20299"/>
          <a:stretch/>
        </p:blipFill>
        <p:spPr bwMode="auto">
          <a:xfrm>
            <a:off x="7422862" y="1152512"/>
            <a:ext cx="4221802" cy="311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ocal Toys Baby Microphone Toys Funny Music Toys for Children ...">
            <a:extLst>
              <a:ext uri="{FF2B5EF4-FFF2-40B4-BE49-F238E27FC236}">
                <a16:creationId xmlns:a16="http://schemas.microsoft.com/office/drawing/2014/main" id="{628B516C-1C86-4BB7-930D-55DAB1418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2538" y="1165247"/>
            <a:ext cx="4221802" cy="31383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K economy stalls, as Bank of England eyes rate cut - The ...">
            <a:extLst>
              <a:ext uri="{FF2B5EF4-FFF2-40B4-BE49-F238E27FC236}">
                <a16:creationId xmlns:a16="http://schemas.microsoft.com/office/drawing/2014/main" id="{66CC4071-8502-46FB-B675-0908C507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61" y="1176099"/>
            <a:ext cx="4240115" cy="31768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he Well-Experienced Home-Based Private Tutors In Singapore – Scholarships  Bar">
            <a:extLst>
              <a:ext uri="{FF2B5EF4-FFF2-40B4-BE49-F238E27FC236}">
                <a16:creationId xmlns:a16="http://schemas.microsoft.com/office/drawing/2014/main" id="{51AF78A6-695C-4316-8B8B-0FA22F83F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7752" r="6203"/>
          <a:stretch/>
        </p:blipFill>
        <p:spPr bwMode="auto">
          <a:xfrm>
            <a:off x="7440941" y="1141828"/>
            <a:ext cx="4240116" cy="3180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870D21-9525-4CCF-BA9F-5EEACD497BEE}"/>
              </a:ext>
            </a:extLst>
          </p:cNvPr>
          <p:cNvSpPr txBox="1"/>
          <p:nvPr/>
        </p:nvSpPr>
        <p:spPr>
          <a:xfrm>
            <a:off x="620282" y="5276680"/>
            <a:ext cx="111046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I talk to her and her friends on the internet.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14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2" grpId="0" animBg="1"/>
      <p:bldP spid="2" grpId="1" animBg="1"/>
      <p:bldP spid="11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1" animBg="1"/>
      <p:bldP spid="18" grpId="2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olesale Mickey Mouse Products Europe | Manufacturer and Distributor  Disney - Storline">
            <a:extLst>
              <a:ext uri="{FF2B5EF4-FFF2-40B4-BE49-F238E27FC236}">
                <a16:creationId xmlns:a16="http://schemas.microsoft.com/office/drawing/2014/main" id="{D204143D-2BD0-436B-A28A-C9FDD4840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9641" r="10014" b="10277"/>
          <a:stretch/>
        </p:blipFill>
        <p:spPr bwMode="auto">
          <a:xfrm>
            <a:off x="893298" y="2822779"/>
            <a:ext cx="2475914" cy="25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1-2A_U04C5">
            <a:hlinkClick r:id="" action="ppaction://media"/>
            <a:extLst>
              <a:ext uri="{FF2B5EF4-FFF2-40B4-BE49-F238E27FC236}">
                <a16:creationId xmlns:a16="http://schemas.microsoft.com/office/drawing/2014/main" id="{C5A0D0D2-E394-49AE-B207-48E2BA7A6C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46" end="458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0482" y="3770141"/>
            <a:ext cx="1162160" cy="116216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1EFEC0-5757-4FA9-897D-28733DCC12F5}"/>
              </a:ext>
            </a:extLst>
          </p:cNvPr>
          <p:cNvSpPr txBox="1"/>
          <p:nvPr/>
        </p:nvSpPr>
        <p:spPr>
          <a:xfrm>
            <a:off x="399802" y="698098"/>
            <a:ext cx="47976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the audio.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24EE5-C803-4E09-88F9-F925D6053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5220" b="31435"/>
          <a:stretch/>
        </p:blipFill>
        <p:spPr bwMode="auto">
          <a:xfrm>
            <a:off x="5359791" y="419670"/>
            <a:ext cx="6432407" cy="601866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52C59-5EBF-47D5-B87B-481B91962FC2}"/>
              </a:ext>
            </a:extLst>
          </p:cNvPr>
          <p:cNvSpPr/>
          <p:nvPr/>
        </p:nvSpPr>
        <p:spPr>
          <a:xfrm>
            <a:off x="3423320" y="202310"/>
            <a:ext cx="577690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1DF4-B019-4E4F-9ED1-F6DEC2613827}"/>
              </a:ext>
            </a:extLst>
          </p:cNvPr>
          <p:cNvSpPr/>
          <p:nvPr/>
        </p:nvSpPr>
        <p:spPr>
          <a:xfrm>
            <a:off x="2283809" y="670607"/>
            <a:ext cx="80559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EAB8D-1912-417E-B46E-B8B1F0D5567E}"/>
              </a:ext>
            </a:extLst>
          </p:cNvPr>
          <p:cNvSpPr txBox="1"/>
          <p:nvPr/>
        </p:nvSpPr>
        <p:spPr>
          <a:xfrm>
            <a:off x="2980696" y="1990169"/>
            <a:ext cx="18797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FEB98-7C90-4415-8A1E-22D8F76023F1}"/>
              </a:ext>
            </a:extLst>
          </p:cNvPr>
          <p:cNvSpPr txBox="1"/>
          <p:nvPr/>
        </p:nvSpPr>
        <p:spPr>
          <a:xfrm>
            <a:off x="10314570" y="1928613"/>
            <a:ext cx="163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AD860-63D9-4E15-B4A9-055F20A39512}"/>
              </a:ext>
            </a:extLst>
          </p:cNvPr>
          <p:cNvSpPr txBox="1"/>
          <p:nvPr/>
        </p:nvSpPr>
        <p:spPr>
          <a:xfrm>
            <a:off x="5967645" y="1848593"/>
            <a:ext cx="2727766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makes news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3F3DE-A5E8-4CBA-AD0D-B889AEF9D585}"/>
              </a:ext>
            </a:extLst>
          </p:cNvPr>
          <p:cNvSpPr txBox="1"/>
          <p:nvPr/>
        </p:nvSpPr>
        <p:spPr>
          <a:xfrm>
            <a:off x="2786596" y="5358187"/>
            <a:ext cx="1879778" cy="584775"/>
          </a:xfrm>
          <a:prstGeom prst="rect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DF0CF-8651-4A60-9504-90901F164383}"/>
              </a:ext>
            </a:extLst>
          </p:cNvPr>
          <p:cNvSpPr txBox="1"/>
          <p:nvPr/>
        </p:nvSpPr>
        <p:spPr>
          <a:xfrm>
            <a:off x="2871626" y="3685945"/>
            <a:ext cx="1907540" cy="584775"/>
          </a:xfrm>
          <a:prstGeom prst="rect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E2D41-FE9E-4F3C-B9E6-EC3BAF702C65}"/>
              </a:ext>
            </a:extLst>
          </p:cNvPr>
          <p:cNvSpPr txBox="1"/>
          <p:nvPr/>
        </p:nvSpPr>
        <p:spPr>
          <a:xfrm>
            <a:off x="10780819" y="5327407"/>
            <a:ext cx="116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CF7DA-65C7-4625-A241-7C78062DD37E}"/>
              </a:ext>
            </a:extLst>
          </p:cNvPr>
          <p:cNvSpPr txBox="1"/>
          <p:nvPr/>
        </p:nvSpPr>
        <p:spPr>
          <a:xfrm>
            <a:off x="10547694" y="3685945"/>
            <a:ext cx="116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আনন্দ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F8EC5BE-F60D-4627-9418-096F02605799}"/>
              </a:ext>
            </a:extLst>
          </p:cNvPr>
          <p:cNvSpPr/>
          <p:nvPr/>
        </p:nvSpPr>
        <p:spPr>
          <a:xfrm>
            <a:off x="5029747" y="2220916"/>
            <a:ext cx="618978" cy="2563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5DA0F7-740D-4CD3-A1F6-0B7008838580}"/>
              </a:ext>
            </a:extLst>
          </p:cNvPr>
          <p:cNvSpPr/>
          <p:nvPr/>
        </p:nvSpPr>
        <p:spPr>
          <a:xfrm>
            <a:off x="4952907" y="5538032"/>
            <a:ext cx="618978" cy="225083"/>
          </a:xfrm>
          <a:prstGeom prst="rightArrow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3AD082-19F8-444A-A6C8-A9CDCD33DAFA}"/>
              </a:ext>
            </a:extLst>
          </p:cNvPr>
          <p:cNvSpPr/>
          <p:nvPr/>
        </p:nvSpPr>
        <p:spPr>
          <a:xfrm>
            <a:off x="4977573" y="3857136"/>
            <a:ext cx="618978" cy="211880"/>
          </a:xfrm>
          <a:prstGeom prst="rightArrow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912100F-880D-4A68-BAB5-DD3C1A3034FD}"/>
              </a:ext>
            </a:extLst>
          </p:cNvPr>
          <p:cNvSpPr/>
          <p:nvPr/>
        </p:nvSpPr>
        <p:spPr>
          <a:xfrm>
            <a:off x="9699469" y="2094114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995B862-3A91-4E47-8D7A-587C3D952696}"/>
              </a:ext>
            </a:extLst>
          </p:cNvPr>
          <p:cNvSpPr/>
          <p:nvPr/>
        </p:nvSpPr>
        <p:spPr>
          <a:xfrm>
            <a:off x="10054834" y="5499919"/>
            <a:ext cx="618978" cy="225083"/>
          </a:xfrm>
          <a:prstGeom prst="rightArrow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CAD11A1-54AF-4170-9AB8-27B6E2E814A8}"/>
              </a:ext>
            </a:extLst>
          </p:cNvPr>
          <p:cNvSpPr/>
          <p:nvPr/>
        </p:nvSpPr>
        <p:spPr>
          <a:xfrm>
            <a:off x="9695592" y="3900256"/>
            <a:ext cx="618978" cy="225083"/>
          </a:xfrm>
          <a:prstGeom prst="rightArrow">
            <a:avLst/>
          </a:prstGeom>
          <a:solidFill>
            <a:srgbClr val="C33F1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53F23-02C6-48B7-B86A-EEAF69CE70C9}"/>
              </a:ext>
            </a:extLst>
          </p:cNvPr>
          <p:cNvSpPr txBox="1"/>
          <p:nvPr/>
        </p:nvSpPr>
        <p:spPr>
          <a:xfrm>
            <a:off x="5967645" y="3439951"/>
            <a:ext cx="2725872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 or satisfaction.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F8281-EA6F-42B1-A710-2204910F25A2}"/>
              </a:ext>
            </a:extLst>
          </p:cNvPr>
          <p:cNvSpPr txBox="1"/>
          <p:nvPr/>
        </p:nvSpPr>
        <p:spPr>
          <a:xfrm>
            <a:off x="5817998" y="4804576"/>
            <a:ext cx="4190960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type of thin book which contains articles and photographs.</a:t>
            </a:r>
          </a:p>
        </p:txBody>
      </p:sp>
      <p:pic>
        <p:nvPicPr>
          <p:cNvPr id="20" name="Picture 2" descr="Tanushree Pandey, Aaj Tak: Profile, Wiki, Age and Family">
            <a:extLst>
              <a:ext uri="{FF2B5EF4-FFF2-40B4-BE49-F238E27FC236}">
                <a16:creationId xmlns:a16="http://schemas.microsoft.com/office/drawing/2014/main" id="{41FBE083-CBA5-416D-A2BA-A313F904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5" y="1464102"/>
            <a:ext cx="2127129" cy="18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ownload Free png Chicago Pediatric Dentistry | Best Kids Dentist Lincoln  Park Chicago - DLPNG.com">
            <a:extLst>
              <a:ext uri="{FF2B5EF4-FFF2-40B4-BE49-F238E27FC236}">
                <a16:creationId xmlns:a16="http://schemas.microsoft.com/office/drawing/2014/main" id="{CA86F5A5-9473-403E-8822-2BD500E78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t="6568"/>
          <a:stretch/>
        </p:blipFill>
        <p:spPr bwMode="auto">
          <a:xfrm>
            <a:off x="336437" y="3118656"/>
            <a:ext cx="2127129" cy="20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chanting Disney Covergirls | Disney magazine, Disney magazine covers,  Disney princess ariel">
            <a:extLst>
              <a:ext uri="{FF2B5EF4-FFF2-40B4-BE49-F238E27FC236}">
                <a16:creationId xmlns:a16="http://schemas.microsoft.com/office/drawing/2014/main" id="{BD091FBD-383C-4D99-9D09-DC12F0F6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5" y="5132022"/>
            <a:ext cx="1998872" cy="14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0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 animBg="1"/>
      <p:bldP spid="10" grpId="0"/>
      <p:bldP spid="12" grpId="0"/>
      <p:bldP spid="17" grpId="0" animBg="1"/>
      <p:bldP spid="18" grpId="0" animBg="1"/>
      <p:bldP spid="19" grpId="0" animBg="1"/>
      <p:bldP spid="25" grpId="0" animBg="1"/>
      <p:bldP spid="26" grpId="0" animBg="1"/>
      <p:bldP spid="38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D3476-3638-4AFA-A430-46CDCACB4533}"/>
              </a:ext>
            </a:extLst>
          </p:cNvPr>
          <p:cNvSpPr txBox="1"/>
          <p:nvPr/>
        </p:nvSpPr>
        <p:spPr>
          <a:xfrm>
            <a:off x="3544681" y="5017628"/>
            <a:ext cx="186043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Leisure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ADDFD7C-7711-4876-A47D-9F3260AF299D}"/>
              </a:ext>
            </a:extLst>
          </p:cNvPr>
          <p:cNvSpPr/>
          <p:nvPr/>
        </p:nvSpPr>
        <p:spPr>
          <a:xfrm>
            <a:off x="5546773" y="5233601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95B6CE4-1A9B-4ABD-83AE-DA9277EF76BC}"/>
              </a:ext>
            </a:extLst>
          </p:cNvPr>
          <p:cNvSpPr/>
          <p:nvPr/>
        </p:nvSpPr>
        <p:spPr>
          <a:xfrm flipV="1">
            <a:off x="9531876" y="5233601"/>
            <a:ext cx="618978" cy="2729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AA03D-4520-4FA3-8D3B-F2A7C14AA2BF}"/>
              </a:ext>
            </a:extLst>
          </p:cNvPr>
          <p:cNvSpPr txBox="1"/>
          <p:nvPr/>
        </p:nvSpPr>
        <p:spPr>
          <a:xfrm>
            <a:off x="6205269" y="4694992"/>
            <a:ext cx="3170227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when we are not working.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D4C1E-9FEC-4D96-83DC-3DC54E0DD6A5}"/>
              </a:ext>
            </a:extLst>
          </p:cNvPr>
          <p:cNvSpPr txBox="1"/>
          <p:nvPr/>
        </p:nvSpPr>
        <p:spPr>
          <a:xfrm>
            <a:off x="3467957" y="1150065"/>
            <a:ext cx="17795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Spend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FA85095-816A-4BFE-AEA0-74DEF54B5BB3}"/>
              </a:ext>
            </a:extLst>
          </p:cNvPr>
          <p:cNvSpPr/>
          <p:nvPr/>
        </p:nvSpPr>
        <p:spPr>
          <a:xfrm>
            <a:off x="5399416" y="1374386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D097E-17C7-4253-B9D4-702A8F6B9C95}"/>
              </a:ext>
            </a:extLst>
          </p:cNvPr>
          <p:cNvSpPr txBox="1"/>
          <p:nvPr/>
        </p:nvSpPr>
        <p:spPr>
          <a:xfrm>
            <a:off x="10489739" y="4999019"/>
            <a:ext cx="12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B201D-AF01-46A5-BA08-982727097CAE}"/>
              </a:ext>
            </a:extLst>
          </p:cNvPr>
          <p:cNvSpPr txBox="1"/>
          <p:nvPr/>
        </p:nvSpPr>
        <p:spPr>
          <a:xfrm>
            <a:off x="10268497" y="1163761"/>
            <a:ext cx="17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ব্যয় করা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3DA051B-C951-4D7F-9373-604F653091F6}"/>
              </a:ext>
            </a:extLst>
          </p:cNvPr>
          <p:cNvSpPr/>
          <p:nvPr/>
        </p:nvSpPr>
        <p:spPr>
          <a:xfrm>
            <a:off x="9531876" y="1329910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E57A0-4842-47D8-9E8A-3EDAC218F0C5}"/>
              </a:ext>
            </a:extLst>
          </p:cNvPr>
          <p:cNvSpPr txBox="1"/>
          <p:nvPr/>
        </p:nvSpPr>
        <p:spPr>
          <a:xfrm>
            <a:off x="6170291" y="934621"/>
            <a:ext cx="3209688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pass time in a particular  way.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7316B-7232-45F2-9462-1E993FF539B9}"/>
              </a:ext>
            </a:extLst>
          </p:cNvPr>
          <p:cNvSpPr txBox="1"/>
          <p:nvPr/>
        </p:nvSpPr>
        <p:spPr>
          <a:xfrm>
            <a:off x="6205269" y="2693454"/>
            <a:ext cx="3209688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child of aunt or uncle.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9D2CB-0ED8-406F-A76A-46E025FAF87B}"/>
              </a:ext>
            </a:extLst>
          </p:cNvPr>
          <p:cNvSpPr txBox="1"/>
          <p:nvPr/>
        </p:nvSpPr>
        <p:spPr>
          <a:xfrm>
            <a:off x="3507316" y="2939676"/>
            <a:ext cx="186043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Cousin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3EFC51F-62DC-427E-A5CA-FAA226A061B3}"/>
              </a:ext>
            </a:extLst>
          </p:cNvPr>
          <p:cNvSpPr/>
          <p:nvPr/>
        </p:nvSpPr>
        <p:spPr>
          <a:xfrm>
            <a:off x="5477022" y="3174945"/>
            <a:ext cx="618978" cy="22508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480C89F-07A2-4C07-A27C-B54AEB555AE6}"/>
              </a:ext>
            </a:extLst>
          </p:cNvPr>
          <p:cNvSpPr/>
          <p:nvPr/>
        </p:nvSpPr>
        <p:spPr>
          <a:xfrm flipV="1">
            <a:off x="9531876" y="3081125"/>
            <a:ext cx="618978" cy="2729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34D94-7628-4D44-BED6-137F0FA8CB62}"/>
              </a:ext>
            </a:extLst>
          </p:cNvPr>
          <p:cNvSpPr txBox="1"/>
          <p:nvPr/>
        </p:nvSpPr>
        <p:spPr>
          <a:xfrm>
            <a:off x="10318125" y="2845627"/>
            <a:ext cx="163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চাচাতো/খালাতো ভাইবোন </a:t>
            </a:r>
          </a:p>
        </p:txBody>
      </p:sp>
      <p:pic>
        <p:nvPicPr>
          <p:cNvPr id="4098" name="Picture 2" descr="Boy painting on easel in countryside — kid, leisure - Stock Photo |  #274312150">
            <a:extLst>
              <a:ext uri="{FF2B5EF4-FFF2-40B4-BE49-F238E27FC236}">
                <a16:creationId xmlns:a16="http://schemas.microsoft.com/office/drawing/2014/main" id="{1308C607-FC0D-4874-9D19-7A7D5731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7" y="4248345"/>
            <a:ext cx="2555792" cy="19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mall boy sing a song... - YouTube">
            <a:extLst>
              <a:ext uri="{FF2B5EF4-FFF2-40B4-BE49-F238E27FC236}">
                <a16:creationId xmlns:a16="http://schemas.microsoft.com/office/drawing/2014/main" id="{33622F9F-0524-4D66-AE14-6F34D0683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4443" r="18051"/>
          <a:stretch/>
        </p:blipFill>
        <p:spPr bwMode="auto">
          <a:xfrm>
            <a:off x="629956" y="582058"/>
            <a:ext cx="2382027" cy="20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C9F35B-A008-4E89-BF1A-0A27745843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444" y1="27039" x2="23444" y2="27039"/>
                        <a14:foregroundMark x1="80444" y1="20544" x2="80444" y2="20544"/>
                        <a14:foregroundMark x1="76667" y1="96375" x2="76667" y2="9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4665"/>
          <a:stretch/>
        </p:blipFill>
        <p:spPr>
          <a:xfrm>
            <a:off x="565479" y="2472058"/>
            <a:ext cx="2478614" cy="18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10" grpId="0"/>
      <p:bldP spid="11" grpId="0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A9AB6-8BBE-4914-97FA-21A47A9B8361}"/>
              </a:ext>
            </a:extLst>
          </p:cNvPr>
          <p:cNvSpPr txBox="1"/>
          <p:nvPr/>
        </p:nvSpPr>
        <p:spPr>
          <a:xfrm>
            <a:off x="3418449" y="211015"/>
            <a:ext cx="399522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57477-5823-4C7E-9DB0-AF68435AB233}"/>
              </a:ext>
            </a:extLst>
          </p:cNvPr>
          <p:cNvSpPr txBox="1"/>
          <p:nvPr/>
        </p:nvSpPr>
        <p:spPr>
          <a:xfrm>
            <a:off x="10718193" y="345385"/>
            <a:ext cx="98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521C4-EE66-486A-A2FA-5A2AA26F2488}"/>
              </a:ext>
            </a:extLst>
          </p:cNvPr>
          <p:cNvSpPr/>
          <p:nvPr/>
        </p:nvSpPr>
        <p:spPr>
          <a:xfrm>
            <a:off x="10596272" y="345386"/>
            <a:ext cx="1111348" cy="7694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81F69-D350-484F-A29B-016A958750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000" y1="25129" x2="25000" y2="25129"/>
                        <a14:foregroundMark x1="70233" y1="44062" x2="70233" y2="44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164" y="211015"/>
            <a:ext cx="1727024" cy="1295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AD5F2-B98C-4EF2-AEF9-0F6292735C2F}"/>
              </a:ext>
            </a:extLst>
          </p:cNvPr>
          <p:cNvSpPr txBox="1"/>
          <p:nvPr/>
        </p:nvSpPr>
        <p:spPr>
          <a:xfrm>
            <a:off x="1392702" y="1758062"/>
            <a:ext cx="1828799" cy="523220"/>
          </a:xfrm>
          <a:prstGeom prst="rect">
            <a:avLst/>
          </a:prstGeom>
          <a:solidFill>
            <a:srgbClr val="1A13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B9930-76B0-4676-811B-C92161E1C4F6}"/>
              </a:ext>
            </a:extLst>
          </p:cNvPr>
          <p:cNvSpPr txBox="1"/>
          <p:nvPr/>
        </p:nvSpPr>
        <p:spPr>
          <a:xfrm>
            <a:off x="1336431" y="2542892"/>
            <a:ext cx="1885071" cy="584775"/>
          </a:xfrm>
          <a:prstGeom prst="rect">
            <a:avLst/>
          </a:prstGeom>
          <a:solidFill>
            <a:srgbClr val="2629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D6728-2D99-4701-BF31-3DEE0A8D3C42}"/>
              </a:ext>
            </a:extLst>
          </p:cNvPr>
          <p:cNvSpPr txBox="1"/>
          <p:nvPr/>
        </p:nvSpPr>
        <p:spPr>
          <a:xfrm>
            <a:off x="1336429" y="3389277"/>
            <a:ext cx="1885071" cy="584775"/>
          </a:xfrm>
          <a:prstGeom prst="rect">
            <a:avLst/>
          </a:prstGeom>
          <a:solidFill>
            <a:srgbClr val="0454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75835-982A-460D-B308-FA2B6E95E142}"/>
              </a:ext>
            </a:extLst>
          </p:cNvPr>
          <p:cNvSpPr txBox="1"/>
          <p:nvPr/>
        </p:nvSpPr>
        <p:spPr>
          <a:xfrm>
            <a:off x="1336428" y="4127671"/>
            <a:ext cx="1885071" cy="584775"/>
          </a:xfrm>
          <a:prstGeom prst="rect">
            <a:avLst/>
          </a:prstGeom>
          <a:solidFill>
            <a:srgbClr val="08735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FC978-A893-4030-880F-5978A3246598}"/>
              </a:ext>
            </a:extLst>
          </p:cNvPr>
          <p:cNvSpPr txBox="1"/>
          <p:nvPr/>
        </p:nvSpPr>
        <p:spPr>
          <a:xfrm>
            <a:off x="1336428" y="4866065"/>
            <a:ext cx="1885071" cy="584775"/>
          </a:xfrm>
          <a:prstGeom prst="rect">
            <a:avLst/>
          </a:prstGeom>
          <a:solidFill>
            <a:srgbClr val="15C28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525B7B-41C9-45F1-A0E1-639B0B047626}"/>
              </a:ext>
            </a:extLst>
          </p:cNvPr>
          <p:cNvSpPr/>
          <p:nvPr/>
        </p:nvSpPr>
        <p:spPr>
          <a:xfrm>
            <a:off x="3922955" y="1979785"/>
            <a:ext cx="618978" cy="225083"/>
          </a:xfrm>
          <a:prstGeom prst="rightArrow">
            <a:avLst/>
          </a:prstGeom>
          <a:solidFill>
            <a:srgbClr val="1A13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E9371-459E-4BA0-A32F-343B7CED40B0}"/>
              </a:ext>
            </a:extLst>
          </p:cNvPr>
          <p:cNvSpPr txBox="1"/>
          <p:nvPr/>
        </p:nvSpPr>
        <p:spPr>
          <a:xfrm>
            <a:off x="4994031" y="1796905"/>
            <a:ext cx="4125133" cy="523220"/>
          </a:xfrm>
          <a:prstGeom prst="rect">
            <a:avLst/>
          </a:prstGeom>
          <a:solidFill>
            <a:srgbClr val="1A13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a Reporter.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70D404-B735-4C36-8E40-BAFF6AF35EC8}"/>
              </a:ext>
            </a:extLst>
          </p:cNvPr>
          <p:cNvSpPr/>
          <p:nvPr/>
        </p:nvSpPr>
        <p:spPr>
          <a:xfrm>
            <a:off x="3922955" y="2755505"/>
            <a:ext cx="618978" cy="225083"/>
          </a:xfrm>
          <a:prstGeom prst="rightArrow">
            <a:avLst/>
          </a:prstGeom>
          <a:solidFill>
            <a:srgbClr val="2629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BC22383-5D0D-4D5F-99DA-DFCFBA74F75A}"/>
              </a:ext>
            </a:extLst>
          </p:cNvPr>
          <p:cNvSpPr/>
          <p:nvPr/>
        </p:nvSpPr>
        <p:spPr>
          <a:xfrm>
            <a:off x="3922955" y="3557598"/>
            <a:ext cx="618978" cy="225083"/>
          </a:xfrm>
          <a:prstGeom prst="rightArrow">
            <a:avLst/>
          </a:prstGeom>
          <a:solidFill>
            <a:srgbClr val="04545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005577F-9D0C-463F-9968-232C7CE55625}"/>
              </a:ext>
            </a:extLst>
          </p:cNvPr>
          <p:cNvSpPr/>
          <p:nvPr/>
        </p:nvSpPr>
        <p:spPr>
          <a:xfrm>
            <a:off x="3922955" y="4293574"/>
            <a:ext cx="618978" cy="225083"/>
          </a:xfrm>
          <a:prstGeom prst="rightArrow">
            <a:avLst/>
          </a:prstGeom>
          <a:solidFill>
            <a:srgbClr val="08735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8603B86-76D0-4006-8CF0-CA7043488FF7}"/>
              </a:ext>
            </a:extLst>
          </p:cNvPr>
          <p:cNvSpPr/>
          <p:nvPr/>
        </p:nvSpPr>
        <p:spPr>
          <a:xfrm>
            <a:off x="3922955" y="5029550"/>
            <a:ext cx="618978" cy="225083"/>
          </a:xfrm>
          <a:prstGeom prst="rightArrow">
            <a:avLst/>
          </a:prstGeom>
          <a:solidFill>
            <a:srgbClr val="15C28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0A7A5-45E2-4FE5-824B-CF21D4B5AABA}"/>
              </a:ext>
            </a:extLst>
          </p:cNvPr>
          <p:cNvSpPr txBox="1"/>
          <p:nvPr/>
        </p:nvSpPr>
        <p:spPr>
          <a:xfrm>
            <a:off x="4994030" y="2535683"/>
            <a:ext cx="5247249" cy="523220"/>
          </a:xfrm>
          <a:prstGeom prst="rect">
            <a:avLst/>
          </a:prstGeom>
          <a:solidFill>
            <a:srgbClr val="26294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read English Magazine.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62F365-538A-4AC0-AE14-E15C243A830F}"/>
              </a:ext>
            </a:extLst>
          </p:cNvPr>
          <p:cNvSpPr txBox="1"/>
          <p:nvPr/>
        </p:nvSpPr>
        <p:spPr>
          <a:xfrm>
            <a:off x="4994031" y="3388893"/>
            <a:ext cx="5602241" cy="523220"/>
          </a:xfrm>
          <a:prstGeom prst="rect">
            <a:avLst/>
          </a:prstGeom>
          <a:solidFill>
            <a:srgbClr val="04545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get pleasure to see the cartoon.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A0AAFB-7899-482C-86DA-D08B1C32163C}"/>
              </a:ext>
            </a:extLst>
          </p:cNvPr>
          <p:cNvSpPr txBox="1"/>
          <p:nvPr/>
        </p:nvSpPr>
        <p:spPr>
          <a:xfrm>
            <a:off x="5002713" y="4127671"/>
            <a:ext cx="5337041" cy="523220"/>
          </a:xfrm>
          <a:prstGeom prst="rect">
            <a:avLst/>
          </a:prstGeom>
          <a:solidFill>
            <a:srgbClr val="08735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my leisure time I draw picture.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38D85-1516-425A-819D-C437A825D121}"/>
              </a:ext>
            </a:extLst>
          </p:cNvPr>
          <p:cNvSpPr txBox="1"/>
          <p:nvPr/>
        </p:nvSpPr>
        <p:spPr>
          <a:xfrm>
            <a:off x="5002713" y="4890220"/>
            <a:ext cx="3705189" cy="523220"/>
          </a:xfrm>
          <a:prstGeom prst="rect">
            <a:avLst/>
          </a:prstGeom>
          <a:solidFill>
            <a:srgbClr val="15C28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 I read the book.</a:t>
            </a:r>
          </a:p>
        </p:txBody>
      </p:sp>
    </p:spTree>
    <p:extLst>
      <p:ext uri="{BB962C8B-B14F-4D97-AF65-F5344CB8AC3E}">
        <p14:creationId xmlns:p14="http://schemas.microsoft.com/office/powerpoint/2010/main" val="5155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48605-D603-4EDE-BA32-A2F9C9E84E1B}"/>
              </a:ext>
            </a:extLst>
          </p:cNvPr>
          <p:cNvSpPr/>
          <p:nvPr/>
        </p:nvSpPr>
        <p:spPr>
          <a:xfrm>
            <a:off x="2344374" y="362813"/>
            <a:ext cx="7137250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Student’s Silent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AAE6C-9153-4431-B051-4FA46A1E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374" y="1237957"/>
            <a:ext cx="7137250" cy="5192129"/>
          </a:xfrm>
          <a:prstGeom prst="rect">
            <a:avLst/>
          </a:prstGeom>
          <a:ln w="38100">
            <a:solidFill>
              <a:srgbClr val="087353"/>
            </a:solidFill>
          </a:ln>
        </p:spPr>
      </p:pic>
    </p:spTree>
    <p:extLst>
      <p:ext uri="{BB962C8B-B14F-4D97-AF65-F5344CB8AC3E}">
        <p14:creationId xmlns:p14="http://schemas.microsoft.com/office/powerpoint/2010/main" val="45962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B891B-1E26-48BA-9432-9A8672B7401F}"/>
              </a:ext>
            </a:extLst>
          </p:cNvPr>
          <p:cNvSpPr/>
          <p:nvPr/>
        </p:nvSpPr>
        <p:spPr>
          <a:xfrm>
            <a:off x="2842861" y="373384"/>
            <a:ext cx="6280127" cy="526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Chain Drilling.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5A99A-49C0-4D5C-80C6-88285B8CEF1B}"/>
              </a:ext>
            </a:extLst>
          </p:cNvPr>
          <p:cNvSpPr/>
          <p:nvPr/>
        </p:nvSpPr>
        <p:spPr>
          <a:xfrm>
            <a:off x="615478" y="1130783"/>
            <a:ext cx="9741207" cy="1056263"/>
          </a:xfrm>
          <a:prstGeom prst="rect">
            <a:avLst/>
          </a:prstGeom>
          <a:solidFill>
            <a:srgbClr val="250F0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Tamal: Hi my friend! Nasreen and I are reporters for the English Club Magazine. Would you mind answering some questions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F7B96-8908-4D82-93B2-B00453A7DF29}"/>
              </a:ext>
            </a:extLst>
          </p:cNvPr>
          <p:cNvSpPr/>
          <p:nvPr/>
        </p:nvSpPr>
        <p:spPr>
          <a:xfrm>
            <a:off x="2374378" y="2250552"/>
            <a:ext cx="6935741" cy="588219"/>
          </a:xfrm>
          <a:prstGeom prst="rect">
            <a:avLst/>
          </a:prstGeom>
          <a:solidFill>
            <a:srgbClr val="40100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: Sure. No problem. It’s my pleasure.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8CB5A-D600-498F-8D9A-E5E10E7738C6}"/>
              </a:ext>
            </a:extLst>
          </p:cNvPr>
          <p:cNvSpPr/>
          <p:nvPr/>
        </p:nvSpPr>
        <p:spPr>
          <a:xfrm>
            <a:off x="771828" y="2944445"/>
            <a:ext cx="9636759" cy="588219"/>
          </a:xfrm>
          <a:prstGeom prst="rect">
            <a:avLst/>
          </a:prstGeom>
          <a:solidFill>
            <a:srgbClr val="60080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Tamal: Could you tell me your name and which class are you 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70C73-ADF7-42B6-BBE6-75EF287F94F7}"/>
              </a:ext>
            </a:extLst>
          </p:cNvPr>
          <p:cNvSpPr/>
          <p:nvPr/>
        </p:nvSpPr>
        <p:spPr>
          <a:xfrm>
            <a:off x="3726438" y="3604307"/>
            <a:ext cx="5090813" cy="504884"/>
          </a:xfrm>
          <a:prstGeom prst="rect">
            <a:avLst/>
          </a:prstGeom>
          <a:solidFill>
            <a:srgbClr val="7E103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I’m Sima. I’m in class 5.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2EC06-6F1A-4867-B49D-E3026E598E1A}"/>
              </a:ext>
            </a:extLst>
          </p:cNvPr>
          <p:cNvSpPr/>
          <p:nvPr/>
        </p:nvSpPr>
        <p:spPr>
          <a:xfrm>
            <a:off x="2440348" y="4192891"/>
            <a:ext cx="7637450" cy="485433"/>
          </a:xfrm>
          <a:prstGeom prst="rect">
            <a:avLst/>
          </a:prstGeom>
          <a:solidFill>
            <a:srgbClr val="7D157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Tamal: How do you spend Your leisure time, Sima?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0766C-0A2B-4A08-BE97-650D8C1B50FF}"/>
              </a:ext>
            </a:extLst>
          </p:cNvPr>
          <p:cNvSpPr/>
          <p:nvPr/>
        </p:nvSpPr>
        <p:spPr>
          <a:xfrm>
            <a:off x="895913" y="4762024"/>
            <a:ext cx="10400174" cy="853591"/>
          </a:xfrm>
          <a:prstGeom prst="rect">
            <a:avLst/>
          </a:prstGeom>
          <a:solidFill>
            <a:srgbClr val="79259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Well I like to walk in the park. I also like to sing. My couse lives in the UK. Sometimes, I talk to her and her friends on the internet.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1B81-92E9-429F-991C-674BABFFB429}"/>
              </a:ext>
            </a:extLst>
          </p:cNvPr>
          <p:cNvSpPr/>
          <p:nvPr/>
        </p:nvSpPr>
        <p:spPr>
          <a:xfrm>
            <a:off x="1755429" y="5727217"/>
            <a:ext cx="8454993" cy="590407"/>
          </a:xfrm>
          <a:prstGeom prst="rect">
            <a:avLst/>
          </a:prstGeom>
          <a:solidFill>
            <a:srgbClr val="7D157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Nasreen: So, talking on the internet keeps you connected. </a:t>
            </a:r>
          </a:p>
        </p:txBody>
      </p:sp>
    </p:spTree>
    <p:extLst>
      <p:ext uri="{BB962C8B-B14F-4D97-AF65-F5344CB8AC3E}">
        <p14:creationId xmlns:p14="http://schemas.microsoft.com/office/powerpoint/2010/main" val="104605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09FC24-2745-425A-B280-28CE1FEAE027}"/>
              </a:ext>
            </a:extLst>
          </p:cNvPr>
          <p:cNvSpPr/>
          <p:nvPr/>
        </p:nvSpPr>
        <p:spPr>
          <a:xfrm>
            <a:off x="5143694" y="4601585"/>
            <a:ext cx="6464362" cy="18121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F117D5-F75A-46FD-81B2-02167B89BA36}"/>
              </a:ext>
            </a:extLst>
          </p:cNvPr>
          <p:cNvSpPr/>
          <p:nvPr/>
        </p:nvSpPr>
        <p:spPr>
          <a:xfrm>
            <a:off x="4750500" y="333185"/>
            <a:ext cx="29940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57150" h="101600"/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4400D7E-3B2F-48F6-88D4-420A98781614}"/>
              </a:ext>
            </a:extLst>
          </p:cNvPr>
          <p:cNvSpPr/>
          <p:nvPr/>
        </p:nvSpPr>
        <p:spPr>
          <a:xfrm>
            <a:off x="540572" y="953082"/>
            <a:ext cx="2466645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F9EA340C-09C0-4366-97C1-013A3E92423E}"/>
              </a:ext>
            </a:extLst>
          </p:cNvPr>
          <p:cNvSpPr/>
          <p:nvPr/>
        </p:nvSpPr>
        <p:spPr>
          <a:xfrm>
            <a:off x="540570" y="2215723"/>
            <a:ext cx="2466645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B4E4A1F2-E381-47F4-A65F-3E94CB44143C}"/>
              </a:ext>
            </a:extLst>
          </p:cNvPr>
          <p:cNvSpPr/>
          <p:nvPr/>
        </p:nvSpPr>
        <p:spPr>
          <a:xfrm>
            <a:off x="587742" y="3478365"/>
            <a:ext cx="2466645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81F671F6-3A71-4854-8D5C-D64212FB0272}"/>
              </a:ext>
            </a:extLst>
          </p:cNvPr>
          <p:cNvSpPr/>
          <p:nvPr/>
        </p:nvSpPr>
        <p:spPr>
          <a:xfrm>
            <a:off x="3180887" y="1149343"/>
            <a:ext cx="715426" cy="5218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BFE34368-F245-4146-88E2-8280CAE57F3E}"/>
              </a:ext>
            </a:extLst>
          </p:cNvPr>
          <p:cNvSpPr/>
          <p:nvPr/>
        </p:nvSpPr>
        <p:spPr>
          <a:xfrm>
            <a:off x="3180887" y="2411984"/>
            <a:ext cx="715426" cy="5218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8A862B6C-1EDE-4CF0-BCFA-2A361E136396}"/>
              </a:ext>
            </a:extLst>
          </p:cNvPr>
          <p:cNvSpPr/>
          <p:nvPr/>
        </p:nvSpPr>
        <p:spPr>
          <a:xfrm>
            <a:off x="3223622" y="3734380"/>
            <a:ext cx="715426" cy="5218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DB481-AA35-4F80-B000-7797C1F8F5F5}"/>
              </a:ext>
            </a:extLst>
          </p:cNvPr>
          <p:cNvSpPr txBox="1"/>
          <p:nvPr/>
        </p:nvSpPr>
        <p:spPr>
          <a:xfrm>
            <a:off x="4069984" y="1117894"/>
            <a:ext cx="731077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the reporters?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E0060-E448-4706-BEBD-7E9519C41B95}"/>
              </a:ext>
            </a:extLst>
          </p:cNvPr>
          <p:cNvSpPr txBox="1"/>
          <p:nvPr/>
        </p:nvSpPr>
        <p:spPr>
          <a:xfrm>
            <a:off x="4053892" y="2380535"/>
            <a:ext cx="732687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Sima do in her leisure time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3ED38-2767-450A-A896-E304B37C65DE}"/>
              </a:ext>
            </a:extLst>
          </p:cNvPr>
          <p:cNvSpPr txBox="1"/>
          <p:nvPr/>
        </p:nvSpPr>
        <p:spPr>
          <a:xfrm>
            <a:off x="4108283" y="3643176"/>
            <a:ext cx="727247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magazine are they reporting for?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527BB1-15DE-4E82-B935-1FF320B83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  <a14:backgroundMark x1="45415" y1="7738" x2="50218" y2="36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132" y="-202968"/>
            <a:ext cx="1760468" cy="12859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1B24F3-8C39-4018-938F-4DA7AB8CA74D}"/>
              </a:ext>
            </a:extLst>
          </p:cNvPr>
          <p:cNvSpPr txBox="1"/>
          <p:nvPr/>
        </p:nvSpPr>
        <p:spPr>
          <a:xfrm>
            <a:off x="540570" y="4828226"/>
            <a:ext cx="3885070" cy="1384995"/>
          </a:xfrm>
          <a:prstGeom prst="rect">
            <a:avLst/>
          </a:prstGeom>
          <a:solidFill>
            <a:srgbClr val="21A37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from the group, please write the answer in the box</a:t>
            </a:r>
          </a:p>
        </p:txBody>
      </p:sp>
      <p:sp>
        <p:nvSpPr>
          <p:cNvPr id="18" name="Right Arrow 11">
            <a:extLst>
              <a:ext uri="{FF2B5EF4-FFF2-40B4-BE49-F238E27FC236}">
                <a16:creationId xmlns:a16="http://schemas.microsoft.com/office/drawing/2014/main" id="{5BB56779-9093-4FFE-83FD-F42EB6BEF379}"/>
              </a:ext>
            </a:extLst>
          </p:cNvPr>
          <p:cNvSpPr/>
          <p:nvPr/>
        </p:nvSpPr>
        <p:spPr>
          <a:xfrm>
            <a:off x="4475769" y="5242206"/>
            <a:ext cx="715426" cy="52187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886360" imgH="1352520"/>
        </mc:Choice>
        <mc:Fallback>
          <p:control name="TextBox1" r:id="rId1" imgW="5886360" imgH="135252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7A207100-48D3-4BF1-9137-BB0E71EA34E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2338" y="4863614"/>
                  <a:ext cx="5886222" cy="134960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1006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0DD5126-C65F-4FC4-940F-2CBF94D29DD6}"/>
              </a:ext>
            </a:extLst>
          </p:cNvPr>
          <p:cNvSpPr txBox="1"/>
          <p:nvPr/>
        </p:nvSpPr>
        <p:spPr>
          <a:xfrm>
            <a:off x="1684049" y="687787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lephant" panose="02020904090505020303" pitchFamily="18" charset="0"/>
                <a:cs typeface="Times New Roman" pitchFamily="18" charset="0"/>
              </a:rPr>
              <a:t>Teacher’s identity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10616-2496-4F5B-82F2-252F3DDCEF26}"/>
              </a:ext>
            </a:extLst>
          </p:cNvPr>
          <p:cNvSpPr/>
          <p:nvPr/>
        </p:nvSpPr>
        <p:spPr>
          <a:xfrm>
            <a:off x="3409266" y="2630782"/>
            <a:ext cx="5373467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ln w="0"/>
                <a:solidFill>
                  <a:srgbClr val="05191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Farjana Amin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ln w="0"/>
                <a:solidFill>
                  <a:srgbClr val="0D43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dirty="0">
                <a:ln w="0"/>
                <a:solidFill>
                  <a:srgbClr val="1569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Dhadash Govt. Pri. School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ln w="0"/>
                <a:solidFill>
                  <a:srgbClr val="21A3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Puthia, Rajshahi.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077F4A-6606-44CE-B03E-03E98E66CB93}"/>
              </a:ext>
            </a:extLst>
          </p:cNvPr>
          <p:cNvGrpSpPr/>
          <p:nvPr/>
        </p:nvGrpSpPr>
        <p:grpSpPr>
          <a:xfrm>
            <a:off x="719670" y="2120949"/>
            <a:ext cx="2809755" cy="3125934"/>
            <a:chOff x="714131" y="934950"/>
            <a:chExt cx="3787654" cy="4277032"/>
          </a:xfrm>
          <a:blipFill>
            <a:blip r:embed="rId2"/>
            <a:tile tx="0" ty="0" sx="100000" sy="100000" flip="none" algn="tl"/>
          </a:blipFill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1427AE5D-A067-4F82-A0BC-A69CAB3F9EAE}"/>
                </a:ext>
              </a:extLst>
            </p:cNvPr>
            <p:cNvSpPr/>
            <p:nvPr/>
          </p:nvSpPr>
          <p:spPr>
            <a:xfrm>
              <a:off x="714131" y="934950"/>
              <a:ext cx="3787654" cy="4277032"/>
            </a:xfrm>
            <a:prstGeom prst="frame">
              <a:avLst>
                <a:gd name="adj1" fmla="val 2765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igh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D13E10-22FB-40C8-B660-F2309E7A5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82" t="13904" r="11291"/>
            <a:stretch/>
          </p:blipFill>
          <p:spPr>
            <a:xfrm>
              <a:off x="950791" y="1170924"/>
              <a:ext cx="3265711" cy="3805083"/>
            </a:xfrm>
            <a:prstGeom prst="rect">
              <a:avLst/>
            </a:prstGeom>
            <a:grpFill/>
          </p:spPr>
        </p:pic>
      </p:grp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D386B6-B21F-40BF-A2BE-93BDFB6CA59D}"/>
              </a:ext>
            </a:extLst>
          </p:cNvPr>
          <p:cNvSpPr/>
          <p:nvPr/>
        </p:nvSpPr>
        <p:spPr>
          <a:xfrm>
            <a:off x="11310424" y="253599"/>
            <a:ext cx="578183" cy="562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BBD1BE-BB4D-4BBB-ABBD-012A2789A658}"/>
              </a:ext>
            </a:extLst>
          </p:cNvPr>
          <p:cNvSpPr/>
          <p:nvPr/>
        </p:nvSpPr>
        <p:spPr>
          <a:xfrm>
            <a:off x="11296355" y="888068"/>
            <a:ext cx="578183" cy="448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03D5790-83D2-44CF-BFEE-73941FCFA803}"/>
              </a:ext>
            </a:extLst>
          </p:cNvPr>
          <p:cNvSpPr/>
          <p:nvPr/>
        </p:nvSpPr>
        <p:spPr>
          <a:xfrm>
            <a:off x="11296355" y="1408572"/>
            <a:ext cx="578183" cy="448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Back or Previous 4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B85A44A-8E1D-4859-9473-33754B83A0E7}"/>
              </a:ext>
            </a:extLst>
          </p:cNvPr>
          <p:cNvSpPr/>
          <p:nvPr/>
        </p:nvSpPr>
        <p:spPr>
          <a:xfrm>
            <a:off x="11310424" y="1957335"/>
            <a:ext cx="564113" cy="448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1C9C00-6A0A-4DEA-98CB-DFD6B5724B87}"/>
              </a:ext>
            </a:extLst>
          </p:cNvPr>
          <p:cNvSpPr/>
          <p:nvPr/>
        </p:nvSpPr>
        <p:spPr>
          <a:xfrm>
            <a:off x="4147109" y="269813"/>
            <a:ext cx="3213791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C4401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C2F6A-B073-4807-8A60-41DF7FEA08BE}"/>
              </a:ext>
            </a:extLst>
          </p:cNvPr>
          <p:cNvSpPr txBox="1"/>
          <p:nvPr/>
        </p:nvSpPr>
        <p:spPr>
          <a:xfrm>
            <a:off x="337624" y="1050210"/>
            <a:ext cx="10551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True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correct statement and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incorrect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50C0E-DB09-42F0-8824-BF87E459574E}"/>
              </a:ext>
            </a:extLst>
          </p:cNvPr>
          <p:cNvSpPr txBox="1"/>
          <p:nvPr/>
        </p:nvSpPr>
        <p:spPr>
          <a:xfrm>
            <a:off x="1302965" y="1696145"/>
            <a:ext cx="7404707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click on the sentences to know the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738D2-DAC0-4408-A3AD-421D18367D8C}"/>
              </a:ext>
            </a:extLst>
          </p:cNvPr>
          <p:cNvSpPr txBox="1"/>
          <p:nvPr/>
        </p:nvSpPr>
        <p:spPr>
          <a:xfrm>
            <a:off x="777707" y="2456564"/>
            <a:ext cx="8281337" cy="523220"/>
          </a:xfrm>
          <a:prstGeom prst="rect">
            <a:avLst/>
          </a:prstGeom>
          <a:solidFill>
            <a:srgbClr val="26489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Sima is in class 8.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87ABB-CF57-4C29-8F44-345126A6490B}"/>
              </a:ext>
            </a:extLst>
          </p:cNvPr>
          <p:cNvSpPr txBox="1"/>
          <p:nvPr/>
        </p:nvSpPr>
        <p:spPr>
          <a:xfrm>
            <a:off x="808108" y="3181195"/>
            <a:ext cx="8281337" cy="523220"/>
          </a:xfrm>
          <a:prstGeom prst="rect">
            <a:avLst/>
          </a:prstGeom>
          <a:solidFill>
            <a:srgbClr val="3884C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Nasreen and Tamal are reporters.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943247-13EC-4F1A-B3B1-63F3611E0CEA}"/>
              </a:ext>
            </a:extLst>
          </p:cNvPr>
          <p:cNvGrpSpPr/>
          <p:nvPr/>
        </p:nvGrpSpPr>
        <p:grpSpPr>
          <a:xfrm>
            <a:off x="9529262" y="3095891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97DA82-2791-46F1-A092-01C4BE30831A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5D2E7-3A99-424B-B55F-88EA56EE179F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FCADAE-4526-4287-ACDE-D1EFF8E99184}"/>
              </a:ext>
            </a:extLst>
          </p:cNvPr>
          <p:cNvSpPr txBox="1"/>
          <p:nvPr/>
        </p:nvSpPr>
        <p:spPr>
          <a:xfrm>
            <a:off x="777707" y="3949845"/>
            <a:ext cx="8342141" cy="461665"/>
          </a:xfrm>
          <a:prstGeom prst="rect">
            <a:avLst/>
          </a:prstGeom>
          <a:solidFill>
            <a:srgbClr val="07D3C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Sima likes  to walk in the park.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A6DA7-5744-4C6C-B56F-34044619CC98}"/>
              </a:ext>
            </a:extLst>
          </p:cNvPr>
          <p:cNvGrpSpPr/>
          <p:nvPr/>
        </p:nvGrpSpPr>
        <p:grpSpPr>
          <a:xfrm>
            <a:off x="9529262" y="2376526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E2660B-CA71-4D51-B41A-8C61E28D8491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05796-E9A4-49AE-B8FF-75970CC3B5D0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BF2095D-6D85-4201-B6B0-6F68C6278B6E}"/>
              </a:ext>
            </a:extLst>
          </p:cNvPr>
          <p:cNvSpPr txBox="1"/>
          <p:nvPr/>
        </p:nvSpPr>
        <p:spPr>
          <a:xfrm>
            <a:off x="777707" y="4649912"/>
            <a:ext cx="8342141" cy="523220"/>
          </a:xfrm>
          <a:prstGeom prst="rect">
            <a:avLst/>
          </a:prstGeom>
          <a:solidFill>
            <a:srgbClr val="61D0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d)Sima’s parents lives in UK.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2FFAB-0662-4C0A-B5B0-B94811B5A002}"/>
              </a:ext>
            </a:extLst>
          </p:cNvPr>
          <p:cNvGrpSpPr/>
          <p:nvPr/>
        </p:nvGrpSpPr>
        <p:grpSpPr>
          <a:xfrm>
            <a:off x="9529265" y="4557579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B64392-0839-46E8-8114-D4E058EBC0AA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EAE897-5B6A-4726-9028-02690A6FBA28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062CAD-5622-4BB0-8A5C-3031C957E2B0}"/>
              </a:ext>
            </a:extLst>
          </p:cNvPr>
          <p:cNvSpPr txBox="1"/>
          <p:nvPr/>
        </p:nvSpPr>
        <p:spPr>
          <a:xfrm>
            <a:off x="783257" y="5388407"/>
            <a:ext cx="8336591" cy="523220"/>
          </a:xfrm>
          <a:prstGeom prst="rect">
            <a:avLst/>
          </a:prstGeom>
          <a:solidFill>
            <a:srgbClr val="92DEB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Sima talk to her teacher on the internet.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90ABB6-8119-40BF-84C5-2A704D727753}"/>
              </a:ext>
            </a:extLst>
          </p:cNvPr>
          <p:cNvGrpSpPr/>
          <p:nvPr/>
        </p:nvGrpSpPr>
        <p:grpSpPr>
          <a:xfrm>
            <a:off x="9529263" y="5296074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A0B0F2-6C44-4C8B-B9A1-BCA6900EAE20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EB4D5-7831-45B2-A126-C8978915BD04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1E45CF-CEA3-4BA7-B27E-AB726448FD71}"/>
              </a:ext>
            </a:extLst>
          </p:cNvPr>
          <p:cNvGrpSpPr/>
          <p:nvPr/>
        </p:nvGrpSpPr>
        <p:grpSpPr>
          <a:xfrm>
            <a:off x="9529262" y="3826735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B51E5-E5B0-468B-BDF6-2EFBCFE9E391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4691BC-A06E-4071-A0A1-7844826D73A5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17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3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0F2F1-778D-44EF-82C8-519C3109B86A}"/>
              </a:ext>
            </a:extLst>
          </p:cNvPr>
          <p:cNvSpPr txBox="1"/>
          <p:nvPr/>
        </p:nvSpPr>
        <p:spPr>
          <a:xfrm>
            <a:off x="1188066" y="224856"/>
            <a:ext cx="10512690" cy="1077218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of column A with the similar meaning of Column B. Two extra meaning are given in column B.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FD1A35-FC59-4062-9E95-FC118ECA71AE}"/>
              </a:ext>
            </a:extLst>
          </p:cNvPr>
          <p:cNvGrpSpPr/>
          <p:nvPr/>
        </p:nvGrpSpPr>
        <p:grpSpPr>
          <a:xfrm>
            <a:off x="454014" y="1933098"/>
            <a:ext cx="11246742" cy="4346792"/>
            <a:chOff x="359763" y="2083633"/>
            <a:chExt cx="11092723" cy="460947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F3328D-236D-4E7F-A459-744130D038B9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2113613"/>
              <a:ext cx="11077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AC84E7-4993-4354-B1A5-3E041F24A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63" y="2083633"/>
              <a:ext cx="29981" cy="4573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5EBE272-8679-4B09-9564-E8881F069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422504" y="2113613"/>
              <a:ext cx="29982" cy="457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77241B-0090-48A5-A2D2-BE85363EF739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96" y="2083633"/>
              <a:ext cx="0" cy="4573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418F74-932C-48E8-9D72-F7B883396B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744" y="2702586"/>
              <a:ext cx="110627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DAD9DB-9E72-480E-8083-787CA5F5CC82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6656799"/>
              <a:ext cx="110927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BC0F51-75B6-42A4-BA69-E17FEEF72820}"/>
              </a:ext>
            </a:extLst>
          </p:cNvPr>
          <p:cNvSpPr txBox="1"/>
          <p:nvPr/>
        </p:nvSpPr>
        <p:spPr>
          <a:xfrm>
            <a:off x="1196214" y="1909254"/>
            <a:ext cx="201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4E79B-4F58-4E2B-8EC5-08600BB9029C}"/>
              </a:ext>
            </a:extLst>
          </p:cNvPr>
          <p:cNvSpPr txBox="1"/>
          <p:nvPr/>
        </p:nvSpPr>
        <p:spPr>
          <a:xfrm>
            <a:off x="6126084" y="1908707"/>
            <a:ext cx="212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F70C7-7AF9-43ED-8178-20BCB486692E}"/>
              </a:ext>
            </a:extLst>
          </p:cNvPr>
          <p:cNvSpPr txBox="1"/>
          <p:nvPr/>
        </p:nvSpPr>
        <p:spPr>
          <a:xfrm>
            <a:off x="700372" y="2604312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Reporter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3FC0B-F558-4EF4-B6EC-026979D8AA33}"/>
              </a:ext>
            </a:extLst>
          </p:cNvPr>
          <p:cNvSpPr txBox="1"/>
          <p:nvPr/>
        </p:nvSpPr>
        <p:spPr>
          <a:xfrm>
            <a:off x="714127" y="3205442"/>
            <a:ext cx="207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Leisure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5FB86-09A9-4540-B57C-2599F3029EB7}"/>
              </a:ext>
            </a:extLst>
          </p:cNvPr>
          <p:cNvSpPr txBox="1"/>
          <p:nvPr/>
        </p:nvSpPr>
        <p:spPr>
          <a:xfrm>
            <a:off x="677318" y="3717311"/>
            <a:ext cx="2129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Cousin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873EC-0EDB-42D0-8A6A-AE586040C1CF}"/>
              </a:ext>
            </a:extLst>
          </p:cNvPr>
          <p:cNvSpPr txBox="1"/>
          <p:nvPr/>
        </p:nvSpPr>
        <p:spPr>
          <a:xfrm>
            <a:off x="692514" y="4917843"/>
            <a:ext cx="1684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 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94AE3-570A-437C-922B-ADA7B4CA91F5}"/>
              </a:ext>
            </a:extLst>
          </p:cNvPr>
          <p:cNvSpPr txBox="1"/>
          <p:nvPr/>
        </p:nvSpPr>
        <p:spPr>
          <a:xfrm>
            <a:off x="692307" y="4310786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C55CA-6A86-4743-A6C3-BB4F6E28465C}"/>
              </a:ext>
            </a:extLst>
          </p:cNvPr>
          <p:cNvSpPr txBox="1"/>
          <p:nvPr/>
        </p:nvSpPr>
        <p:spPr>
          <a:xfrm>
            <a:off x="3812499" y="2527220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without any doubt.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B7F8C2-593A-489A-B0A1-A2B72010EFC6}"/>
              </a:ext>
            </a:extLst>
          </p:cNvPr>
          <p:cNvSpPr txBox="1"/>
          <p:nvPr/>
        </p:nvSpPr>
        <p:spPr>
          <a:xfrm>
            <a:off x="3743067" y="5638745"/>
            <a:ext cx="593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vii)  Child of one’s uncle or aunt.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A9260-E071-47DA-8D0B-459AE0C8AC15}"/>
              </a:ext>
            </a:extLst>
          </p:cNvPr>
          <p:cNvSpPr txBox="1"/>
          <p:nvPr/>
        </p:nvSpPr>
        <p:spPr>
          <a:xfrm>
            <a:off x="3743068" y="3573088"/>
            <a:ext cx="543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 something liked by somebody.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335AA-939B-459F-A384-8A30CF5C10AD}"/>
              </a:ext>
            </a:extLst>
          </p:cNvPr>
          <p:cNvSpPr txBox="1"/>
          <p:nvPr/>
        </p:nvSpPr>
        <p:spPr>
          <a:xfrm>
            <a:off x="3799705" y="4035047"/>
            <a:ext cx="750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AutoNum type="romanLcParenR" startAt="4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collects information for a      </a:t>
            </a:r>
          </a:p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Newspaper.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2C7C59-7745-4089-BC21-DDB0984924D5}"/>
              </a:ext>
            </a:extLst>
          </p:cNvPr>
          <p:cNvSpPr txBox="1"/>
          <p:nvPr/>
        </p:nvSpPr>
        <p:spPr>
          <a:xfrm>
            <a:off x="3773000" y="5229569"/>
            <a:ext cx="391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vi)  To enjoy something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7AD58-C3FE-49F7-8290-C75F9698684D}"/>
              </a:ext>
            </a:extLst>
          </p:cNvPr>
          <p:cNvSpPr txBox="1"/>
          <p:nvPr/>
        </p:nvSpPr>
        <p:spPr>
          <a:xfrm>
            <a:off x="3773000" y="3014169"/>
            <a:ext cx="532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 go or come to see something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1089B3-E7DE-41E5-AF42-23AADE9D7400}"/>
              </a:ext>
            </a:extLst>
          </p:cNvPr>
          <p:cNvSpPr txBox="1"/>
          <p:nvPr/>
        </p:nvSpPr>
        <p:spPr>
          <a:xfrm>
            <a:off x="3757304" y="4784153"/>
            <a:ext cx="53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 the time when we do not work.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3DF34-FC6F-4C13-8994-23717631A106}"/>
              </a:ext>
            </a:extLst>
          </p:cNvPr>
          <p:cNvCxnSpPr>
            <a:cxnSpLocks/>
          </p:cNvCxnSpPr>
          <p:nvPr/>
        </p:nvCxnSpPr>
        <p:spPr>
          <a:xfrm>
            <a:off x="2958113" y="3005839"/>
            <a:ext cx="909243" cy="11689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2CB29B-8DC0-40AA-B1D6-AFA6B0735321}"/>
              </a:ext>
            </a:extLst>
          </p:cNvPr>
          <p:cNvCxnSpPr>
            <a:cxnSpLocks/>
          </p:cNvCxnSpPr>
          <p:nvPr/>
        </p:nvCxnSpPr>
        <p:spPr>
          <a:xfrm>
            <a:off x="2742152" y="3510599"/>
            <a:ext cx="1083163" cy="14208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958D0E1-85D2-4FE6-BE4A-5E36F8C3557B}"/>
              </a:ext>
            </a:extLst>
          </p:cNvPr>
          <p:cNvCxnSpPr>
            <a:cxnSpLocks/>
          </p:cNvCxnSpPr>
          <p:nvPr/>
        </p:nvCxnSpPr>
        <p:spPr>
          <a:xfrm>
            <a:off x="2512436" y="4127365"/>
            <a:ext cx="1344493" cy="1697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C9A62C-D0E0-4899-8F4B-096803994B7D}"/>
              </a:ext>
            </a:extLst>
          </p:cNvPr>
          <p:cNvCxnSpPr>
            <a:cxnSpLocks/>
          </p:cNvCxnSpPr>
          <p:nvPr/>
        </p:nvCxnSpPr>
        <p:spPr>
          <a:xfrm>
            <a:off x="2140725" y="4624532"/>
            <a:ext cx="1617640" cy="767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1E8660-AA10-44FB-B82B-6558C4116B74}"/>
              </a:ext>
            </a:extLst>
          </p:cNvPr>
          <p:cNvCxnSpPr>
            <a:cxnSpLocks/>
          </p:cNvCxnSpPr>
          <p:nvPr/>
        </p:nvCxnSpPr>
        <p:spPr>
          <a:xfrm flipV="1">
            <a:off x="2140725" y="2922215"/>
            <a:ext cx="1753319" cy="2385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3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24711-55F1-477B-A17D-9FBB8157B8D4}"/>
              </a:ext>
            </a:extLst>
          </p:cNvPr>
          <p:cNvSpPr txBox="1"/>
          <p:nvPr/>
        </p:nvSpPr>
        <p:spPr>
          <a:xfrm>
            <a:off x="4112456" y="267286"/>
            <a:ext cx="3062068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14300" h="38100" prst="angle"/>
              <a:bevelB w="6350"/>
            </a:sp3d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2ADB2-9CB9-4DFC-989D-B088378E3FEF}"/>
              </a:ext>
            </a:extLst>
          </p:cNvPr>
          <p:cNvSpPr txBox="1"/>
          <p:nvPr/>
        </p:nvSpPr>
        <p:spPr>
          <a:xfrm>
            <a:off x="741005" y="956004"/>
            <a:ext cx="1091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Rearrange the words to make a meaningful sentence: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54145-0FED-4203-9447-BA68911D6B86}"/>
              </a:ext>
            </a:extLst>
          </p:cNvPr>
          <p:cNvSpPr txBox="1"/>
          <p:nvPr/>
        </p:nvSpPr>
        <p:spPr>
          <a:xfrm>
            <a:off x="579861" y="1697815"/>
            <a:ext cx="38501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pleasure, my, it’s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6B97A-BC7E-4EDE-ABCC-FF66EDD028EB}"/>
              </a:ext>
            </a:extLst>
          </p:cNvPr>
          <p:cNvSpPr txBox="1"/>
          <p:nvPr/>
        </p:nvSpPr>
        <p:spPr>
          <a:xfrm>
            <a:off x="6197326" y="1676662"/>
            <a:ext cx="38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E203B"/>
                </a:solidFill>
                <a:latin typeface="Times New Roman" pitchFamily="18" charset="0"/>
                <a:cs typeface="Times New Roman" pitchFamily="18" charset="0"/>
              </a:rPr>
              <a:t> It’s my pleasure.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28070-2E09-40B8-B6CF-C529392BFBC7}"/>
              </a:ext>
            </a:extLst>
          </p:cNvPr>
          <p:cNvSpPr txBox="1"/>
          <p:nvPr/>
        </p:nvSpPr>
        <p:spPr>
          <a:xfrm>
            <a:off x="589239" y="2473102"/>
            <a:ext cx="57130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UK, cousin, lives, my, the, 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BE05B-F9BA-415D-ADFD-7E9037E3D95A}"/>
              </a:ext>
            </a:extLst>
          </p:cNvPr>
          <p:cNvSpPr txBox="1"/>
          <p:nvPr/>
        </p:nvSpPr>
        <p:spPr>
          <a:xfrm>
            <a:off x="6096000" y="2361601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E203B"/>
                </a:solidFill>
                <a:latin typeface="Times New Roman" pitchFamily="18" charset="0"/>
                <a:cs typeface="Times New Roman" pitchFamily="18" charset="0"/>
              </a:rPr>
              <a:t>My cousin lives in the UK.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7804C-A0E7-4C61-B242-3A2FE6D59E3B}"/>
              </a:ext>
            </a:extLst>
          </p:cNvPr>
          <p:cNvSpPr txBox="1"/>
          <p:nvPr/>
        </p:nvSpPr>
        <p:spPr>
          <a:xfrm>
            <a:off x="589239" y="3276970"/>
            <a:ext cx="40466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in, I’m, 5, class.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311B6-7B67-47E5-8086-8FA3757D3956}"/>
              </a:ext>
            </a:extLst>
          </p:cNvPr>
          <p:cNvSpPr txBox="1"/>
          <p:nvPr/>
        </p:nvSpPr>
        <p:spPr>
          <a:xfrm>
            <a:off x="6355741" y="3203366"/>
            <a:ext cx="353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E203B"/>
                </a:solidFill>
                <a:latin typeface="Times New Roman" pitchFamily="18" charset="0"/>
                <a:cs typeface="Times New Roman" pitchFamily="18" charset="0"/>
              </a:rPr>
              <a:t>I’m in class 5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76100-3AAA-4534-9F75-AC6AE1860A71}"/>
              </a:ext>
            </a:extLst>
          </p:cNvPr>
          <p:cNvSpPr txBox="1"/>
          <p:nvPr/>
        </p:nvSpPr>
        <p:spPr>
          <a:xfrm>
            <a:off x="566657" y="4182487"/>
            <a:ext cx="60525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talk, I, to, internet, the, on, 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627BD-70C5-46EA-BD91-0427C7B2DAD4}"/>
              </a:ext>
            </a:extLst>
          </p:cNvPr>
          <p:cNvSpPr txBox="1"/>
          <p:nvPr/>
        </p:nvSpPr>
        <p:spPr>
          <a:xfrm>
            <a:off x="6664815" y="4234418"/>
            <a:ext cx="519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E203B"/>
                </a:solidFill>
                <a:latin typeface="Times New Roman" pitchFamily="18" charset="0"/>
                <a:cs typeface="Times New Roman" pitchFamily="18" charset="0"/>
              </a:rPr>
              <a:t>I talk to her on the internet.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53245-21A1-4F28-A03E-78EB52D86C3C}"/>
              </a:ext>
            </a:extLst>
          </p:cNvPr>
          <p:cNvSpPr txBox="1"/>
          <p:nvPr/>
        </p:nvSpPr>
        <p:spPr>
          <a:xfrm>
            <a:off x="517019" y="5135698"/>
            <a:ext cx="58387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e) park, like, I, to, the, in, walk.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A4019-561F-4DE8-82D3-81534E32C086}"/>
              </a:ext>
            </a:extLst>
          </p:cNvPr>
          <p:cNvSpPr txBox="1"/>
          <p:nvPr/>
        </p:nvSpPr>
        <p:spPr>
          <a:xfrm>
            <a:off x="6440148" y="5146234"/>
            <a:ext cx="480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E203B"/>
                </a:solidFill>
                <a:latin typeface="Times New Roman" pitchFamily="18" charset="0"/>
                <a:cs typeface="Times New Roman" pitchFamily="18" charset="0"/>
              </a:rPr>
              <a:t> I like to walk in the park.</a:t>
            </a:r>
          </a:p>
        </p:txBody>
      </p:sp>
    </p:spTree>
    <p:extLst>
      <p:ext uri="{BB962C8B-B14F-4D97-AF65-F5344CB8AC3E}">
        <p14:creationId xmlns:p14="http://schemas.microsoft.com/office/powerpoint/2010/main" val="20869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CC0BD-7282-4567-8A42-E12E834F2879}"/>
              </a:ext>
            </a:extLst>
          </p:cNvPr>
          <p:cNvSpPr/>
          <p:nvPr/>
        </p:nvSpPr>
        <p:spPr>
          <a:xfrm>
            <a:off x="3138841" y="238490"/>
            <a:ext cx="58070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A846F-2C72-4CBA-8809-4C06F0667B18}"/>
              </a:ext>
            </a:extLst>
          </p:cNvPr>
          <p:cNvSpPr txBox="1"/>
          <p:nvPr/>
        </p:nvSpPr>
        <p:spPr>
          <a:xfrm>
            <a:off x="413011" y="2258969"/>
            <a:ext cx="3044860" cy="92333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F4EF9-1C96-4CF1-9F7D-185ABD5D3FE7}"/>
              </a:ext>
            </a:extLst>
          </p:cNvPr>
          <p:cNvSpPr txBox="1"/>
          <p:nvPr/>
        </p:nvSpPr>
        <p:spPr>
          <a:xfrm>
            <a:off x="9032288" y="2203319"/>
            <a:ext cx="2489981" cy="1569660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সংযুক্ত/যুক্ত রাখা</a:t>
            </a:r>
            <a:r>
              <a:rPr lang="bn-IN" sz="4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39949-F95E-405E-A3AA-4D51DF8A25F6}"/>
              </a:ext>
            </a:extLst>
          </p:cNvPr>
          <p:cNvSpPr txBox="1"/>
          <p:nvPr/>
        </p:nvSpPr>
        <p:spPr>
          <a:xfrm>
            <a:off x="4771391" y="5363090"/>
            <a:ext cx="4103864" cy="76944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Joined together.</a:t>
            </a:r>
            <a:r>
              <a:rPr lang="en-US" alt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C266A88-454F-4D5F-A57F-5A37B4C91C3F}"/>
              </a:ext>
            </a:extLst>
          </p:cNvPr>
          <p:cNvSpPr/>
          <p:nvPr/>
        </p:nvSpPr>
        <p:spPr>
          <a:xfrm>
            <a:off x="3636473" y="2608092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4C3216-5AFC-4F9E-9586-FD737C285DEF}"/>
              </a:ext>
            </a:extLst>
          </p:cNvPr>
          <p:cNvSpPr/>
          <p:nvPr/>
        </p:nvSpPr>
        <p:spPr>
          <a:xfrm>
            <a:off x="8227648" y="2768405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E9E8788-55AF-42A8-B4B6-0BC1B342E536}"/>
              </a:ext>
            </a:extLst>
          </p:cNvPr>
          <p:cNvSpPr/>
          <p:nvPr/>
        </p:nvSpPr>
        <p:spPr>
          <a:xfrm rot="5400000">
            <a:off x="6377353" y="4785655"/>
            <a:ext cx="618978" cy="2250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nglish on Phone - Spoken English Classes on Phone School / College /  Coaching / Tuition / Hobby Classes from New Delhi">
            <a:extLst>
              <a:ext uri="{FF2B5EF4-FFF2-40B4-BE49-F238E27FC236}">
                <a16:creationId xmlns:a16="http://schemas.microsoft.com/office/drawing/2014/main" id="{07A812EA-9853-4862-9CF9-9882F576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r="7288"/>
          <a:stretch/>
        </p:blipFill>
        <p:spPr bwMode="auto">
          <a:xfrm>
            <a:off x="4424772" y="1373880"/>
            <a:ext cx="3600873" cy="30594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1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4036236-4AF4-4C50-8D49-11278462CE50}"/>
              </a:ext>
            </a:extLst>
          </p:cNvPr>
          <p:cNvSpPr/>
          <p:nvPr/>
        </p:nvSpPr>
        <p:spPr>
          <a:xfrm>
            <a:off x="2194560" y="356641"/>
            <a:ext cx="7523407" cy="1468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Home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65F78-7835-43D9-8BD2-9EB19B0A0C0F}"/>
              </a:ext>
            </a:extLst>
          </p:cNvPr>
          <p:cNvSpPr/>
          <p:nvPr/>
        </p:nvSpPr>
        <p:spPr>
          <a:xfrm>
            <a:off x="3605924" y="2304202"/>
            <a:ext cx="778890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b="1" dirty="0">
                <a:ln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do in your free time? Write 5 sentences.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7942D5-5591-4C45-8044-392170B44480}"/>
              </a:ext>
            </a:extLst>
          </p:cNvPr>
          <p:cNvGrpSpPr/>
          <p:nvPr/>
        </p:nvGrpSpPr>
        <p:grpSpPr>
          <a:xfrm>
            <a:off x="281354" y="4600135"/>
            <a:ext cx="11539258" cy="1901224"/>
            <a:chOff x="371388" y="5391625"/>
            <a:chExt cx="11449224" cy="11097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B65784-FA96-43BD-A46D-570238F35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00"/>
            <a:stretch/>
          </p:blipFill>
          <p:spPr>
            <a:xfrm>
              <a:off x="371388" y="5391625"/>
              <a:ext cx="5724611" cy="11097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1C2DC9-CDDD-416B-A6A0-310741589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00"/>
            <a:stretch/>
          </p:blipFill>
          <p:spPr>
            <a:xfrm>
              <a:off x="6096000" y="5391625"/>
              <a:ext cx="5724612" cy="110973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5847B8E-8279-45D2-B462-938C8D56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222" y1="27556" x2="22222" y2="27556"/>
                        <a14:foregroundMark x1="84000" y1="76889" x2="84000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0" y="0"/>
            <a:ext cx="3781674" cy="43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A0C4D5-B456-4072-9F7D-80AAE845B8D7}"/>
              </a:ext>
            </a:extLst>
          </p:cNvPr>
          <p:cNvSpPr/>
          <p:nvPr/>
        </p:nvSpPr>
        <p:spPr>
          <a:xfrm>
            <a:off x="6405489" y="2705725"/>
            <a:ext cx="550281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50800" contourW="25400" prstMaterial="powder">
              <a:bevelT w="114300" h="25400" prst="angle"/>
              <a:bevelB w="374650" h="6350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>
                <a:ln/>
                <a:solidFill>
                  <a:srgbClr val="0D4332"/>
                </a:solidFill>
                <a:latin typeface="Elephant" pitchFamily="18" charset="0"/>
                <a:cs typeface="NikoshBAN" panose="02000000000000000000" pitchFamily="2" charset="0"/>
              </a:rPr>
              <a:t>Good bye</a:t>
            </a:r>
          </a:p>
        </p:txBody>
      </p:sp>
      <p:pic>
        <p:nvPicPr>
          <p:cNvPr id="4" name="Picture 2" descr="E:\Ammu\Animated gif\151450.gif">
            <a:extLst>
              <a:ext uri="{FF2B5EF4-FFF2-40B4-BE49-F238E27FC236}">
                <a16:creationId xmlns:a16="http://schemas.microsoft.com/office/drawing/2014/main" id="{63AEBF38-B219-41E4-89FC-69D56606D8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605495"/>
            <a:ext cx="5439508" cy="5426404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28EEC308-6856-45F0-91F2-9D4E8A08F970}"/>
              </a:ext>
            </a:extLst>
          </p:cNvPr>
          <p:cNvSpPr/>
          <p:nvPr/>
        </p:nvSpPr>
        <p:spPr>
          <a:xfrm>
            <a:off x="330591" y="495192"/>
            <a:ext cx="5753686" cy="5647010"/>
          </a:xfrm>
          <a:prstGeom prst="donut">
            <a:avLst>
              <a:gd name="adj" fmla="val 519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69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1F7520A-A0E2-43DB-B283-A376FAAC5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52" y="1627216"/>
            <a:ext cx="3028602" cy="40345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FD6C1-5349-4FA3-A8EF-49B6195552A7}"/>
              </a:ext>
            </a:extLst>
          </p:cNvPr>
          <p:cNvSpPr txBox="1"/>
          <p:nvPr/>
        </p:nvSpPr>
        <p:spPr>
          <a:xfrm>
            <a:off x="4284583" y="1690062"/>
            <a:ext cx="6930490" cy="347787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Sub: English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4 (Leisure time)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Lesson:1-2(A. Read and say.) ( Tamal… connected)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D6F91-58F9-4319-B7CB-9703A85D7143}"/>
              </a:ext>
            </a:extLst>
          </p:cNvPr>
          <p:cNvSpPr txBox="1"/>
          <p:nvPr/>
        </p:nvSpPr>
        <p:spPr>
          <a:xfrm>
            <a:off x="3181677" y="342366"/>
            <a:ext cx="5484022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lephant" panose="02020904090505020303" pitchFamily="18" charset="0"/>
                <a:cs typeface="Times New Roman" pitchFamily="18" charset="0"/>
              </a:rPr>
              <a:t>Lesson identity</a:t>
            </a:r>
          </a:p>
        </p:txBody>
      </p:sp>
      <p:pic>
        <p:nvPicPr>
          <p:cNvPr id="5" name="Picture 4" descr="http://www.ideesdeguisement.fr/wp-content/uploads/2013/12/ABC-id%C3%A9es-de-d%C3%A9guisement-par-lettre.png">
            <a:extLst>
              <a:ext uri="{FF2B5EF4-FFF2-40B4-BE49-F238E27FC236}">
                <a16:creationId xmlns:a16="http://schemas.microsoft.com/office/drawing/2014/main" id="{4AF96342-422F-46A6-937B-6194FE56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62" y="4693744"/>
            <a:ext cx="3933504" cy="26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7DC59B-551C-4665-A9CA-5BF2ACFEBF60}"/>
              </a:ext>
            </a:extLst>
          </p:cNvPr>
          <p:cNvSpPr txBox="1"/>
          <p:nvPr/>
        </p:nvSpPr>
        <p:spPr>
          <a:xfrm>
            <a:off x="583155" y="235952"/>
            <a:ext cx="445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A43E1-7605-42AD-A784-E767BA8AFEEB}"/>
              </a:ext>
            </a:extLst>
          </p:cNvPr>
          <p:cNvSpPr txBox="1"/>
          <p:nvPr/>
        </p:nvSpPr>
        <p:spPr>
          <a:xfrm>
            <a:off x="583155" y="1026255"/>
            <a:ext cx="388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is called  Word square: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46104-E809-4F6A-80B7-04B9041BA9C3}"/>
              </a:ext>
            </a:extLst>
          </p:cNvPr>
          <p:cNvSpPr txBox="1"/>
          <p:nvPr/>
        </p:nvSpPr>
        <p:spPr>
          <a:xfrm>
            <a:off x="358263" y="2349166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up letter from the</a:t>
            </a:r>
          </a:p>
          <a:p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square to make word: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2274F-3BC5-46D4-A546-7941011E5515}"/>
              </a:ext>
            </a:extLst>
          </p:cNvPr>
          <p:cNvSpPr txBox="1"/>
          <p:nvPr/>
        </p:nvSpPr>
        <p:spPr>
          <a:xfrm>
            <a:off x="316529" y="3786475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arrange words horizontally, diagonally or vertically : </a:t>
            </a: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104B2668-8FBC-43A9-8148-D9CD38AE9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42606"/>
              </p:ext>
            </p:extLst>
          </p:nvPr>
        </p:nvGraphicFramePr>
        <p:xfrm>
          <a:off x="5423557" y="376989"/>
          <a:ext cx="6027824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478">
                  <a:extLst>
                    <a:ext uri="{9D8B030D-6E8A-4147-A177-3AD203B41FA5}">
                      <a16:colId xmlns:a16="http://schemas.microsoft.com/office/drawing/2014/main" val="3453573546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2590324421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1770069187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2874988156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1924930546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3899339767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3280088274"/>
                    </a:ext>
                  </a:extLst>
                </a:gridCol>
                <a:gridCol w="753478">
                  <a:extLst>
                    <a:ext uri="{9D8B030D-6E8A-4147-A177-3AD203B41FA5}">
                      <a16:colId xmlns:a16="http://schemas.microsoft.com/office/drawing/2014/main" val="2505675552"/>
                    </a:ext>
                  </a:extLst>
                </a:gridCol>
              </a:tblGrid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2069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48576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650515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649519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334616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756502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62624"/>
                  </a:ext>
                </a:extLst>
              </a:tr>
              <a:tr h="75443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30879"/>
                  </a:ext>
                </a:extLst>
              </a:tr>
            </a:tbl>
          </a:graphicData>
        </a:graphic>
      </p:graphicFrame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917BF559-8201-4CBD-BAA3-C14794B168CB}"/>
              </a:ext>
            </a:extLst>
          </p:cNvPr>
          <p:cNvSpPr/>
          <p:nvPr/>
        </p:nvSpPr>
        <p:spPr>
          <a:xfrm>
            <a:off x="5303848" y="497476"/>
            <a:ext cx="3850106" cy="577927"/>
          </a:xfrm>
          <a:prstGeom prst="flowChartTerminator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8CC4CD7A-0E24-4CD0-A43E-07D5A2D05A1B}"/>
              </a:ext>
            </a:extLst>
          </p:cNvPr>
          <p:cNvSpPr/>
          <p:nvPr/>
        </p:nvSpPr>
        <p:spPr>
          <a:xfrm>
            <a:off x="5303848" y="1228285"/>
            <a:ext cx="4499811" cy="565485"/>
          </a:xfrm>
          <a:prstGeom prst="flowChartTermina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4C4D256C-BB3D-49B8-A065-22765E6B068A}"/>
              </a:ext>
            </a:extLst>
          </p:cNvPr>
          <p:cNvSpPr/>
          <p:nvPr/>
        </p:nvSpPr>
        <p:spPr>
          <a:xfrm rot="16200000">
            <a:off x="7966536" y="2398163"/>
            <a:ext cx="4491182" cy="577517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71796F80-351D-440A-A7C9-F74741909554}"/>
              </a:ext>
            </a:extLst>
          </p:cNvPr>
          <p:cNvSpPr/>
          <p:nvPr/>
        </p:nvSpPr>
        <p:spPr>
          <a:xfrm rot="18985558">
            <a:off x="4787576" y="4686855"/>
            <a:ext cx="4042822" cy="604398"/>
          </a:xfrm>
          <a:prstGeom prst="flowChartTerminator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D7237DBA-946F-4659-A5F9-965A3C63116F}"/>
              </a:ext>
            </a:extLst>
          </p:cNvPr>
          <p:cNvSpPr/>
          <p:nvPr/>
        </p:nvSpPr>
        <p:spPr>
          <a:xfrm>
            <a:off x="8239950" y="5838091"/>
            <a:ext cx="3211431" cy="530139"/>
          </a:xfrm>
          <a:prstGeom prst="flowChartTerminator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2">
            <a:extLst>
              <a:ext uri="{FF2B5EF4-FFF2-40B4-BE49-F238E27FC236}">
                <a16:creationId xmlns:a16="http://schemas.microsoft.com/office/drawing/2014/main" id="{99FA0F39-CC66-42DC-A37A-D1AD016738CC}"/>
              </a:ext>
            </a:extLst>
          </p:cNvPr>
          <p:cNvSpPr txBox="1"/>
          <p:nvPr/>
        </p:nvSpPr>
        <p:spPr>
          <a:xfrm>
            <a:off x="1611437" y="435458"/>
            <a:ext cx="86568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When do we do these activities?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0752C347-0F77-4C83-9359-8F6E6CDFB969}"/>
              </a:ext>
            </a:extLst>
          </p:cNvPr>
          <p:cNvSpPr txBox="1"/>
          <p:nvPr/>
        </p:nvSpPr>
        <p:spPr>
          <a:xfrm>
            <a:off x="1734210" y="5621811"/>
            <a:ext cx="9484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these activities in our free time.</a:t>
            </a:r>
          </a:p>
        </p:txBody>
      </p:sp>
      <p:sp>
        <p:nvSpPr>
          <p:cNvPr id="18" name="TextBox 54">
            <a:extLst>
              <a:ext uri="{FF2B5EF4-FFF2-40B4-BE49-F238E27FC236}">
                <a16:creationId xmlns:a16="http://schemas.microsoft.com/office/drawing/2014/main" id="{263142F1-A0D0-4FEE-B1A1-AF421B48F490}"/>
              </a:ext>
            </a:extLst>
          </p:cNvPr>
          <p:cNvSpPr txBox="1"/>
          <p:nvPr/>
        </p:nvSpPr>
        <p:spPr>
          <a:xfrm>
            <a:off x="1068826" y="5632522"/>
            <a:ext cx="108154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can you guess what’s our today’s lesson?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C61E5B-0451-440B-AD78-0BE64B59139B}"/>
              </a:ext>
            </a:extLst>
          </p:cNvPr>
          <p:cNvGrpSpPr/>
          <p:nvPr/>
        </p:nvGrpSpPr>
        <p:grpSpPr>
          <a:xfrm>
            <a:off x="4492241" y="2800769"/>
            <a:ext cx="2447355" cy="1507776"/>
            <a:chOff x="7000406" y="3067410"/>
            <a:chExt cx="2653259" cy="1692876"/>
          </a:xfrm>
          <a:solidFill>
            <a:srgbClr val="C44019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F647BB-3020-43D7-9237-2082A3319869}"/>
                </a:ext>
              </a:extLst>
            </p:cNvPr>
            <p:cNvGrpSpPr/>
            <p:nvPr/>
          </p:nvGrpSpPr>
          <p:grpSpPr>
            <a:xfrm>
              <a:off x="7000406" y="3067410"/>
              <a:ext cx="2653259" cy="1692876"/>
              <a:chOff x="3456436" y="1227029"/>
              <a:chExt cx="1627312" cy="1936745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1183791-90E8-4B04-9B59-D05893AD4325}"/>
                  </a:ext>
                </a:extLst>
              </p:cNvPr>
              <p:cNvSpPr/>
              <p:nvPr/>
            </p:nvSpPr>
            <p:spPr>
              <a:xfrm>
                <a:off x="3456436" y="1227029"/>
                <a:ext cx="1627312" cy="1936745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4">
                <a:extLst>
                  <a:ext uri="{FF2B5EF4-FFF2-40B4-BE49-F238E27FC236}">
                    <a16:creationId xmlns:a16="http://schemas.microsoft.com/office/drawing/2014/main" id="{E058C1E9-683D-41E4-AADD-F0806427C6B7}"/>
                  </a:ext>
                </a:extLst>
              </p:cNvPr>
              <p:cNvSpPr txBox="1"/>
              <p:nvPr/>
            </p:nvSpPr>
            <p:spPr>
              <a:xfrm>
                <a:off x="3694750" y="1510659"/>
                <a:ext cx="1150684" cy="13694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Box 57">
              <a:extLst>
                <a:ext uri="{FF2B5EF4-FFF2-40B4-BE49-F238E27FC236}">
                  <a16:creationId xmlns:a16="http://schemas.microsoft.com/office/drawing/2014/main" id="{8877A9E6-B42A-4197-9DED-E16C3BD592DA}"/>
                </a:ext>
              </a:extLst>
            </p:cNvPr>
            <p:cNvSpPr txBox="1"/>
            <p:nvPr/>
          </p:nvSpPr>
          <p:spPr>
            <a:xfrm>
              <a:off x="7061196" y="3582110"/>
              <a:ext cx="2531678" cy="663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Free time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9DF394-894D-451A-AC92-C0191CD91F82}"/>
              </a:ext>
            </a:extLst>
          </p:cNvPr>
          <p:cNvGrpSpPr/>
          <p:nvPr/>
        </p:nvGrpSpPr>
        <p:grpSpPr>
          <a:xfrm>
            <a:off x="4730942" y="1469018"/>
            <a:ext cx="2058054" cy="1289019"/>
            <a:chOff x="2865627" y="-1643"/>
            <a:chExt cx="2388776" cy="1224919"/>
          </a:xfrm>
          <a:solidFill>
            <a:schemeClr val="tx1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E6A54B-4965-4FA2-80AD-7092E867B974}"/>
                </a:ext>
              </a:extLst>
            </p:cNvPr>
            <p:cNvSpPr/>
            <p:nvPr/>
          </p:nvSpPr>
          <p:spPr>
            <a:xfrm>
              <a:off x="2865627" y="-1643"/>
              <a:ext cx="2388776" cy="12249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EF5E1253-185C-4E9B-9602-0C89C955FEAE}"/>
                </a:ext>
              </a:extLst>
            </p:cNvPr>
            <p:cNvSpPr txBox="1"/>
            <p:nvPr/>
          </p:nvSpPr>
          <p:spPr>
            <a:xfrm>
              <a:off x="3215455" y="177742"/>
              <a:ext cx="1689120" cy="86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Dance</a:t>
              </a:r>
              <a:endPara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98D369-6236-4775-80B7-6993E2AC73DE}"/>
              </a:ext>
            </a:extLst>
          </p:cNvPr>
          <p:cNvGrpSpPr/>
          <p:nvPr/>
        </p:nvGrpSpPr>
        <p:grpSpPr>
          <a:xfrm>
            <a:off x="6788773" y="2334045"/>
            <a:ext cx="2058054" cy="1287271"/>
            <a:chOff x="2865627" y="-1643"/>
            <a:chExt cx="2388776" cy="1224919"/>
          </a:xfrm>
          <a:solidFill>
            <a:schemeClr val="tx1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A9AB07-80B3-4F5B-8563-B49A6654A463}"/>
                </a:ext>
              </a:extLst>
            </p:cNvPr>
            <p:cNvSpPr/>
            <p:nvPr/>
          </p:nvSpPr>
          <p:spPr>
            <a:xfrm>
              <a:off x="2865627" y="-1643"/>
              <a:ext cx="2388776" cy="12249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4">
              <a:extLst>
                <a:ext uri="{FF2B5EF4-FFF2-40B4-BE49-F238E27FC236}">
                  <a16:creationId xmlns:a16="http://schemas.microsoft.com/office/drawing/2014/main" id="{F99555E9-12A4-45A2-9DA0-80D14508D2C6}"/>
                </a:ext>
              </a:extLst>
            </p:cNvPr>
            <p:cNvSpPr txBox="1"/>
            <p:nvPr/>
          </p:nvSpPr>
          <p:spPr>
            <a:xfrm>
              <a:off x="3215455" y="177742"/>
              <a:ext cx="1689120" cy="86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Recite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5E02C5-3CE5-4355-89E8-3C9BEEAB9A8C}"/>
              </a:ext>
            </a:extLst>
          </p:cNvPr>
          <p:cNvGrpSpPr/>
          <p:nvPr/>
        </p:nvGrpSpPr>
        <p:grpSpPr>
          <a:xfrm>
            <a:off x="6714685" y="3801374"/>
            <a:ext cx="2132142" cy="1288965"/>
            <a:chOff x="2865627" y="-1643"/>
            <a:chExt cx="2388776" cy="1224919"/>
          </a:xfrm>
          <a:solidFill>
            <a:schemeClr val="tx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6621920-39FB-401E-BFB4-2F2CC60D11FB}"/>
                </a:ext>
              </a:extLst>
            </p:cNvPr>
            <p:cNvSpPr/>
            <p:nvPr/>
          </p:nvSpPr>
          <p:spPr>
            <a:xfrm>
              <a:off x="2865627" y="-1643"/>
              <a:ext cx="2388776" cy="12249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EC69EDEF-AF9D-41D3-9E4E-4650C00DE4C6}"/>
                </a:ext>
              </a:extLst>
            </p:cNvPr>
            <p:cNvSpPr txBox="1"/>
            <p:nvPr/>
          </p:nvSpPr>
          <p:spPr>
            <a:xfrm>
              <a:off x="3215455" y="177742"/>
              <a:ext cx="1689120" cy="86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ED5877-6802-4899-9760-6B927F873971}"/>
              </a:ext>
            </a:extLst>
          </p:cNvPr>
          <p:cNvGrpSpPr/>
          <p:nvPr/>
        </p:nvGrpSpPr>
        <p:grpSpPr>
          <a:xfrm>
            <a:off x="4656631" y="4339323"/>
            <a:ext cx="2132142" cy="1318049"/>
            <a:chOff x="2865627" y="-1643"/>
            <a:chExt cx="2388776" cy="1224919"/>
          </a:xfrm>
          <a:solidFill>
            <a:schemeClr val="tx1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FB6DB23-A748-450E-994B-EC9358291046}"/>
                </a:ext>
              </a:extLst>
            </p:cNvPr>
            <p:cNvSpPr/>
            <p:nvPr/>
          </p:nvSpPr>
          <p:spPr>
            <a:xfrm>
              <a:off x="2865627" y="-1643"/>
              <a:ext cx="2388776" cy="12249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D5CE494C-371F-4B05-9183-7925D1EC0407}"/>
                </a:ext>
              </a:extLst>
            </p:cNvPr>
            <p:cNvSpPr txBox="1"/>
            <p:nvPr/>
          </p:nvSpPr>
          <p:spPr>
            <a:xfrm>
              <a:off x="3215455" y="177742"/>
              <a:ext cx="1689120" cy="86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Watch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F4D3C8-E346-4EBA-A242-FDCD23FE2D0A}"/>
              </a:ext>
            </a:extLst>
          </p:cNvPr>
          <p:cNvGrpSpPr/>
          <p:nvPr/>
        </p:nvGrpSpPr>
        <p:grpSpPr>
          <a:xfrm>
            <a:off x="2539302" y="3701531"/>
            <a:ext cx="2132142" cy="1318049"/>
            <a:chOff x="2865627" y="-1643"/>
            <a:chExt cx="2388776" cy="1224919"/>
          </a:xfrm>
          <a:solidFill>
            <a:schemeClr val="tx1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A413C2F-D11D-464F-AA68-1FF89BC03093}"/>
                </a:ext>
              </a:extLst>
            </p:cNvPr>
            <p:cNvSpPr/>
            <p:nvPr/>
          </p:nvSpPr>
          <p:spPr>
            <a:xfrm>
              <a:off x="2865627" y="-1643"/>
              <a:ext cx="2388776" cy="12249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9BCA1FBC-7BD9-45E6-BBE4-DA8B7ED2FBC5}"/>
                </a:ext>
              </a:extLst>
            </p:cNvPr>
            <p:cNvSpPr txBox="1"/>
            <p:nvPr/>
          </p:nvSpPr>
          <p:spPr>
            <a:xfrm>
              <a:off x="3215455" y="177742"/>
              <a:ext cx="1689120" cy="86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Draw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71CE99-0C94-4BE5-B6CF-05C35AE37BB8}"/>
              </a:ext>
            </a:extLst>
          </p:cNvPr>
          <p:cNvGrpSpPr/>
          <p:nvPr/>
        </p:nvGrpSpPr>
        <p:grpSpPr>
          <a:xfrm>
            <a:off x="2468179" y="2187511"/>
            <a:ext cx="2177849" cy="1383187"/>
            <a:chOff x="2865627" y="-1643"/>
            <a:chExt cx="2388776" cy="1224919"/>
          </a:xfrm>
          <a:solidFill>
            <a:schemeClr val="tx1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D453BEC-26DC-4030-8410-D2A9C787CBCD}"/>
                </a:ext>
              </a:extLst>
            </p:cNvPr>
            <p:cNvSpPr/>
            <p:nvPr/>
          </p:nvSpPr>
          <p:spPr>
            <a:xfrm>
              <a:off x="2865627" y="-1643"/>
              <a:ext cx="2388776" cy="12249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014E9211-6B4F-493E-B518-8B8B24E192BF}"/>
                </a:ext>
              </a:extLst>
            </p:cNvPr>
            <p:cNvSpPr txBox="1"/>
            <p:nvPr/>
          </p:nvSpPr>
          <p:spPr>
            <a:xfrm>
              <a:off x="3215455" y="177742"/>
              <a:ext cx="1689120" cy="866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</a:t>
              </a:r>
              <a:endPara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42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5501CA-D9CB-4761-9DB5-28EF9CB91956}"/>
              </a:ext>
            </a:extLst>
          </p:cNvPr>
          <p:cNvSpPr/>
          <p:nvPr/>
        </p:nvSpPr>
        <p:spPr>
          <a:xfrm>
            <a:off x="5801193" y="246481"/>
            <a:ext cx="6028154" cy="6365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CF823A6-2EA6-41BE-8669-A36044F32169}"/>
              </a:ext>
            </a:extLst>
          </p:cNvPr>
          <p:cNvSpPr/>
          <p:nvPr/>
        </p:nvSpPr>
        <p:spPr>
          <a:xfrm>
            <a:off x="1726299" y="360192"/>
            <a:ext cx="6660444" cy="1738489"/>
          </a:xfrm>
          <a:prstGeom prst="cloudCallout">
            <a:avLst>
              <a:gd name="adj1" fmla="val -12807"/>
              <a:gd name="adj2" fmla="val 859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EC634FAA-F2EA-40D7-AFEE-EE2219703302}"/>
              </a:ext>
            </a:extLst>
          </p:cNvPr>
          <p:cNvSpPr txBox="1"/>
          <p:nvPr/>
        </p:nvSpPr>
        <p:spPr>
          <a:xfrm>
            <a:off x="2406135" y="397340"/>
            <a:ext cx="59806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lesson:</a:t>
            </a:r>
          </a:p>
        </p:txBody>
      </p:sp>
      <p:pic>
        <p:nvPicPr>
          <p:cNvPr id="5" name="Picture 2" descr="9 Free Journalist Stock Photos - CC0 Images">
            <a:extLst>
              <a:ext uri="{FF2B5EF4-FFF2-40B4-BE49-F238E27FC236}">
                <a16:creationId xmlns:a16="http://schemas.microsoft.com/office/drawing/2014/main" id="{F50F8C29-4AE2-466B-A6A1-6E020544A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 bwMode="auto">
          <a:xfrm>
            <a:off x="1484026" y="2803161"/>
            <a:ext cx="4317166" cy="38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257A84-10FC-49EB-825E-E99CC91E3CE4}"/>
              </a:ext>
            </a:extLst>
          </p:cNvPr>
          <p:cNvSpPr/>
          <p:nvPr/>
        </p:nvSpPr>
        <p:spPr>
          <a:xfrm rot="2336129">
            <a:off x="8880701" y="654019"/>
            <a:ext cx="3913706" cy="8076541"/>
          </a:xfrm>
          <a:custGeom>
            <a:avLst/>
            <a:gdLst>
              <a:gd name="connsiteX0" fmla="*/ 0 w 3948124"/>
              <a:gd name="connsiteY0" fmla="*/ 0 h 8076541"/>
              <a:gd name="connsiteX1" fmla="*/ 3948124 w 3948124"/>
              <a:gd name="connsiteY1" fmla="*/ 4886768 h 8076541"/>
              <a:gd name="connsiteX2" fmla="*/ 0 w 3948124"/>
              <a:gd name="connsiteY2" fmla="*/ 8076541 h 8076541"/>
              <a:gd name="connsiteX3" fmla="*/ 0 w 3948124"/>
              <a:gd name="connsiteY3" fmla="*/ 0 h 80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8124" h="8076541">
                <a:moveTo>
                  <a:pt x="0" y="0"/>
                </a:moveTo>
                <a:lnTo>
                  <a:pt x="3948124" y="4886768"/>
                </a:lnTo>
                <a:lnTo>
                  <a:pt x="0" y="80765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DBB32F-0F7D-4BDB-BC49-F8C3F81A5E5E}"/>
              </a:ext>
            </a:extLst>
          </p:cNvPr>
          <p:cNvSpPr/>
          <p:nvPr/>
        </p:nvSpPr>
        <p:spPr>
          <a:xfrm>
            <a:off x="5801194" y="3429000"/>
            <a:ext cx="602815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Leisure time</a:t>
            </a:r>
          </a:p>
        </p:txBody>
      </p:sp>
    </p:spTree>
    <p:extLst>
      <p:ext uri="{BB962C8B-B14F-4D97-AF65-F5344CB8AC3E}">
        <p14:creationId xmlns:p14="http://schemas.microsoft.com/office/powerpoint/2010/main" val="410439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50808B1-0200-4395-ACB7-B634E4EFA327}"/>
              </a:ext>
            </a:extLst>
          </p:cNvPr>
          <p:cNvGrpSpPr/>
          <p:nvPr/>
        </p:nvGrpSpPr>
        <p:grpSpPr>
          <a:xfrm>
            <a:off x="2650187" y="5044665"/>
            <a:ext cx="9207382" cy="830997"/>
            <a:chOff x="2703766" y="4875246"/>
            <a:chExt cx="8912482" cy="830997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0513CCB1-6BB3-4FA4-B27C-20847104F9F2}"/>
                </a:ext>
              </a:extLst>
            </p:cNvPr>
            <p:cNvSpPr/>
            <p:nvPr/>
          </p:nvSpPr>
          <p:spPr>
            <a:xfrm>
              <a:off x="2703766" y="4892617"/>
              <a:ext cx="8912482" cy="796257"/>
            </a:xfrm>
            <a:prstGeom prst="flowChartAlternateProcess">
              <a:avLst/>
            </a:prstGeom>
            <a:solidFill>
              <a:srgbClr val="EF47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1F14ED-6609-4F73-A790-6984FCC989C5}"/>
                </a:ext>
              </a:extLst>
            </p:cNvPr>
            <p:cNvSpPr txBox="1"/>
            <p:nvPr/>
          </p:nvSpPr>
          <p:spPr>
            <a:xfrm>
              <a:off x="2742741" y="4875246"/>
              <a:ext cx="8840651" cy="830997"/>
            </a:xfrm>
            <a:prstGeom prst="rect">
              <a:avLst/>
            </a:prstGeom>
            <a:solidFill>
              <a:srgbClr val="EF473A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Writing: 10.1 make sentences using words and phrases given in    the text.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828999-94DA-43B5-9FCF-28DCA7FE57FE}"/>
              </a:ext>
            </a:extLst>
          </p:cNvPr>
          <p:cNvGrpSpPr/>
          <p:nvPr/>
        </p:nvGrpSpPr>
        <p:grpSpPr>
          <a:xfrm>
            <a:off x="2875150" y="3931167"/>
            <a:ext cx="8982419" cy="830997"/>
            <a:chOff x="2861128" y="3839546"/>
            <a:chExt cx="8755120" cy="830997"/>
          </a:xfrm>
          <a:solidFill>
            <a:srgbClr val="CB2D3E"/>
          </a:solidFill>
        </p:grpSpPr>
        <p:sp>
          <p:nvSpPr>
            <p:cNvPr id="23" name="Flowchart: Alternate Process 22">
              <a:extLst>
                <a:ext uri="{FF2B5EF4-FFF2-40B4-BE49-F238E27FC236}">
                  <a16:creationId xmlns:a16="http://schemas.microsoft.com/office/drawing/2014/main" id="{D9B52413-66EA-4EF4-A208-F8BD9CFEEF2C}"/>
                </a:ext>
              </a:extLst>
            </p:cNvPr>
            <p:cNvSpPr/>
            <p:nvPr/>
          </p:nvSpPr>
          <p:spPr>
            <a:xfrm>
              <a:off x="2861128" y="3856917"/>
              <a:ext cx="8755120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B61913-6E21-440F-8A74-0B775AB9BC9F}"/>
                </a:ext>
              </a:extLst>
            </p:cNvPr>
            <p:cNvSpPr txBox="1"/>
            <p:nvPr/>
          </p:nvSpPr>
          <p:spPr>
            <a:xfrm>
              <a:off x="3074513" y="3839546"/>
              <a:ext cx="854173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 7.1.1 Recognize punctuation marks and read accordingly.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0A8998-8EEF-4410-BDCC-8D72BCE2A3ED}"/>
              </a:ext>
            </a:extLst>
          </p:cNvPr>
          <p:cNvGrpSpPr/>
          <p:nvPr/>
        </p:nvGrpSpPr>
        <p:grpSpPr>
          <a:xfrm>
            <a:off x="2861127" y="2877494"/>
            <a:ext cx="8996443" cy="796257"/>
            <a:chOff x="2861127" y="2877494"/>
            <a:chExt cx="8996443" cy="796257"/>
          </a:xfrm>
          <a:solidFill>
            <a:srgbClr val="870734"/>
          </a:solidFill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00C11DDD-939D-4F87-AA6C-69DE7E86B1BB}"/>
                </a:ext>
              </a:extLst>
            </p:cNvPr>
            <p:cNvSpPr/>
            <p:nvPr/>
          </p:nvSpPr>
          <p:spPr>
            <a:xfrm>
              <a:off x="2861127" y="2877494"/>
              <a:ext cx="8996443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45D9A8-5AD9-4CEF-BFA4-B633B39EA5F0}"/>
                </a:ext>
              </a:extLst>
            </p:cNvPr>
            <p:cNvSpPr txBox="1"/>
            <p:nvPr/>
          </p:nvSpPr>
          <p:spPr>
            <a:xfrm>
              <a:off x="3029819" y="3026682"/>
              <a:ext cx="86546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 8.1.1 Take part in conversations on appropriate topics.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75448D-909B-40D8-8677-A4E7BC933378}"/>
              </a:ext>
            </a:extLst>
          </p:cNvPr>
          <p:cNvGrpSpPr/>
          <p:nvPr/>
        </p:nvGrpSpPr>
        <p:grpSpPr>
          <a:xfrm>
            <a:off x="2650186" y="1868374"/>
            <a:ext cx="9207385" cy="796257"/>
            <a:chOff x="2650187" y="1868374"/>
            <a:chExt cx="8912482" cy="7962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C2C3E077-223A-4486-8362-71821F64BCF9}"/>
                </a:ext>
              </a:extLst>
            </p:cNvPr>
            <p:cNvSpPr/>
            <p:nvPr/>
          </p:nvSpPr>
          <p:spPr>
            <a:xfrm>
              <a:off x="2650187" y="1868374"/>
              <a:ext cx="8912482" cy="796257"/>
            </a:xfrm>
            <a:prstGeom prst="flowChartAlternateProcess">
              <a:avLst/>
            </a:prstGeom>
            <a:solidFill>
              <a:srgbClr val="301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2B2992-2A83-4995-B4E0-07B3ECB03865}"/>
                </a:ext>
              </a:extLst>
            </p:cNvPr>
            <p:cNvSpPr txBox="1"/>
            <p:nvPr/>
          </p:nvSpPr>
          <p:spPr>
            <a:xfrm>
              <a:off x="2972889" y="1987653"/>
              <a:ext cx="8589780" cy="461665"/>
            </a:xfrm>
            <a:prstGeom prst="rect">
              <a:avLst/>
            </a:prstGeom>
            <a:solidFill>
              <a:srgbClr val="30122D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 1.3.1 Recognize which words in a sentence are stressed.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742310-F2E5-4025-9C13-1B0EA853372E}"/>
              </a:ext>
            </a:extLst>
          </p:cNvPr>
          <p:cNvSpPr txBox="1"/>
          <p:nvPr/>
        </p:nvSpPr>
        <p:spPr>
          <a:xfrm>
            <a:off x="4318346" y="221160"/>
            <a:ext cx="4389343" cy="707886"/>
          </a:xfrm>
          <a:prstGeom prst="rect">
            <a:avLst/>
          </a:prstGeom>
          <a:noFill/>
          <a:ln w="3175"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97FDA-3863-4BCC-8A25-48DAFF356AB0}"/>
              </a:ext>
            </a:extLst>
          </p:cNvPr>
          <p:cNvGrpSpPr/>
          <p:nvPr/>
        </p:nvGrpSpPr>
        <p:grpSpPr>
          <a:xfrm rot="3384016">
            <a:off x="141967" y="1459590"/>
            <a:ext cx="662625" cy="4202615"/>
            <a:chOff x="471758" y="969090"/>
            <a:chExt cx="662625" cy="4919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2BC1B7-0C9B-4DA3-9687-4F7501BA37A5}"/>
                </a:ext>
              </a:extLst>
            </p:cNvPr>
            <p:cNvGrpSpPr/>
            <p:nvPr/>
          </p:nvGrpSpPr>
          <p:grpSpPr>
            <a:xfrm>
              <a:off x="609695" y="969090"/>
              <a:ext cx="371060" cy="4919821"/>
              <a:chOff x="609695" y="997391"/>
              <a:chExt cx="371060" cy="4919821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94318C39-DC3E-4203-A9E8-63CF7A6FCB01}"/>
                  </a:ext>
                </a:extLst>
              </p:cNvPr>
              <p:cNvSpPr/>
              <p:nvPr/>
            </p:nvSpPr>
            <p:spPr>
              <a:xfrm>
                <a:off x="609695" y="997391"/>
                <a:ext cx="371060" cy="2504661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54D83017-A903-409D-8964-C890414521D0}"/>
                  </a:ext>
                </a:extLst>
              </p:cNvPr>
              <p:cNvSpPr/>
              <p:nvPr/>
            </p:nvSpPr>
            <p:spPr>
              <a:xfrm rot="10800000">
                <a:off x="609695" y="3412551"/>
                <a:ext cx="371060" cy="2504661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BEA0E9-B12B-4CA2-BDBA-2BACDE122491}"/>
                </a:ext>
              </a:extLst>
            </p:cNvPr>
            <p:cNvSpPr/>
            <p:nvPr/>
          </p:nvSpPr>
          <p:spPr>
            <a:xfrm>
              <a:off x="471758" y="3203830"/>
              <a:ext cx="662625" cy="7153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A853410E-05D3-40AD-B76F-3D60A9837497}"/>
              </a:ext>
            </a:extLst>
          </p:cNvPr>
          <p:cNvSpPr/>
          <p:nvPr/>
        </p:nvSpPr>
        <p:spPr>
          <a:xfrm>
            <a:off x="-2769504" y="1017988"/>
            <a:ext cx="5658677" cy="5385328"/>
          </a:xfrm>
          <a:prstGeom prst="arc">
            <a:avLst>
              <a:gd name="adj1" fmla="val 16200000"/>
              <a:gd name="adj2" fmla="val 54986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CEB75-CE74-491B-BEC5-5357D1A08164}"/>
              </a:ext>
            </a:extLst>
          </p:cNvPr>
          <p:cNvSpPr txBox="1"/>
          <p:nvPr/>
        </p:nvSpPr>
        <p:spPr>
          <a:xfrm>
            <a:off x="2321838" y="1066439"/>
            <a:ext cx="4903907" cy="6463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C1B19-7D6F-425A-AFD1-9FE24C0FA906}"/>
              </a:ext>
            </a:extLst>
          </p:cNvPr>
          <p:cNvSpPr/>
          <p:nvPr/>
        </p:nvSpPr>
        <p:spPr>
          <a:xfrm>
            <a:off x="2210941" y="1959029"/>
            <a:ext cx="664548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85456B-0ED0-47AE-A88D-2DBDA8B16232}"/>
              </a:ext>
            </a:extLst>
          </p:cNvPr>
          <p:cNvSpPr/>
          <p:nvPr/>
        </p:nvSpPr>
        <p:spPr>
          <a:xfrm>
            <a:off x="2377004" y="2994729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A7FF11-FD77-4B06-90CB-C33B6D021C16}"/>
              </a:ext>
            </a:extLst>
          </p:cNvPr>
          <p:cNvSpPr/>
          <p:nvPr/>
        </p:nvSpPr>
        <p:spPr>
          <a:xfrm>
            <a:off x="2377004" y="4065622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54AC17-B9FE-4C35-8EAF-8B4F1B1E15DE}"/>
              </a:ext>
            </a:extLst>
          </p:cNvPr>
          <p:cNvSpPr/>
          <p:nvPr/>
        </p:nvSpPr>
        <p:spPr>
          <a:xfrm>
            <a:off x="2148809" y="5148714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 animBg="1"/>
      <p:bldP spid="17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8639F412-7BF1-4DEC-953D-706B3B06708C}"/>
              </a:ext>
            </a:extLst>
          </p:cNvPr>
          <p:cNvSpPr/>
          <p:nvPr/>
        </p:nvSpPr>
        <p:spPr>
          <a:xfrm>
            <a:off x="845599" y="1059689"/>
            <a:ext cx="3577883" cy="4438357"/>
          </a:xfrm>
          <a:prstGeom prst="verticalScroll">
            <a:avLst>
              <a:gd name="adj" fmla="val 93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248E8-1E83-4BBF-BE31-7EAF8D88ABE4}"/>
              </a:ext>
            </a:extLst>
          </p:cNvPr>
          <p:cNvSpPr txBox="1"/>
          <p:nvPr/>
        </p:nvSpPr>
        <p:spPr>
          <a:xfrm>
            <a:off x="1291076" y="2199172"/>
            <a:ext cx="2686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56DBA-AA3B-41A5-B12E-F90B23A2C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6437" b="3296"/>
          <a:stretch/>
        </p:blipFill>
        <p:spPr bwMode="auto">
          <a:xfrm>
            <a:off x="4931764" y="439615"/>
            <a:ext cx="6793656" cy="597876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7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">
            <a:extLst>
              <a:ext uri="{FF2B5EF4-FFF2-40B4-BE49-F238E27FC236}">
                <a16:creationId xmlns:a16="http://schemas.microsoft.com/office/drawing/2014/main" id="{FD230EB5-A159-486F-9058-236730C2CE4F}"/>
              </a:ext>
            </a:extLst>
          </p:cNvPr>
          <p:cNvSpPr txBox="1"/>
          <p:nvPr/>
        </p:nvSpPr>
        <p:spPr>
          <a:xfrm>
            <a:off x="1935186" y="5102561"/>
            <a:ext cx="832162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boys and two girls.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89C4032-6011-4D7D-8FC0-F3D1A381AB4C}"/>
              </a:ext>
            </a:extLst>
          </p:cNvPr>
          <p:cNvSpPr txBox="1"/>
          <p:nvPr/>
        </p:nvSpPr>
        <p:spPr>
          <a:xfrm>
            <a:off x="2523657" y="283396"/>
            <a:ext cx="65114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76C8648-B54F-41E7-990B-AC0CDEAC208B}"/>
              </a:ext>
            </a:extLst>
          </p:cNvPr>
          <p:cNvSpPr txBox="1"/>
          <p:nvPr/>
        </p:nvSpPr>
        <p:spPr>
          <a:xfrm>
            <a:off x="1670403" y="496189"/>
            <a:ext cx="821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C38002-8D3A-4D61-A6A8-2E28D1417112}"/>
              </a:ext>
            </a:extLst>
          </p:cNvPr>
          <p:cNvSpPr txBox="1"/>
          <p:nvPr/>
        </p:nvSpPr>
        <p:spPr>
          <a:xfrm>
            <a:off x="3358923" y="5042678"/>
            <a:ext cx="547415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6F277-8935-44E1-81A4-39FB0FCA1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5" t="15924" r="14672" b="7879"/>
          <a:stretch/>
        </p:blipFill>
        <p:spPr>
          <a:xfrm>
            <a:off x="2064099" y="1522822"/>
            <a:ext cx="7678059" cy="3294326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09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4585</TotalTime>
  <Words>999</Words>
  <Application>Microsoft Office PowerPoint</Application>
  <PresentationFormat>Widescreen</PresentationFormat>
  <Paragraphs>221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Bodoni MT Black</vt:lpstr>
      <vt:lpstr>Calibri</vt:lpstr>
      <vt:lpstr>Calibri Light</vt:lpstr>
      <vt:lpstr>Elephant</vt:lpstr>
      <vt:lpstr>NikoshBAN</vt:lpstr>
      <vt:lpstr>Segoe Print</vt:lpstr>
      <vt:lpstr>Times New Roman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Dilruba khatun</cp:lastModifiedBy>
  <cp:revision>328</cp:revision>
  <dcterms:created xsi:type="dcterms:W3CDTF">2021-01-24T15:51:08Z</dcterms:created>
  <dcterms:modified xsi:type="dcterms:W3CDTF">2021-06-09T11:46:36Z</dcterms:modified>
</cp:coreProperties>
</file>