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4" r:id="rId3"/>
  </p:sldMasterIdLst>
  <p:notesMasterIdLst>
    <p:notesMasterId r:id="rId19"/>
  </p:notesMasterIdLst>
  <p:sldIdLst>
    <p:sldId id="256" r:id="rId4"/>
    <p:sldId id="287" r:id="rId5"/>
    <p:sldId id="276" r:id="rId6"/>
    <p:sldId id="259" r:id="rId7"/>
    <p:sldId id="260" r:id="rId8"/>
    <p:sldId id="271" r:id="rId9"/>
    <p:sldId id="286" r:id="rId10"/>
    <p:sldId id="275" r:id="rId11"/>
    <p:sldId id="277" r:id="rId12"/>
    <p:sldId id="289" r:id="rId13"/>
    <p:sldId id="280" r:id="rId14"/>
    <p:sldId id="283" r:id="rId15"/>
    <p:sldId id="264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1993-EF1F-44C5-BCC3-1040CBD595D2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0C74-FF62-48DF-83D1-7C850CAE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35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imaynul@gmail.com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0C74-FF62-48DF-83D1-7C850CAEF2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647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7E8D19-45D1-4E38-BDF7-85C638F8C018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860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358-2C53-4B0B-B039-784A92874B0B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01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8622-3A06-46C5-B5DD-AC0ACDF7D0E1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725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79E-5A5A-41C9-A7F8-C8C59E0E85E9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717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BC42-9CE5-4511-AA99-C13B1430EA55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87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A0B5-8F2B-492B-B5E3-2FC0604748F4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051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3192-4510-45FF-96A6-C1B180B09280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193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AE79-8903-4BDA-A3E0-70C1E98B98E8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802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35E-8E46-44D9-A02D-5B9156BCF7D3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265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AC5947-DCF6-4530-9FF0-26850B90A68D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4357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FD6B-A480-4246-9B4F-62824C4D4476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02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5F36-6694-422A-AD50-1E40792E1FCD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2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09CB-9F07-4A2E-B8D3-A16C7910DA36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886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581D-2D4D-4E27-9264-1144AF8AB7A5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9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D05-6AEF-40B0-9D85-9B54AE7E2A5C}" type="datetime1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759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6762-519C-43FD-847C-F59DF294BD41}" type="datetime1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344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8B13-3857-49EC-B334-3E7C264085BD}" type="datetime1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856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A092-8938-48C1-8382-7B8397CDFAA3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955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5C93-BAC3-4FCD-BA53-6C397DEC9718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03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7A69-B77E-4A7A-AD7C-610838E6CF97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39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39F-65EB-4372-A7B4-4D728ED3E18F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048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B1A8-42D4-4373-9449-BA4147DEB702}" type="datetime1">
              <a:rPr lang="en-US" smtClean="0"/>
              <a:t>12-Jun-21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399B-9CE1-4225-A91E-FCC28E335A33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221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6311-E0A0-47BE-A9FB-FD8CFD58DEB1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2E1A-9EB9-4A88-AA18-87A1DCED003E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D8D-AFF0-4F40-8AAC-F3E34FF18796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D448-9DA9-458C-A377-46FB3AA7A187}" type="datetime1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C823-A248-4AE8-987B-0FC0091AFCBB}" type="datetime1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B4F-42B9-4F49-8D8B-22FEC4391971}" type="datetime1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8ACB-7E4D-4EBB-9824-435FCEAB56E6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A761-F7C3-4D0A-8F2B-F2C052A6A4CB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7D48-19EF-4B58-BC8B-782161DBB1E1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3974-300D-42A3-B440-E2EEEF9AE1C1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EA52-6889-4018-A39A-099A0479C2D6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4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F26-912E-4B71-A346-9AD5D6D70502}" type="datetime1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088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7A2-D885-49C2-9BAF-3C737AE523B6}" type="datetime1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604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D52-C8BA-4779-9600-791D63E02CB3}" type="datetime1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54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F5F-ED1A-4AC8-A384-269AEEEC12FD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385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4FFC-B043-4B49-9D2A-0E4C756E7710}" type="datetime1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8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BED9B-054F-443E-ADDD-F16DC63173A3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31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057331-8718-47A8-925F-D82F29420D53}" type="datetime1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FEA9E9-EBFB-49B3-8439-F6D3E50C3B6F}" type="datetime1">
              <a:rPr lang="en-US" smtClean="0"/>
              <a:t>12-Jun-21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F0DDD6-73A3-49DB-B35F-3DA93EAA5C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160249"/>
            <a:ext cx="91831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603" y="-2441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৯ম - ১০ম গণিত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9" y="1672046"/>
            <a:ext cx="11730445" cy="49638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F30E-F2D4-4ECE-9EE4-B99D7F16B06C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1123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5946" y="850611"/>
            <a:ext cx="3057525" cy="3057525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1183" y="1636424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3217" y="2065809"/>
            <a:ext cx="139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84" y="3093750"/>
            <a:ext cx="14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11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8675" y="1685926"/>
            <a:ext cx="2652003" cy="14078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6582" y="265836"/>
            <a:ext cx="107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907503"/>
            <a:ext cx="696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 দ্বারা পরিবেষ্টিত আয়তক্ষেত্রের কর্ণ  বৃত্তের  ব্যাস।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154" y="1701991"/>
            <a:ext cx="609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 ব্যবহার করে কর্ণের দৈর্ঘ্য নির্ণয়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2492" y="11011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030" y="11011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7833" y="3115689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789" y="3093750"/>
            <a:ext cx="51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8762" y="3128241"/>
            <a:ext cx="654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ব্যাস (ব্যাসার্ধ)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করে বৃত্তের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8763" y="4272257"/>
            <a:ext cx="109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0914" y="4272257"/>
            <a:ext cx="2633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সহায়ক তথ্য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d=12.57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r=6.26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A=123.05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374-D6E9-4B2E-8DF6-AB94DD848849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0117" y="1806814"/>
            <a:ext cx="3417413" cy="34790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0516" y="2728913"/>
            <a:ext cx="2871786" cy="168592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518"/>
          <a:stretch/>
        </p:blipFill>
        <p:spPr>
          <a:xfrm>
            <a:off x="566235" y="1799721"/>
            <a:ext cx="3493311" cy="90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4479"/>
          <a:stretch/>
        </p:blipFill>
        <p:spPr>
          <a:xfrm>
            <a:off x="590117" y="4443413"/>
            <a:ext cx="3417413" cy="888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91990"/>
          <a:stretch/>
        </p:blipFill>
        <p:spPr>
          <a:xfrm>
            <a:off x="570709" y="1835387"/>
            <a:ext cx="275121" cy="3500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854"/>
          <a:stretch/>
        </p:blipFill>
        <p:spPr>
          <a:xfrm>
            <a:off x="3756225" y="1760676"/>
            <a:ext cx="284567" cy="35603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6464" y="2403514"/>
            <a:ext cx="6062496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 দ্বারা অনাধিকৃত অংশে লাল রঙ করতে প্রতি বর্গমিটারে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খরচ হলে মোট কত টাকা লাগবে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0523" y="443347"/>
            <a:ext cx="5330098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7474" y="3892586"/>
            <a:ext cx="141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9753" y="2791436"/>
            <a:ext cx="2800695" cy="15743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5057" y="3388400"/>
            <a:ext cx="11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 rot="19756688">
            <a:off x="1365045" y="3096013"/>
            <a:ext cx="11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9B39-0A31-49D2-8C4D-7B75E6955D7F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60309" y="1285604"/>
            <a:ext cx="64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অংশের ক্ষেত্রফল 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2417" y="281720"/>
            <a:ext cx="284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308" y="1960886"/>
            <a:ext cx="643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309" y="3026325"/>
            <a:ext cx="741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আয়াতাকার ক্ষেত্রের  ক্ষেত্রফল নির্ণয়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0309" y="3820677"/>
            <a:ext cx="773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অংশে ক্ষেত্রফল = প্রাপ্ত ক্ষেত্রফল দুটির বিয়োগফল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7" y="1055471"/>
            <a:ext cx="3287051" cy="2514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2072" y="5240796"/>
            <a:ext cx="755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সমাধানের প্রয়োজনে শিক্ষক বোর্ড ব্যবহার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0F6E-93A5-44AC-ABFC-043E75F1912D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5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7" grpId="0"/>
      <p:bldP spid="1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001" y="158494"/>
            <a:ext cx="3934381" cy="1015663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23512" y="1270730"/>
            <a:ext cx="1217192" cy="118586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28280" y="1554960"/>
            <a:ext cx="1002812" cy="56435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916" y="2921992"/>
            <a:ext cx="5013744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450075" y="1756490"/>
            <a:ext cx="82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4908" y="2529257"/>
            <a:ext cx="86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760" y="4556151"/>
            <a:ext cx="878562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বৃত্তের ক্ষেত্রফল ও আয়ত ক্ষেত্রের ক্ষেত্রফলের অনুপাত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080" y="5426682"/>
            <a:ext cx="244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1.58 : 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4001" y="5425973"/>
            <a:ext cx="173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10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8382" y="3618671"/>
            <a:ext cx="23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298" y="3703411"/>
            <a:ext cx="19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755" y="3739408"/>
            <a:ext cx="244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1.58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ব.মি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8383" y="5425973"/>
            <a:ext cx="2242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6056" y="3528510"/>
            <a:ext cx="197839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১নং উত্তর এর জন্য এখানে ক্লিক 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42312" y="5091589"/>
            <a:ext cx="218619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নং উত্তর এর জন্য এখানে ক্লিক করুণ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983142" y="3664922"/>
                <a:ext cx="1846867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42" y="3664922"/>
                <a:ext cx="1846867" cy="621580"/>
              </a:xfrm>
              <a:prstGeom prst="rect">
                <a:avLst/>
              </a:prstGeom>
              <a:blipFill rotWithShape="0">
                <a:blip r:embed="rId2"/>
                <a:stretch>
                  <a:fillRect l="-8251" t="-5882" r="-693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204100" y="3703775"/>
            <a:ext cx="475266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0960" y="5474078"/>
            <a:ext cx="175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30765" y="5507088"/>
            <a:ext cx="475266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D68C-FD61-4358-90C2-E86F42909CD9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3" grpId="0" animBg="1"/>
      <p:bldP spid="24" grpId="0" animBg="1"/>
      <p:bldP spid="27" grpId="0" animBg="1"/>
      <p:bldP spid="6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923" y="773207"/>
            <a:ext cx="409463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2" y="4723900"/>
            <a:ext cx="1143000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সিলিন্ডারের ব্যাস ১০ মিটার এবং উচ্চতা ১৭ মিটার। ব্যাস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সিলিন্ডারের ভেতর গঠিত আয়ত ক্ষেত্রের ক্ষেত্রফল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83" y="1281038"/>
            <a:ext cx="1251429" cy="31798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56AF-5FA4-4288-BCFB-D9DFAE74FC5B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1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24634"/>
            <a:ext cx="12023195" cy="6809107"/>
          </a:xfrm>
          <a:prstGeom prst="fram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256" y="1136444"/>
            <a:ext cx="922468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4" y="2186609"/>
            <a:ext cx="10336694" cy="38033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6EE1-32ED-4EAA-99B0-BE3F91374D8A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3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959" y="159894"/>
            <a:ext cx="4288122" cy="1446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056" y="1813507"/>
            <a:ext cx="5455614" cy="452431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নবম/দশম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পরিমিতি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১৬.৪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 ও এর সম্পর্কিত সমাধান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তারিখ:12/০6/21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14" y="1789611"/>
            <a:ext cx="5538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মোঃ মোখলেছুর রহমান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শাসনপাড় আটিটি দাখিল মাদ্রাসা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লালমাই, কুমিল্লা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ইমেল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mokles321549@gmail.com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মোবাইলঃ  ০১৮১৫৭২১০৩৭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pic>
        <p:nvPicPr>
          <p:cNvPr id="8" name="Picture 7" descr="mok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811" y="0"/>
            <a:ext cx="2204784" cy="1881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B1F3-BA6C-494B-91CB-FE1AFEA93CCD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4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11658" y="1023340"/>
            <a:ext cx="3471994" cy="347900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11762" y="1887735"/>
            <a:ext cx="2871786" cy="1750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0468" y="1321554"/>
            <a:ext cx="6149843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পূর্ণাঙ্গ জ্যামিতিক চিত্র আছে?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6F4-B8F0-45CC-9370-DE344BF41A4E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41693 0.29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6772" y="944656"/>
            <a:ext cx="445111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482" y="2975161"/>
            <a:ext cx="10676965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ক্ষেত্র ও আয়ত ক্ষেত্রের ক্ষেত্রফল নির্ণয়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17A7-9C43-477E-BAA3-0EAAC0F0A277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7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015" y="172904"/>
            <a:ext cx="3642258" cy="10156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37" y="2740667"/>
            <a:ext cx="1102996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ক্ষেত্রফল নির্ণয় করতে পারবে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38" y="3847939"/>
            <a:ext cx="11029961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করতে পারবে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38" y="5046820"/>
            <a:ext cx="11029961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পরিবেষ্টিত বৃত্ত সংক্রান্ত গাণিতিক সমস্যার সমাধান করতে পারবে।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9" y="1633396"/>
            <a:ext cx="11029961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পরিসীমা নির্ণয় করতে পারবে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F01C-2FC6-48B5-AE73-3E753A8F4FA3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3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029839" cy="6372225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6744" y="1042070"/>
            <a:ext cx="414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79024" y="2135677"/>
            <a:ext cx="3817045" cy="337722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inus 4"/>
          <p:cNvSpPr/>
          <p:nvPr/>
        </p:nvSpPr>
        <p:spPr>
          <a:xfrm rot="5400000">
            <a:off x="1198354" y="3166706"/>
            <a:ext cx="3754170" cy="789126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00" t="10900" r="10468" b="28673"/>
          <a:stretch/>
        </p:blipFill>
        <p:spPr>
          <a:xfrm rot="933097">
            <a:off x="2121386" y="1668488"/>
            <a:ext cx="980454" cy="7017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4F1-E802-4C68-A15D-995DE5B43A23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2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4 0.0155 L 0.04102 0.5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0965" y="3376741"/>
            <a:ext cx="7360023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166" y="1821101"/>
            <a:ext cx="3417413" cy="3479006"/>
          </a:xfrm>
          <a:prstGeom prst="ellipse">
            <a:avLst/>
          </a:prstGeom>
          <a:solidFill>
            <a:schemeClr val="bg1"/>
          </a:solidFill>
          <a:ln w="142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8163" y="1626779"/>
            <a:ext cx="56930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পথটির পরিধি কত?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 rot="5400000">
            <a:off x="70006" y="3121823"/>
            <a:ext cx="4757739" cy="914400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00" t="10900" r="10468" b="28673"/>
          <a:stretch/>
        </p:blipFill>
        <p:spPr>
          <a:xfrm rot="933097">
            <a:off x="1738909" y="870479"/>
            <a:ext cx="1136102" cy="813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53" t="14159" r="10131" b="7943"/>
          <a:stretch/>
        </p:blipFill>
        <p:spPr>
          <a:xfrm>
            <a:off x="1935090" y="629327"/>
            <a:ext cx="1071563" cy="1231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537" y="1902984"/>
            <a:ext cx="404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b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d=6</a:t>
            </a:r>
            <a:r>
              <a:rPr lang="b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849" y="4976941"/>
            <a:ext cx="75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বিড়ালের অতিক্রান্ত দূরত্বের গাণিতিক রূপ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 2(pi).r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965" y="204780"/>
            <a:ext cx="4990284" cy="955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7755804" y="1158649"/>
            <a:ext cx="750463" cy="462563"/>
          </a:xfrm>
          <a:prstGeom prst="triangl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8998" y="5957893"/>
            <a:ext cx="25322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18.84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02D4-8878-4E1C-8855-9FBCAFA772DC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1472 0.6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-0.00768 0.342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041 L 0.31198 0.2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1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8711 -1.48148E-6 0.15782 0.13009 0.15782 0.29051 C 0.15782 0.45093 0.08711 0.58148 -4.16667E-6 0.58148 C -0.08697 0.58148 -0.15742 0.45093 -0.15742 0.29051 C -0.15742 0.13009 -0.08697 -1.48148E-6 -4.16667E-6 -1.48148E-6 Z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/>
      <p:bldP spid="8" grpId="1"/>
      <p:bldP spid="8" grpId="2"/>
      <p:bldP spid="11" grpId="0"/>
      <p:bldP spid="12" grpId="0" animBg="1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87" y="480906"/>
            <a:ext cx="993573" cy="12257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5"/>
          <p:cNvSpPr/>
          <p:nvPr/>
        </p:nvSpPr>
        <p:spPr>
          <a:xfrm>
            <a:off x="3294529" y="1405558"/>
            <a:ext cx="5248397" cy="452459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84" y="585959"/>
            <a:ext cx="414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E187-B89F-4B31-895B-D77ECE4F0E9C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0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24 -0.00972 C 0.06938 -0.00972 0.18261 0.16366 0.18261 0.38009 C 0.18261 0.59445 0.06938 0.76968 -0.06924 0.76968 C -0.20786 0.76968 -0.31966 0.59445 -0.31966 0.38009 C -0.31966 0.16366 -0.20786 -0.00972 -0.06924 -0.00972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54521" y="1864519"/>
            <a:ext cx="3057525" cy="3057525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1535" y="2686050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7001" y="1925718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9207" y="5982853"/>
            <a:ext cx="554829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সমাধান প্রয়োজন 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হলে এখানে ক্লিক করুণ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9159" y="2822794"/>
            <a:ext cx="14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11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6147" y="2075737"/>
            <a:ext cx="386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বৃত্তটির ক্ষেত্রফল 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512" y="2101274"/>
            <a:ext cx="1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072" y="565011"/>
            <a:ext cx="5247450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8088" y="2673959"/>
            <a:ext cx="2614612" cy="1443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654521" y="1864518"/>
            <a:ext cx="3009570" cy="305752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2FBC-F9DA-4B58-B2F2-91379D0EA801}" type="datetime1">
              <a:rPr lang="en-US" smtClean="0"/>
              <a:t>12-Jun-21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0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8424 -0.190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6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 animBg="1"/>
      <p:bldP spid="7" grpId="0"/>
      <p:bldP spid="16" grpId="0"/>
      <p:bldP spid="17" grpId="0"/>
      <p:bldP spid="12" grpId="0" animBg="1"/>
      <p:bldP spid="13" grpId="0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369</Words>
  <Application>Microsoft Office PowerPoint</Application>
  <PresentationFormat>Custom</PresentationFormat>
  <Paragraphs>98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Organic</vt:lpstr>
      <vt:lpstr>Basis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Pc</cp:lastModifiedBy>
  <cp:revision>474</cp:revision>
  <dcterms:created xsi:type="dcterms:W3CDTF">2017-11-16T05:02:35Z</dcterms:created>
  <dcterms:modified xsi:type="dcterms:W3CDTF">2021-06-12T05:10:04Z</dcterms:modified>
</cp:coreProperties>
</file>