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C253-5364-42A6-B70F-DFC8D0683D4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21EB-7F09-4A7F-AB1F-BA7B2DE60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21EB-7F09-4A7F-AB1F-BA7B2DE60B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3352800" cy="813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সু-স্বাগতম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3829050" cy="4352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3886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01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পাঁচ জন করে দল গঠন করে এসিডের সনাক্ত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2098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1752600" cy="198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133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133600"/>
            <a:ext cx="1752600" cy="2002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381000"/>
            <a:ext cx="5715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ছবিগুলোতে তোমরা কি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419600"/>
            <a:ext cx="1600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Ca(OH)2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419600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KOH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4196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DETERGENT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5638800"/>
            <a:ext cx="3810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সবগুলোই হচ্ছে ক্ষারক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12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ক্ষারকঃ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সকল পদার্থ জলীয় দ্রবণে হাইড্রোক্সিল আয়ন দান বা ত্যাগ করে তাকে সাধারণত ক্ষারক বলা হয়। যেমন-সোডিয়াম হাইড্রোক্সাইড,পটাসিয়াম হাইড্রোক্সাইড,ক্যালসিয়াম হাইড্রোক্সাইড ইত্যাদি।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259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ক্ষারকের বৈশিষ্ঠ্যঃ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457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০১) ক্ষারক সমূহ কটু স্বাদযুক্ত।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5715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০২) ক্ষারক সমূহ জলীয় দ্রবণে হাইড্রোক্সিল আয়ন দান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5943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০৩) ক্ষারক সমূহ লাল লিটমাস পেপারকে নীল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6705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০৪) ক্ষারক সমূহ এসিডের সাথে বিক্রিয়া করে লবন ও পানি তৈরি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257800"/>
            <a:ext cx="7772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০৫) ক্ষারের মধ্যে নীল লিটমাস পেপার প্রবেশ করালে বর্ণের কোন পরিবর্তন হয়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না।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প্রত্যেকে লাল ও নীল লিটমাস পেপার নিয়ে ক্ষারক সনাক্ত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2057400" cy="1905000"/>
          </a:xfrm>
          <a:prstGeom prst="rect">
            <a:avLst/>
          </a:prstGeom>
        </p:spPr>
      </p:pic>
      <p:pic>
        <p:nvPicPr>
          <p:cNvPr id="5" name="Picture 4" descr="D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47800"/>
            <a:ext cx="2514600" cy="1408176"/>
          </a:xfrm>
          <a:prstGeom prst="rect">
            <a:avLst/>
          </a:prstGeom>
        </p:spPr>
      </p:pic>
      <p:pic>
        <p:nvPicPr>
          <p:cNvPr id="6" name="Picture 5" descr="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95400"/>
            <a:ext cx="2057400" cy="152367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flipV="1">
            <a:off x="2286000" y="21336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1981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198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05000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এসিটিক অ্যাসিডের সংকেত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190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3200400"/>
            <a:ext cx="4191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হাইড্রোক্সাইডের সংকেত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19600"/>
            <a:ext cx="2895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নির্দেশক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43000" y="3352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19200" y="4495800"/>
            <a:ext cx="923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1676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23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অ্যাসিড ও ক্ষারকের  পার্থক্য খাতায় লিখে নিয়ে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6324600" cy="144655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5257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1"/>
            <a:ext cx="5943600" cy="440120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মোঃ আহসান হাবীব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সহকারী শিক্ষক (বিজ্ঞান),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মিয়াধন মিয়া বালিকা উচ্চ বিদ্যালয়,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আজমিরীগঞ্জ,হবিগঞ্জ।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মোবাইলঃ ০১৭২৩-৯৩৯১১৬</a:t>
            </a:r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228600"/>
            <a:ext cx="132080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4800600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,b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"/>
            <a:ext cx="1600200" cy="2175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2286000"/>
            <a:ext cx="5105400" cy="317009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(১-৪)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200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 গুলো লক্ষ্য 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2802301" cy="1578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05000"/>
            <a:ext cx="2653553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-3 -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05000"/>
            <a:ext cx="2286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3733800"/>
            <a:ext cx="25146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1905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সাবান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810000"/>
            <a:ext cx="2286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লিটমাস পেপার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342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533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অম্ল,ক্ষারক ও নির্দেশক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066800"/>
            <a:ext cx="5257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এসিড কী তা বলতে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47244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০২) এসিডের বৈশিষ্ঠ্য ব্যাখ্যা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09800"/>
            <a:ext cx="4191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০৩) ক্ষারক কী তা বলতে পারবে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819400"/>
            <a:ext cx="4953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০৪) ক্ষারকের বৈশিষ্ঠ্য ব্যাখ্যা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429000"/>
            <a:ext cx="6705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০৫) নির্দেশক দ্বারা এসিড ও ক্ষারক সনাক্ত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28600"/>
            <a:ext cx="35814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298359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2590800" cy="2024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143000"/>
            <a:ext cx="2862704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228600"/>
            <a:ext cx="44196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ফলগুলোর স্বাদ কেমনঃ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19800"/>
            <a:ext cx="3810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টক স্বাদযুক্ত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019800"/>
            <a:ext cx="2743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এসিড আছে বলে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এসিডঃ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সকল পদার্থ জলীয় দ্রবণে হাইড্রোজেন আয়ন দান করে তাকে সাধারণত এসিড বলা হয়। যেমন- সালফিউরিক এসিড , হাড্রোক্লোরিক এসিড, নাইট্রিক এসিড ,সাইট্রিক এসিড,ম্যালিক এসিড ইত্যাদি।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2819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এসিডের বৈশিষ্ঠ্যঃ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3733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০১) এসিড সমূহ সাধারণত টক স্বাদ যুক্ত।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3429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০২) এসিড সমূহ জলীয় দ্রবণে হাইড্রোজেন আয়ন দান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4191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০৩) এসিড নীল লিটমাস পেপারকে লাল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33800"/>
            <a:ext cx="4114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০৪) এসিড সমূহ ক্ষারের সাথে বিক্রিয়া করে লবন ও পানি তৈরি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3581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০৫) এসিড সমূহে লাল লিটমাস পেপার প্রবেশ করালে বর্ণের কোন পরিবর্তন হয়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347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</dc:creator>
  <cp:lastModifiedBy>uitrce</cp:lastModifiedBy>
  <cp:revision>66</cp:revision>
  <dcterms:created xsi:type="dcterms:W3CDTF">2006-08-16T00:00:00Z</dcterms:created>
  <dcterms:modified xsi:type="dcterms:W3CDTF">2021-06-12T06:34:11Z</dcterms:modified>
</cp:coreProperties>
</file>