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13" r:id="rId3"/>
    <p:sldMasterId id="2147483748" r:id="rId4"/>
    <p:sldMasterId id="2147483849" r:id="rId5"/>
    <p:sldMasterId id="2147483861" r:id="rId6"/>
    <p:sldMasterId id="2147483879" r:id="rId7"/>
    <p:sldMasterId id="2147483909" r:id="rId8"/>
  </p:sldMasterIdLst>
  <p:notesMasterIdLst>
    <p:notesMasterId r:id="rId17"/>
  </p:notesMasterIdLst>
  <p:sldIdLst>
    <p:sldId id="256" r:id="rId9"/>
    <p:sldId id="257" r:id="rId10"/>
    <p:sldId id="258" r:id="rId11"/>
    <p:sldId id="259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 snapToGrid="0">
      <p:cViewPr varScale="1">
        <p:scale>
          <a:sx n="69" d="100"/>
          <a:sy n="69" d="100"/>
        </p:scale>
        <p:origin x="75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DA1F3-8BC8-4479-ABE2-551A3FEA694E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D1B6D-AD28-439A-BA59-7ADB14E23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7EA889-E1E9-4BAE-9C0C-5CF6DAC82FB4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1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141DB-8FF2-4D24-912D-85C46D1C5A60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777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3086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89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82280"/>
      </p:ext>
    </p:extLst>
  </p:cSld>
  <p:clrMapOvr>
    <a:masterClrMapping/>
  </p:clrMapOvr>
  <p:hf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18312"/>
      </p:ext>
    </p:extLst>
  </p:cSld>
  <p:clrMapOvr>
    <a:masterClrMapping/>
  </p:clrMapOvr>
  <p:hf hdr="0" ft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95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8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68F5F5-657B-4D53-BDA0-D34221B2A9A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44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8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13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1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38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9669"/>
      </p:ext>
    </p:extLst>
  </p:cSld>
  <p:clrMapOvr>
    <a:masterClrMapping/>
  </p:clrMapOvr>
  <p:hf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29259"/>
      </p:ext>
    </p:extLst>
  </p:cSld>
  <p:clrMapOvr>
    <a:masterClrMapping/>
  </p:clrMapOvr>
  <p:hf hdr="0" ft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07794"/>
      </p:ext>
    </p:extLst>
  </p:cSld>
  <p:clrMapOvr>
    <a:masterClrMapping/>
  </p:clrMapOvr>
  <p:hf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4423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27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96549"/>
      </p:ext>
    </p:extLst>
  </p:cSld>
  <p:clrMapOvr>
    <a:masterClrMapping/>
  </p:clrMapOvr>
  <p:hf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21391"/>
      </p:ext>
    </p:extLst>
  </p:cSld>
  <p:clrMapOvr>
    <a:masterClrMapping/>
  </p:clrMapOvr>
  <p:hf hdr="0" ft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A968F5F5-657B-4D53-BDA0-D34221B2A9A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1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2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5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04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9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6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C88FA7-8558-4E7F-9375-43D9E7156C6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3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1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73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295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762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248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2616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801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0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5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33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035FDE-364D-4730-9BF9-09A58AFFB45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5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65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77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3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4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681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3514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6516F-2D2E-4452-BFF9-D37200181008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85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58782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885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7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A889-E1E9-4BAE-9C0C-5CF6DAC82FB4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1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6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1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FF9734-02E8-4920-AA6C-4D87998C9FF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86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6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5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431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001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137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866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7161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442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DBDAC1-FB45-44E9-8638-EB0C3DC98C7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8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9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7EA889-E1E9-4BAE-9C0C-5CF6DAC82FB4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5566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8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035FDE-364D-4730-9BF9-09A58AFFB45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21552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0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2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7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FAA40A-BCEA-4E09-968F-64D34B14500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101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3F69A3-1260-4EFE-B686-8009F51063FA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81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6816BAF-42D1-43C3-9BF6-D8D339C5771F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79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5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44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37EA889-E1E9-4BAE-9C0C-5CF6DAC82FB4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8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09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1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2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12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6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FAA40A-BCEA-4E09-968F-64D34B14500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32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6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10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69400"/>
      </p:ext>
    </p:extLst>
  </p:cSld>
  <p:clrMapOvr>
    <a:masterClrMapping/>
  </p:clrMapOvr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1892"/>
      </p:ext>
    </p:extLst>
  </p:cSld>
  <p:clrMapOvr>
    <a:masterClrMapping/>
  </p:clrMapOvr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13354"/>
      </p:ext>
    </p:extLst>
  </p:cSld>
  <p:clrMapOvr>
    <a:masterClrMapping/>
  </p:clrMapOvr>
  <p:hf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51714"/>
      </p:ext>
    </p:extLst>
  </p:cSld>
  <p:clrMapOvr>
    <a:masterClrMapping/>
  </p:clrMapOvr>
  <p:hf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99786"/>
      </p:ext>
    </p:extLst>
  </p:cSld>
  <p:clrMapOvr>
    <a:masterClrMapping/>
  </p:clrMapOvr>
  <p:hf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2684"/>
      </p:ext>
    </p:extLst>
  </p:cSld>
  <p:clrMapOvr>
    <a:masterClrMapping/>
  </p:clrMapOvr>
  <p:hf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DB-8FF2-4D24-912D-85C46D1C5A60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80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F5F5-657B-4D53-BDA0-D34221B2A9A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2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16BAF-42D1-43C3-9BF6-D8D339C5771F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7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37EA889-E1E9-4BAE-9C0C-5CF6DAC82FB4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7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88FA7-8558-4E7F-9375-43D9E7156C6E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5FDE-364D-4730-9BF9-09A58AFFB45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3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16F-2D2E-4452-BFF9-D37200181008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9734-02E8-4920-AA6C-4D87998C9FF5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8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BDAC1-FB45-44E9-8638-EB0C3DC98C7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71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69A3-1260-4EFE-B686-8009F51063FA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A40A-BCEA-4E09-968F-64D34B145006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1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6BAF-42D1-43C3-9BF6-D8D339C5771F}" type="datetime8">
              <a:rPr lang="bn-BD" smtClean="0"/>
              <a:t>08 জুন.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108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uble Wave 9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487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13" name="wind.wav"/>
          </p:stSnd>
        </p:sndAc>
      </p:transition>
    </mc:Choice>
    <mc:Fallback xmlns="">
      <p:transition spd="slow">
        <p:fade/>
        <p:sndAc>
          <p:stSnd>
            <p:snd r:embed="rId1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ouble Wave 14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1870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Double Wave 30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567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Double Wave 14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6650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ouble Wave 12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245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Double Wave 8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4227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Double Wave 49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7874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0"/>
            <a:ext cx="1365909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uble Wave 9"/>
          <p:cNvSpPr/>
          <p:nvPr userDrawn="1"/>
        </p:nvSpPr>
        <p:spPr>
          <a:xfrm>
            <a:off x="2807804" y="5880100"/>
            <a:ext cx="6666396" cy="977900"/>
          </a:xfrm>
          <a:prstGeom prst="doubleWave">
            <a:avLst>
              <a:gd name="adj1" fmla="val 12500"/>
              <a:gd name="adj2" fmla="val 1426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0" cap="none" spc="0" dirty="0" smtClean="0">
                <a:ln>
                  <a:solidFill>
                    <a:srgbClr val="FFFF00"/>
                  </a:solidFill>
                </a:ln>
                <a:solidFill>
                  <a:schemeClr val="accent4"/>
                </a:solidFill>
                <a:effectLst/>
              </a:rPr>
              <a:t>Shabiulislam@gmail.com</a:t>
            </a:r>
            <a:endParaRPr lang="en-US" sz="4000" b="1" i="0" cap="none" spc="0" dirty="0">
              <a:ln>
                <a:solidFill>
                  <a:srgbClr val="FFFF00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8846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56351"/>
            <a:ext cx="2060812" cy="501650"/>
          </a:xfrm>
        </p:spPr>
        <p:txBody>
          <a:bodyPr/>
          <a:lstStyle/>
          <a:p>
            <a:fld id="{5D3F69A3-1260-4EFE-B686-8009F51063FA}" type="datetime8">
              <a:rPr lang="bn-BD" sz="2400" smtClean="0">
                <a:solidFill>
                  <a:srgbClr val="FF0000"/>
                </a:solidFill>
              </a:rPr>
              <a:t>08 জুন. 21</a:t>
            </a:fld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64118" y="6325550"/>
            <a:ext cx="632347" cy="501649"/>
          </a:xfrm>
        </p:spPr>
        <p:txBody>
          <a:bodyPr/>
          <a:lstStyle/>
          <a:p>
            <a:fld id="{A85E1ED1-A87B-4174-89F0-4BD4645B6C29}" type="slidenum">
              <a:rPr lang="en-US" sz="3200" smtClean="0">
                <a:solidFill>
                  <a:srgbClr val="FF0000"/>
                </a:solidFill>
              </a:rPr>
              <a:t>1</a:t>
            </a:fld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898"/>
            <a:ext cx="12192000" cy="5759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5534" y="1405719"/>
            <a:ext cx="11859905" cy="45089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700" dirty="0" err="1" smtClean="0">
                <a:solidFill>
                  <a:srgbClr val="0070C0"/>
                </a:solidFill>
              </a:rPr>
              <a:t>স্বাগতম</a:t>
            </a:r>
            <a:endParaRPr lang="en-US" sz="28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26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5320" y="6324599"/>
            <a:ext cx="2091970" cy="365125"/>
          </a:xfrm>
        </p:spPr>
        <p:txBody>
          <a:bodyPr/>
          <a:lstStyle/>
          <a:p>
            <a:fld id="{5D3F69A3-1260-4EFE-B686-8009F51063FA}" type="datetime8">
              <a:rPr lang="bn-BD" sz="2400" smtClean="0">
                <a:solidFill>
                  <a:srgbClr val="FFFF00"/>
                </a:solidFill>
              </a:rPr>
              <a:t>08 জুন. 21</a:t>
            </a:fld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33489" y="6019799"/>
            <a:ext cx="1142245" cy="669925"/>
          </a:xfrm>
        </p:spPr>
        <p:txBody>
          <a:bodyPr/>
          <a:lstStyle/>
          <a:p>
            <a:fld id="{A85E1ED1-A87B-4174-89F0-4BD4645B6C29}" type="slidenum">
              <a:rPr lang="en-US" sz="4000" smtClean="0">
                <a:solidFill>
                  <a:srgbClr val="FFFF00"/>
                </a:solidFill>
              </a:rPr>
              <a:t>2</a:t>
            </a:fld>
            <a:endParaRPr lang="en-US" sz="400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16915" r="58308" b="44876"/>
          <a:stretch/>
        </p:blipFill>
        <p:spPr>
          <a:xfrm>
            <a:off x="0" y="0"/>
            <a:ext cx="3739488" cy="358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Flowchart: Terminator 4"/>
          <p:cNvSpPr/>
          <p:nvPr/>
        </p:nvSpPr>
        <p:spPr>
          <a:xfrm>
            <a:off x="4176214" y="1"/>
            <a:ext cx="4435523" cy="1514902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7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05320" y="3679209"/>
            <a:ext cx="6660107" cy="2439699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মোঃ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সাবিউল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ইসলাম</a:t>
            </a:r>
            <a:endParaRPr lang="en-US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সহকারী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শিক্ষক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লুৎফুর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রহমান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হাই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স্কুল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এন্ড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কলেজ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।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6968836" y="1514903"/>
            <a:ext cx="5328482" cy="4504896"/>
          </a:xfrm>
          <a:prstGeom prst="verticalScroll">
            <a:avLst>
              <a:gd name="adj" fmla="val 1514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শ্রেণিঃ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দশম</a:t>
            </a:r>
            <a:endParaRPr lang="en-US" sz="3600" b="1" dirty="0" smtClean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বিষয়ঃ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বাংলা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২য়</a:t>
            </a:r>
          </a:p>
          <a:p>
            <a:pPr algn="ctr"/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পাঠঃ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শব্দ</a:t>
            </a:r>
            <a:r>
              <a:rPr lang="en-US" sz="36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২</a:t>
            </a:r>
            <a:endParaRPr lang="en-US" sz="3600" b="1" dirty="0" smtClean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32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মোট</a:t>
            </a:r>
            <a:r>
              <a:rPr lang="en-US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শিক্ষার্থীঃ</a:t>
            </a:r>
            <a:r>
              <a:rPr lang="en-US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১০৫</a:t>
            </a:r>
          </a:p>
          <a:p>
            <a:pPr algn="ctr"/>
            <a:r>
              <a:rPr lang="en-US" sz="28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তারিখঃ</a:t>
            </a:r>
            <a:r>
              <a:rPr lang="en-US" sz="2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০০/০০/২০২০</a:t>
            </a:r>
            <a:endParaRPr lang="en-US" sz="28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326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9491" y="6406487"/>
            <a:ext cx="2048049" cy="365125"/>
          </a:xfrm>
        </p:spPr>
        <p:txBody>
          <a:bodyPr/>
          <a:lstStyle/>
          <a:p>
            <a:pPr algn="l"/>
            <a:fld id="{5D3F69A3-1260-4EFE-B686-8009F51063FA}" type="datetime8">
              <a:rPr lang="bn-BD" sz="2400" smtClean="0">
                <a:solidFill>
                  <a:srgbClr val="00B050"/>
                </a:solidFill>
              </a:rPr>
              <a:pPr algn="l"/>
              <a:t>08 জুন. 21</a:t>
            </a:fld>
            <a:endParaRPr lang="en-US" sz="240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91164" y="6223380"/>
            <a:ext cx="866981" cy="548232"/>
          </a:xfrm>
        </p:spPr>
        <p:txBody>
          <a:bodyPr/>
          <a:lstStyle/>
          <a:p>
            <a:fld id="{A85E1ED1-A87B-4174-89F0-4BD4645B6C29}" type="slidenum">
              <a:rPr lang="en-US" sz="3200" smtClean="0">
                <a:solidFill>
                  <a:srgbClr val="00B050"/>
                </a:solidFill>
              </a:rPr>
              <a:t>3</a:t>
            </a:fld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261815" y="0"/>
            <a:ext cx="3193576" cy="1528549"/>
          </a:xfrm>
          <a:prstGeom prst="horizontalScroll">
            <a:avLst>
              <a:gd name="adj" fmla="val 17819"/>
            </a:avLst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শিখন</a:t>
            </a:r>
            <a:r>
              <a:rPr lang="en-US" sz="40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ফল</a:t>
            </a:r>
            <a:endParaRPr lang="en-US" sz="4000" b="1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160059" y="1528549"/>
            <a:ext cx="7670042" cy="1228298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00251" y="2852382"/>
            <a:ext cx="10153934" cy="941696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Kq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00251" y="4140958"/>
            <a:ext cx="10004694" cy="968991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3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2511188" cy="609600"/>
          </a:xfrm>
        </p:spPr>
        <p:txBody>
          <a:bodyPr/>
          <a:lstStyle/>
          <a:p>
            <a:fld id="{5D3F69A3-1260-4EFE-B686-8009F51063FA}" type="datetime8">
              <a:rPr lang="bn-BD" sz="2800" smtClean="0">
                <a:solidFill>
                  <a:srgbClr val="FF0000"/>
                </a:solidFill>
              </a:rPr>
              <a:t>08 জুন. 21</a:t>
            </a:fld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50054" y="6069794"/>
            <a:ext cx="1142245" cy="669925"/>
          </a:xfrm>
        </p:spPr>
        <p:txBody>
          <a:bodyPr/>
          <a:lstStyle/>
          <a:p>
            <a:fld id="{A85E1ED1-A87B-4174-89F0-4BD4645B6C29}" type="slidenum">
              <a:rPr lang="en-US" sz="3600" smtClean="0">
                <a:solidFill>
                  <a:srgbClr val="FF0000"/>
                </a:solidFill>
              </a:rPr>
              <a:t>4</a:t>
            </a:fld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51128" y="136477"/>
            <a:ext cx="2811439" cy="10508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126" y="1404581"/>
            <a:ext cx="11942173" cy="21028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‡h me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eY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eY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mgwó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GK mv‡_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wgwjZ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hLb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ZLb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cvwL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Avg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Rvg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Kjv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59690" y="3749675"/>
            <a:ext cx="6509599" cy="917860"/>
          </a:xfrm>
          <a:prstGeom prst="flowChartAlternate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042245" y="3531311"/>
            <a:ext cx="1555844" cy="135458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h_v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50376" y="4885899"/>
            <a:ext cx="3807725" cy="996286"/>
          </a:xfrm>
          <a:prstGeom prst="flowChartAlternateProcess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DrcwËMZ</a:t>
            </a:r>
            <a:r>
              <a:rPr lang="en-US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fv‡e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7534" y="4959824"/>
            <a:ext cx="3439236" cy="9223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MVbMZ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fv‡e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98088" y="4959824"/>
            <a:ext cx="3220873" cy="92804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3. A_©MZ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fv‡e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63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6710" y="6373013"/>
            <a:ext cx="2329722" cy="348462"/>
          </a:xfrm>
        </p:spPr>
        <p:txBody>
          <a:bodyPr/>
          <a:lstStyle/>
          <a:p>
            <a:fld id="{5D3F69A3-1260-4EFE-B686-8009F51063FA}" type="datetime8">
              <a:rPr lang="bn-BD" sz="2400" smtClean="0">
                <a:solidFill>
                  <a:srgbClr val="FF0000"/>
                </a:solidFill>
              </a:rPr>
              <a:t>08 জুন. 21</a:t>
            </a:fld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72299" y="6375679"/>
            <a:ext cx="1057701" cy="345796"/>
          </a:xfrm>
        </p:spPr>
        <p:txBody>
          <a:bodyPr/>
          <a:lstStyle/>
          <a:p>
            <a:fld id="{A85E1ED1-A87B-4174-89F0-4BD4645B6C29}" type="slidenum">
              <a:rPr lang="en-US" sz="3600" smtClean="0">
                <a:solidFill>
                  <a:srgbClr val="FF0000"/>
                </a:solidFill>
              </a:rPr>
              <a:t>5</a:t>
            </a:fld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3721" y="3500285"/>
            <a:ext cx="10376279" cy="23337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hŠwMK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:- †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hme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cÖK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cÖZ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¨‡qi A_©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vbyhvqx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_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hŠwMK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  <a:cs typeface="SutonnyMJ" pitchFamily="2" charset="0"/>
              </a:rPr>
              <a:t>√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co+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Dqv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= co–qv, </a:t>
            </a:r>
            <a:r>
              <a:rPr lang="en-US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  <a:cs typeface="SutonnyMJ" pitchFamily="2" charset="0"/>
              </a:rPr>
              <a:t>√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Wze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AšÍ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44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WzešÍ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4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33298" y="296995"/>
            <a:ext cx="9321138" cy="136803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A_©MZ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wZb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fvM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h_v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5341" y="1962370"/>
            <a:ext cx="2717325" cy="99628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1. ‡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hŠwMK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28496" y="1962370"/>
            <a:ext cx="2807175" cy="99628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iƒp</a:t>
            </a:r>
            <a:r>
              <a:rPr lang="en-US" sz="40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/</a:t>
            </a:r>
            <a:r>
              <a:rPr lang="en-US" sz="40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iƒwp</a:t>
            </a:r>
            <a:r>
              <a:rPr lang="en-US" sz="40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endParaRPr lang="en-US" sz="40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91501" y="1962369"/>
            <a:ext cx="2876834" cy="99628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3. ‡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hvMiƒp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kã</a:t>
            </a:r>
            <a:endParaRPr lang="en-US" sz="40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2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375542"/>
            <a:ext cx="2634018" cy="377825"/>
          </a:xfrm>
        </p:spPr>
        <p:txBody>
          <a:bodyPr/>
          <a:lstStyle/>
          <a:p>
            <a:fld id="{5D3F69A3-1260-4EFE-B686-8009F51063FA}" type="datetime8">
              <a:rPr lang="bn-BD" sz="2800" smtClean="0">
                <a:solidFill>
                  <a:srgbClr val="FFFF00"/>
                </a:solidFill>
              </a:rPr>
              <a:t>08 জুন. 21</a:t>
            </a:fld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54687" y="6375541"/>
            <a:ext cx="936247" cy="377825"/>
          </a:xfrm>
        </p:spPr>
        <p:txBody>
          <a:bodyPr/>
          <a:lstStyle/>
          <a:p>
            <a:fld id="{A85E1ED1-A87B-4174-89F0-4BD4645B6C29}" type="slidenum">
              <a:rPr lang="en-US" sz="4000" smtClean="0">
                <a:solidFill>
                  <a:srgbClr val="FFFF00"/>
                </a:solidFill>
              </a:rPr>
              <a:t>6</a:t>
            </a:fld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28300" y="95535"/>
            <a:ext cx="10963700" cy="34801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iƒp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/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iƒwp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:- †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hme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cÖZ¨q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DcmM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hv‡M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MwVZ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Mvgx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Kvb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iƒp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/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iƒwp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m‡›`k</a:t>
            </a:r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msev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`,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wKš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‘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wg÷vbœwe‡kl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cÖexY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evwku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  <a:endParaRPr lang="en-US" sz="44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3671247"/>
            <a:ext cx="12082818" cy="21290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hvMiƒp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:-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mgvme×e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A_ev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avZz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wb¯úbœ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hLb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A‡cwÿZ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bv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eywS‡q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Ab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ZLb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hvMiƒp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hgb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ivRcyZ</a:t>
            </a:r>
            <a:r>
              <a:rPr lang="en-US" sz="4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c¼R, </a:t>
            </a:r>
            <a:endParaRPr lang="en-US" sz="44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5368" y="6439372"/>
            <a:ext cx="2743200" cy="365125"/>
          </a:xfrm>
        </p:spPr>
        <p:txBody>
          <a:bodyPr/>
          <a:lstStyle/>
          <a:p>
            <a:fld id="{5D3F69A3-1260-4EFE-B686-8009F51063FA}" type="datetime8">
              <a:rPr lang="bn-BD" sz="3200" smtClean="0"/>
              <a:t>08 জুন. 21</a:t>
            </a:fld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163" y="6439371"/>
            <a:ext cx="771089" cy="365125"/>
          </a:xfrm>
        </p:spPr>
        <p:txBody>
          <a:bodyPr/>
          <a:lstStyle/>
          <a:p>
            <a:fld id="{A85E1ED1-A87B-4174-89F0-4BD4645B6C29}" type="slidenum">
              <a:rPr lang="en-US" sz="3600" smtClean="0">
                <a:solidFill>
                  <a:srgbClr val="FFFF00"/>
                </a:solidFill>
              </a:rPr>
              <a:t>7</a:t>
            </a:fld>
            <a:endParaRPr lang="en-US" sz="3600">
              <a:solidFill>
                <a:srgbClr val="FFFF00"/>
              </a:solidFill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3507474" y="1"/>
            <a:ext cx="4271749" cy="1487606"/>
          </a:xfrm>
          <a:prstGeom prst="actionButtonHom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183641" y="1645648"/>
            <a:ext cx="5827594" cy="730155"/>
          </a:xfrm>
          <a:prstGeom prst="flowChartTermina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 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903862" y="2533844"/>
            <a:ext cx="7867935" cy="941696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kã‡K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Kq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fvM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586109" y="3837824"/>
            <a:ext cx="8185688" cy="968991"/>
          </a:xfrm>
          <a:prstGeom prst="flowChart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0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7667" y="6291029"/>
            <a:ext cx="2743200" cy="365125"/>
          </a:xfrm>
        </p:spPr>
        <p:txBody>
          <a:bodyPr/>
          <a:lstStyle/>
          <a:p>
            <a:fld id="{5D3F69A3-1260-4EFE-B686-8009F51063FA}" type="datetime8">
              <a:rPr lang="bn-BD" sz="3200" smtClean="0">
                <a:solidFill>
                  <a:srgbClr val="FFFF00"/>
                </a:solidFill>
              </a:rPr>
              <a:t>08 জুন. 21</a:t>
            </a:fld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1ED1-A87B-4174-89F0-4BD4645B6C29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123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6982" y="568036"/>
            <a:ext cx="11914909" cy="470898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0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30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0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5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6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7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8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334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Candara</vt:lpstr>
      <vt:lpstr>Gill Sans MT</vt:lpstr>
      <vt:lpstr>Impact</vt:lpstr>
      <vt:lpstr>SutonnyMJ</vt:lpstr>
      <vt:lpstr>Trebuchet MS</vt:lpstr>
      <vt:lpstr>Tw Cen MT</vt:lpstr>
      <vt:lpstr>Vrinda</vt:lpstr>
      <vt:lpstr>Wingdings 3</vt:lpstr>
      <vt:lpstr>Office Theme</vt:lpstr>
      <vt:lpstr>Slice</vt:lpstr>
      <vt:lpstr>Facet</vt:lpstr>
      <vt:lpstr>1_Slice</vt:lpstr>
      <vt:lpstr>Badge</vt:lpstr>
      <vt:lpstr>Celestial</vt:lpstr>
      <vt:lpstr>Circuit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41</cp:revision>
  <dcterms:created xsi:type="dcterms:W3CDTF">2020-10-03T03:48:04Z</dcterms:created>
  <dcterms:modified xsi:type="dcterms:W3CDTF">2021-06-08T06:35:59Z</dcterms:modified>
</cp:coreProperties>
</file>