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FD267-4E08-4FB2-80F9-7AB8D33C685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B7ACB-6CA9-4D2F-B09B-755D31E33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2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7ACB-6CA9-4D2F-B09B-755D31E332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1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4ECF-8566-4318-B0BF-B797ED45D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B5FC5-F070-4424-9FE0-EA2EA2A7E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8FAEC-6533-47C7-A3D6-0A3AFC91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46F7-746C-4DB6-B40D-07102773172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146AD-C5CF-4007-9591-41ED22FA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48F85-5292-4EA9-9D60-A2C2CFCE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B41C-0291-44D4-B60C-15912379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0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C4FB4-F89F-46DD-AAA9-B0CF6F07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608D7-6522-4689-BC6F-B648B8A81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E6520-7405-47F9-AEFF-DF911669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46F7-746C-4DB6-B40D-07102773172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0A1A0-DCB8-4767-9B4C-18F186C6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3B871-08D5-4721-BCA8-4795264A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B41C-0291-44D4-B60C-15912379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CC338-6E00-4569-A626-2EE57A6ED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FFDB7-3447-4AC6-BABF-D9DCE7B24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6E87C-4FB4-4EA6-895F-9DAC77EE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46F7-746C-4DB6-B40D-07102773172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8315-219A-4D5F-966C-6EFC1B90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9B38E-4A7B-4BAE-A8A5-90DBE940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B41C-0291-44D4-B60C-15912379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7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D6EA-08CC-43E2-AC64-87B42007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BDE2-98E1-4C8E-811B-CD60F4266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363F-E284-4DCB-A4FC-A8991CFC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46F7-746C-4DB6-B40D-07102773172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8386B-4E9F-4204-AA4A-366FCCE9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A7A36-C74E-4EAB-B081-CBBD626D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B41C-0291-44D4-B60C-15912379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A03B-87C1-4D0F-B6F9-5FD3C72E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95C12-7593-43C9-B179-137FE231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1356-B9BC-4127-AC30-4A2A85FC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46F7-746C-4DB6-B40D-07102773172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24709-F867-469F-B57A-1A72CB74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FC809-25DA-4182-8449-5A806B8F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B41C-0291-44D4-B60C-15912379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F67E-F274-46EE-AC3A-BD4933C7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3C730-7C4C-4ED0-B045-E85AFDFEB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48B6E-A4AC-4CFF-A4DB-29FAD6E2C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777B9-5A7E-4B88-B75E-BEA5ABD6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46F7-746C-4DB6-B40D-07102773172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159DB-627B-40B1-9783-E1F0DC55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B1FE1-2DCA-4EF3-BB85-139F1364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B41C-0291-44D4-B60C-15912379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1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1F2B-CBF0-49F3-84EF-86E39453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28069-7C67-4F51-9AC2-FFEA71543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C237F-D680-4612-AA30-C5455B86B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2AC4A-9B33-44A7-AEDE-7376A93F5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07EE7-DB03-4919-94DE-B150F9E6E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4708A-FA16-43DF-8839-210A1096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46F7-746C-4DB6-B40D-07102773172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1EA8B1-75FE-45FC-9947-361D21A7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0CB244-3B26-4693-A703-2C3BB772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B41C-0291-44D4-B60C-15912379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3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5080-A814-4D3A-B0A5-FE3D416E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A9FD0-43AC-474D-BD3B-175F4534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46F7-746C-4DB6-B40D-07102773172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684EB-62B5-46BE-825A-A9D9611F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E555A-15F7-4707-B003-530A0B49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B41C-0291-44D4-B60C-15912379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3C36C-C996-49A9-95D0-27C5E64E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46F7-746C-4DB6-B40D-07102773172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54F39-331B-4EDE-9891-40935C00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71D18-86D4-4E5E-91AA-4685E6A1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B41C-0291-44D4-B60C-15912379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DD3EC-576B-4DDC-95BF-47E2F5AE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C38A1-DECF-47F1-8A3B-E5E4DA8B2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32C37-153C-4CB8-AD20-8BEAA168C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4257F-DC2F-463D-88B9-75FD5F52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46F7-746C-4DB6-B40D-07102773172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D6A14-0069-4B9E-B702-E6DA73EB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3110E-6714-42FF-AC56-22761074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B41C-0291-44D4-B60C-15912379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1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00C7-14FF-49B2-824E-26885E3C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AA7E0-A501-4E22-8F5B-C18B63B53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95A74-A643-4AD5-9A73-22FAD37B9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F477B-D79B-40AE-A2EE-F27EEEC6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46F7-746C-4DB6-B40D-07102773172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82132-5D9A-4091-BCF7-5C7C31B3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C56BC-AD65-4CA9-BC19-772BC807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B41C-0291-44D4-B60C-15912379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6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AAB62A-1610-4BE8-B7A6-0A311070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2D744-1C6A-4891-BA51-A952F5639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1D63-F0BF-412F-840A-9BFB93198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46F7-746C-4DB6-B40D-07102773172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99537-FA7E-4C69-A419-3F5A39A78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F84ED-938D-4C83-AB69-03D99871D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B41C-0291-44D4-B60C-15912379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5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96C357-2113-4435-A988-9EF3DECC49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f.jpg">
            <a:extLst>
              <a:ext uri="{FF2B5EF4-FFF2-40B4-BE49-F238E27FC236}">
                <a16:creationId xmlns:a16="http://schemas.microsoft.com/office/drawing/2014/main" id="{70D2C9B5-8664-42AD-A6EF-06C8B6D2B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8"/>
          <a:stretch/>
        </p:blipFill>
        <p:spPr>
          <a:xfrm>
            <a:off x="125259" y="112734"/>
            <a:ext cx="11962357" cy="66099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898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8BBBF6-B2E7-412D-B976-7B8FB054E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qq.jpg">
            <a:extLst>
              <a:ext uri="{FF2B5EF4-FFF2-40B4-BE49-F238E27FC236}">
                <a16:creationId xmlns:a16="http://schemas.microsoft.com/office/drawing/2014/main" id="{7970DE8C-9DDF-4043-87DB-CDD6692A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40" y="685800"/>
            <a:ext cx="8123320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253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068C24-D936-4C15-A9E9-3A0F589FA476}"/>
              </a:ext>
            </a:extLst>
          </p:cNvPr>
          <p:cNvSpPr/>
          <p:nvPr/>
        </p:nvSpPr>
        <p:spPr>
          <a:xfrm>
            <a:off x="0" y="150287"/>
            <a:ext cx="12192000" cy="68580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54FA7-6354-4B68-B0E7-5ED6E454725F}"/>
              </a:ext>
            </a:extLst>
          </p:cNvPr>
          <p:cNvSpPr txBox="1"/>
          <p:nvPr/>
        </p:nvSpPr>
        <p:spPr>
          <a:xfrm>
            <a:off x="3135802" y="1321696"/>
            <a:ext cx="4801969" cy="707886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Teacher’s Identity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7558D-916C-4C0C-B64D-E2FE3432D874}"/>
              </a:ext>
            </a:extLst>
          </p:cNvPr>
          <p:cNvSpPr txBox="1"/>
          <p:nvPr/>
        </p:nvSpPr>
        <p:spPr>
          <a:xfrm>
            <a:off x="1105423" y="2605902"/>
            <a:ext cx="466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Md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Jahid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Hossen</a:t>
            </a:r>
            <a:r>
              <a:rPr lang="en-US" sz="3200" b="1" dirty="0">
                <a:solidFill>
                  <a:srgbClr val="FF0000"/>
                </a:solidFill>
              </a:rPr>
              <a:t> Khan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66913-D914-4E43-8385-03417EAAED85}"/>
              </a:ext>
            </a:extLst>
          </p:cNvPr>
          <p:cNvSpPr txBox="1"/>
          <p:nvPr/>
        </p:nvSpPr>
        <p:spPr>
          <a:xfrm>
            <a:off x="1626612" y="3286900"/>
            <a:ext cx="301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Head Teacher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FBD6F3-5A85-4189-8929-E3AB904E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29" y="2605901"/>
            <a:ext cx="2481651" cy="2436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E4E8229-3B72-4356-B82D-73C69743654D}"/>
              </a:ext>
            </a:extLst>
          </p:cNvPr>
          <p:cNvGrpSpPr/>
          <p:nvPr/>
        </p:nvGrpSpPr>
        <p:grpSpPr>
          <a:xfrm>
            <a:off x="1585620" y="3872604"/>
            <a:ext cx="6105361" cy="1809072"/>
            <a:chOff x="1585620" y="3872604"/>
            <a:chExt cx="6105361" cy="18090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BF3804-2AB4-4127-B2FF-3570F8FE0D11}"/>
                </a:ext>
              </a:extLst>
            </p:cNvPr>
            <p:cNvSpPr txBox="1"/>
            <p:nvPr/>
          </p:nvSpPr>
          <p:spPr>
            <a:xfrm>
              <a:off x="1585620" y="3872604"/>
              <a:ext cx="61053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</a:rPr>
                <a:t>Rajihar</a:t>
              </a:r>
              <a:r>
                <a:rPr lang="en-US" sz="3200" b="1" dirty="0">
                  <a:solidFill>
                    <a:srgbClr val="FF0000"/>
                  </a:solidFill>
                </a:rPr>
                <a:t> Govt. Primary School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E9B350-B7FB-45B8-B8E8-42751D5D3D4A}"/>
                </a:ext>
              </a:extLst>
            </p:cNvPr>
            <p:cNvSpPr txBox="1"/>
            <p:nvPr/>
          </p:nvSpPr>
          <p:spPr>
            <a:xfrm>
              <a:off x="1593986" y="4395823"/>
              <a:ext cx="4870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Agailjhara</a:t>
              </a:r>
              <a:r>
                <a:rPr lang="en-US" sz="3600" b="1" dirty="0"/>
                <a:t> , </a:t>
              </a:r>
              <a:r>
                <a:rPr lang="en-US" sz="3600" b="1" dirty="0" err="1"/>
                <a:t>Barishal</a:t>
              </a:r>
              <a:r>
                <a:rPr lang="en-US" sz="3600" b="1" dirty="0"/>
                <a:t> 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07A3B9-0109-4205-9335-9C6384122A53}"/>
                </a:ext>
              </a:extLst>
            </p:cNvPr>
            <p:cNvSpPr txBox="1"/>
            <p:nvPr/>
          </p:nvSpPr>
          <p:spPr>
            <a:xfrm>
              <a:off x="1593986" y="5096901"/>
              <a:ext cx="5401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Mobile : 01714564933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8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986799-00FE-4C07-933D-E3762842EB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69ED3-697B-444A-A00D-D5D4432DB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78" y="960972"/>
            <a:ext cx="4020522" cy="5301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B419D-295B-4F06-9E7D-591BB5D0C59E}"/>
              </a:ext>
            </a:extLst>
          </p:cNvPr>
          <p:cNvSpPr txBox="1"/>
          <p:nvPr/>
        </p:nvSpPr>
        <p:spPr>
          <a:xfrm>
            <a:off x="7027101" y="3170739"/>
            <a:ext cx="3494762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      Class: One </a:t>
            </a:r>
          </a:p>
          <a:p>
            <a:r>
              <a:rPr lang="en-US" sz="3200" b="1" dirty="0"/>
              <a:t>Subject: English </a:t>
            </a:r>
          </a:p>
        </p:txBody>
      </p:sp>
    </p:spTree>
    <p:extLst>
      <p:ext uri="{BB962C8B-B14F-4D97-AF65-F5344CB8AC3E}">
        <p14:creationId xmlns:p14="http://schemas.microsoft.com/office/powerpoint/2010/main" val="40581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402565-6AA0-48AE-9488-F04BA955ACDC}"/>
              </a:ext>
            </a:extLst>
          </p:cNvPr>
          <p:cNvSpPr/>
          <p:nvPr/>
        </p:nvSpPr>
        <p:spPr>
          <a:xfrm>
            <a:off x="-112734" y="-13355"/>
            <a:ext cx="12192000" cy="68580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2E52B7-031B-48B8-8146-9BC61CD03348}"/>
              </a:ext>
            </a:extLst>
          </p:cNvPr>
          <p:cNvSpPr txBox="1"/>
          <p:nvPr/>
        </p:nvSpPr>
        <p:spPr>
          <a:xfrm>
            <a:off x="413359" y="148876"/>
            <a:ext cx="346971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Learning outcomes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58A4C-8CFA-4CB6-BA0C-B5C0B5B2519F}"/>
              </a:ext>
            </a:extLst>
          </p:cNvPr>
          <p:cNvSpPr txBox="1"/>
          <p:nvPr/>
        </p:nvSpPr>
        <p:spPr>
          <a:xfrm>
            <a:off x="1999990" y="918279"/>
            <a:ext cx="430895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Students will be able to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CC28E7-E1BD-47D6-AC93-B55E50F38255}"/>
              </a:ext>
            </a:extLst>
          </p:cNvPr>
          <p:cNvGrpSpPr/>
          <p:nvPr/>
        </p:nvGrpSpPr>
        <p:grpSpPr>
          <a:xfrm>
            <a:off x="1273480" y="1936757"/>
            <a:ext cx="1453020" cy="1478888"/>
            <a:chOff x="1273480" y="2376356"/>
            <a:chExt cx="1453020" cy="147888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CF13815-CBC4-4DAC-8C24-1517F3DEB4AA}"/>
                </a:ext>
              </a:extLst>
            </p:cNvPr>
            <p:cNvSpPr/>
            <p:nvPr/>
          </p:nvSpPr>
          <p:spPr>
            <a:xfrm>
              <a:off x="1273480" y="2376356"/>
              <a:ext cx="1453020" cy="1478888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1A3E95-1EDF-49EB-8FE8-F9FBC511B883}"/>
                </a:ext>
              </a:extLst>
            </p:cNvPr>
            <p:cNvSpPr txBox="1"/>
            <p:nvPr/>
          </p:nvSpPr>
          <p:spPr>
            <a:xfrm>
              <a:off x="1442581" y="2961093"/>
              <a:ext cx="1114817" cy="36933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dirty="0"/>
                <a:t>Listening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BAD2C0-02FB-4C9B-96F7-CBE0003F12F1}"/>
              </a:ext>
            </a:extLst>
          </p:cNvPr>
          <p:cNvGrpSpPr/>
          <p:nvPr/>
        </p:nvGrpSpPr>
        <p:grpSpPr>
          <a:xfrm>
            <a:off x="2851761" y="2129424"/>
            <a:ext cx="8605380" cy="1070709"/>
            <a:chOff x="3156560" y="2498330"/>
            <a:chExt cx="8605380" cy="12349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9270C2-57AB-4584-B3AA-D9DD6E2DDF14}"/>
                </a:ext>
              </a:extLst>
            </p:cNvPr>
            <p:cNvSpPr/>
            <p:nvPr/>
          </p:nvSpPr>
          <p:spPr>
            <a:xfrm>
              <a:off x="3156560" y="2498330"/>
              <a:ext cx="8605380" cy="12349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396C1D-4A5D-4B4E-BA0C-25EDE2531185}"/>
                </a:ext>
              </a:extLst>
            </p:cNvPr>
            <p:cNvSpPr txBox="1"/>
            <p:nvPr/>
          </p:nvSpPr>
          <p:spPr>
            <a:xfrm>
              <a:off x="3883069" y="2709911"/>
              <a:ext cx="7878871" cy="95410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1.1.1. become familiar with English sounds by listening to common English words 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D4498F-27C9-4592-B7E2-8D5F1D69A2C6}"/>
              </a:ext>
            </a:extLst>
          </p:cNvPr>
          <p:cNvGrpSpPr/>
          <p:nvPr/>
        </p:nvGrpSpPr>
        <p:grpSpPr>
          <a:xfrm>
            <a:off x="1432143" y="4205636"/>
            <a:ext cx="1453020" cy="1478888"/>
            <a:chOff x="1273480" y="2376356"/>
            <a:chExt cx="1453020" cy="147888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097636-2A39-4BE3-8281-29D38F64F3A3}"/>
                </a:ext>
              </a:extLst>
            </p:cNvPr>
            <p:cNvSpPr/>
            <p:nvPr/>
          </p:nvSpPr>
          <p:spPr>
            <a:xfrm>
              <a:off x="1273480" y="2376356"/>
              <a:ext cx="1453020" cy="14788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539AD9-0115-469E-8DC5-91B7C845746D}"/>
                </a:ext>
              </a:extLst>
            </p:cNvPr>
            <p:cNvSpPr txBox="1"/>
            <p:nvPr/>
          </p:nvSpPr>
          <p:spPr>
            <a:xfrm>
              <a:off x="1505212" y="2897492"/>
              <a:ext cx="1114817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en-US" dirty="0"/>
                <a:t>Speaking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6B0C8-C432-4EE2-B705-94CBC3DFB4BF}"/>
              </a:ext>
            </a:extLst>
          </p:cNvPr>
          <p:cNvGrpSpPr/>
          <p:nvPr/>
        </p:nvGrpSpPr>
        <p:grpSpPr>
          <a:xfrm>
            <a:off x="3100193" y="5261544"/>
            <a:ext cx="8605380" cy="1119293"/>
            <a:chOff x="3156560" y="4448442"/>
            <a:chExt cx="8605380" cy="16339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136746-A6B0-41A1-933C-6C217A0FB898}"/>
                </a:ext>
              </a:extLst>
            </p:cNvPr>
            <p:cNvSpPr/>
            <p:nvPr/>
          </p:nvSpPr>
          <p:spPr>
            <a:xfrm>
              <a:off x="3156560" y="4448442"/>
              <a:ext cx="8605380" cy="12349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656EFF-BAFA-410F-BF90-33EB73ED1CAC}"/>
                </a:ext>
              </a:extLst>
            </p:cNvPr>
            <p:cNvSpPr txBox="1"/>
            <p:nvPr/>
          </p:nvSpPr>
          <p:spPr>
            <a:xfrm>
              <a:off x="3294345" y="4689582"/>
              <a:ext cx="8467595" cy="13928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1.1.2 say simple words and phrases.</a:t>
              </a:r>
            </a:p>
            <a:p>
              <a:r>
                <a:rPr lang="en-US" sz="2800" dirty="0"/>
                <a:t>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FBD25D-0606-45DF-9691-0E5CAEFC479F}"/>
              </a:ext>
            </a:extLst>
          </p:cNvPr>
          <p:cNvGrpSpPr/>
          <p:nvPr/>
        </p:nvGrpSpPr>
        <p:grpSpPr>
          <a:xfrm>
            <a:off x="3110632" y="4047995"/>
            <a:ext cx="8605380" cy="845961"/>
            <a:chOff x="3156560" y="4448442"/>
            <a:chExt cx="8605380" cy="123494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84BE3A-F094-4F7F-8D11-558EB09086A2}"/>
                </a:ext>
              </a:extLst>
            </p:cNvPr>
            <p:cNvSpPr/>
            <p:nvPr/>
          </p:nvSpPr>
          <p:spPr>
            <a:xfrm>
              <a:off x="3156560" y="4448442"/>
              <a:ext cx="8605380" cy="12349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14BC1D-5AF8-4FE2-9AD8-BFB5C61881D0}"/>
                </a:ext>
              </a:extLst>
            </p:cNvPr>
            <p:cNvSpPr txBox="1"/>
            <p:nvPr/>
          </p:nvSpPr>
          <p:spPr>
            <a:xfrm>
              <a:off x="3294345" y="4689581"/>
              <a:ext cx="8467595" cy="95410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1.1.1. repeat after the teacher simple words and phrases.</a:t>
              </a:r>
            </a:p>
            <a:p>
              <a:r>
                <a:rPr lang="en-US" sz="2800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44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6D2E63-2219-4441-94D9-886FD56B5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DD22E-D91E-4F21-A27E-5CF823B15BC7}"/>
              </a:ext>
            </a:extLst>
          </p:cNvPr>
          <p:cNvSpPr txBox="1"/>
          <p:nvPr/>
        </p:nvSpPr>
        <p:spPr>
          <a:xfrm>
            <a:off x="4254674" y="651354"/>
            <a:ext cx="3682652" cy="584775"/>
          </a:xfrm>
          <a:prstGeom prst="rect">
            <a:avLst/>
          </a:prstGeom>
          <a:solidFill>
            <a:srgbClr val="92D050"/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/>
              <a:t>Let’s watch the video 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4FA37C48-845B-47A4-B765-D847D07B9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929933"/>
              </p:ext>
            </p:extLst>
          </p:nvPr>
        </p:nvGraphicFramePr>
        <p:xfrm>
          <a:off x="5638800" y="30432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570" imgH="771690" progId="Package">
                  <p:embed/>
                </p:oleObj>
              </mc:Choice>
              <mc:Fallback>
                <p:oleObj name="Packager Shell Object" showAsIcon="1" r:id="rId2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0432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0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E9D6E3-4B84-4339-9BE2-1D1861E4B9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81142-3D46-401B-B070-CE18C36FC299}"/>
              </a:ext>
            </a:extLst>
          </p:cNvPr>
          <p:cNvSpPr txBox="1"/>
          <p:nvPr/>
        </p:nvSpPr>
        <p:spPr>
          <a:xfrm>
            <a:off x="3093929" y="651353"/>
            <a:ext cx="1453019" cy="60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BFB90-290D-408D-B22F-8A57F0C49388}"/>
              </a:ext>
            </a:extLst>
          </p:cNvPr>
          <p:cNvSpPr txBox="1"/>
          <p:nvPr/>
        </p:nvSpPr>
        <p:spPr>
          <a:xfrm>
            <a:off x="526095" y="779126"/>
            <a:ext cx="30563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Today’s Lesson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B667E-B058-43EA-8CD2-4EA596694850}"/>
              </a:ext>
            </a:extLst>
          </p:cNvPr>
          <p:cNvSpPr txBox="1"/>
          <p:nvPr/>
        </p:nvSpPr>
        <p:spPr>
          <a:xfrm>
            <a:off x="3056350" y="1903956"/>
            <a:ext cx="14530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Unit:13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80DFD-6191-4531-BD36-388EA1242B97}"/>
              </a:ext>
            </a:extLst>
          </p:cNvPr>
          <p:cNvSpPr txBox="1"/>
          <p:nvPr/>
        </p:nvSpPr>
        <p:spPr>
          <a:xfrm>
            <a:off x="3916470" y="2674842"/>
            <a:ext cx="217953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Lesson: 1-3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C82C8-A187-454A-8E72-9F265AA4C74C}"/>
              </a:ext>
            </a:extLst>
          </p:cNvPr>
          <p:cNvSpPr txBox="1"/>
          <p:nvPr/>
        </p:nvSpPr>
        <p:spPr>
          <a:xfrm>
            <a:off x="5398718" y="3486720"/>
            <a:ext cx="248015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Topic: Rhyme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D1880-4DBC-4597-A0D7-6F708EA93296}"/>
              </a:ext>
            </a:extLst>
          </p:cNvPr>
          <p:cNvSpPr txBox="1"/>
          <p:nvPr/>
        </p:nvSpPr>
        <p:spPr>
          <a:xfrm>
            <a:off x="7027101" y="4298598"/>
            <a:ext cx="217952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Activity : A </a:t>
            </a:r>
          </a:p>
        </p:txBody>
      </p:sp>
    </p:spTree>
    <p:extLst>
      <p:ext uri="{BB962C8B-B14F-4D97-AF65-F5344CB8AC3E}">
        <p14:creationId xmlns:p14="http://schemas.microsoft.com/office/powerpoint/2010/main" val="38232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778BB4-A2A0-45D7-9A93-764D07AAF4A4}"/>
              </a:ext>
            </a:extLst>
          </p:cNvPr>
          <p:cNvSpPr/>
          <p:nvPr/>
        </p:nvSpPr>
        <p:spPr>
          <a:xfrm>
            <a:off x="44282" y="137786"/>
            <a:ext cx="12192000" cy="68580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9C787-0167-4B22-BAF2-ACE096F9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26" y="1540317"/>
            <a:ext cx="1847443" cy="1538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A36ADA-0804-489F-89A4-22AD580DB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26" y="4096011"/>
            <a:ext cx="1847443" cy="1799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CC0A888-1450-4BCD-AADE-DE407CF065C6}"/>
              </a:ext>
            </a:extLst>
          </p:cNvPr>
          <p:cNvSpPr/>
          <p:nvPr/>
        </p:nvSpPr>
        <p:spPr>
          <a:xfrm>
            <a:off x="4872131" y="1966575"/>
            <a:ext cx="2219635" cy="72651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A95AF5B-9591-4422-A175-8EBFCC9579BA}"/>
              </a:ext>
            </a:extLst>
          </p:cNvPr>
          <p:cNvSpPr/>
          <p:nvPr/>
        </p:nvSpPr>
        <p:spPr>
          <a:xfrm>
            <a:off x="5030464" y="4723904"/>
            <a:ext cx="2219635" cy="72651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50367-F6D7-4F26-A9C2-E926C06E6F42}"/>
              </a:ext>
            </a:extLst>
          </p:cNvPr>
          <p:cNvSpPr txBox="1"/>
          <p:nvPr/>
        </p:nvSpPr>
        <p:spPr>
          <a:xfrm>
            <a:off x="3970750" y="310836"/>
            <a:ext cx="296449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Repeat after me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5E28D-A7A6-406B-B419-79842102D4AA}"/>
              </a:ext>
            </a:extLst>
          </p:cNvPr>
          <p:cNvSpPr txBox="1"/>
          <p:nvPr/>
        </p:nvSpPr>
        <p:spPr>
          <a:xfrm>
            <a:off x="8031646" y="2037443"/>
            <a:ext cx="1352812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7C95D4-F939-43D1-9A09-F996219309FE}"/>
              </a:ext>
            </a:extLst>
          </p:cNvPr>
          <p:cNvSpPr txBox="1"/>
          <p:nvPr/>
        </p:nvSpPr>
        <p:spPr>
          <a:xfrm>
            <a:off x="8354860" y="4703163"/>
            <a:ext cx="1052187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Feet</a:t>
            </a:r>
          </a:p>
        </p:txBody>
      </p:sp>
    </p:spTree>
    <p:extLst>
      <p:ext uri="{BB962C8B-B14F-4D97-AF65-F5344CB8AC3E}">
        <p14:creationId xmlns:p14="http://schemas.microsoft.com/office/powerpoint/2010/main" val="5152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85693D-0683-486C-93C0-0A8D045B6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5F666-E166-4CF9-BB3D-C45145661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87" y="1376053"/>
            <a:ext cx="2010056" cy="1539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A490B-0424-4902-ACB8-C343F1861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87" y="3813965"/>
            <a:ext cx="2010055" cy="1691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1054C54-9DB2-4931-BDB6-CBE2D3D56B6A}"/>
              </a:ext>
            </a:extLst>
          </p:cNvPr>
          <p:cNvSpPr/>
          <p:nvPr/>
        </p:nvSpPr>
        <p:spPr>
          <a:xfrm>
            <a:off x="4739758" y="1976820"/>
            <a:ext cx="2219635" cy="72651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E16FA87-C827-481A-929E-70220A5AE6E5}"/>
              </a:ext>
            </a:extLst>
          </p:cNvPr>
          <p:cNvSpPr/>
          <p:nvPr/>
        </p:nvSpPr>
        <p:spPr>
          <a:xfrm>
            <a:off x="4623698" y="4296405"/>
            <a:ext cx="2219635" cy="72651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B6DE3-0D8A-447E-8934-271330D3C03E}"/>
              </a:ext>
            </a:extLst>
          </p:cNvPr>
          <p:cNvSpPr txBox="1"/>
          <p:nvPr/>
        </p:nvSpPr>
        <p:spPr>
          <a:xfrm>
            <a:off x="7991606" y="1976820"/>
            <a:ext cx="1377862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eyes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4A7C1-0BFD-4CE4-9405-705CF036CD58}"/>
              </a:ext>
            </a:extLst>
          </p:cNvPr>
          <p:cNvSpPr txBox="1"/>
          <p:nvPr/>
        </p:nvSpPr>
        <p:spPr>
          <a:xfrm>
            <a:off x="7678401" y="4367272"/>
            <a:ext cx="1603332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2646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65EBF6-897F-457B-AAA5-BEEB3B8C99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4DC43-145E-4244-887A-EE8ADBA6FDD7}"/>
              </a:ext>
            </a:extLst>
          </p:cNvPr>
          <p:cNvSpPr txBox="1"/>
          <p:nvPr/>
        </p:nvSpPr>
        <p:spPr>
          <a:xfrm>
            <a:off x="4686821" y="475989"/>
            <a:ext cx="281835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/>
              <a:t>Look and Say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A29D2-4148-47B0-B55A-4B28D3660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67" y="1736917"/>
            <a:ext cx="1847443" cy="1538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303C2-058D-4715-A0E0-8D9ACA569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24" y="4167025"/>
            <a:ext cx="1847443" cy="1799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3AFC14-B4A8-49D7-8AA1-8C5C138F6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27" y="1736096"/>
            <a:ext cx="2010056" cy="1539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A0277-9AE7-4D56-849E-7D45FCDDE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5" y="4149857"/>
            <a:ext cx="2010055" cy="1691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752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99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RAJIHAR GPS</dc:creator>
  <cp:lastModifiedBy>RAJIHAR GPS</cp:lastModifiedBy>
  <cp:revision>47</cp:revision>
  <dcterms:created xsi:type="dcterms:W3CDTF">2021-06-08T18:36:34Z</dcterms:created>
  <dcterms:modified xsi:type="dcterms:W3CDTF">2021-06-08T22:23:08Z</dcterms:modified>
</cp:coreProperties>
</file>