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FF4-D7FD-4B8A-A2FD-22D84AEBFF21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1327-1F5F-40DF-A73B-F06F0A79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43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FF4-D7FD-4B8A-A2FD-22D84AEBFF21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1327-1F5F-40DF-A73B-F06F0A79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09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FF4-D7FD-4B8A-A2FD-22D84AEBFF21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1327-1F5F-40DF-A73B-F06F0A79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13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FF4-D7FD-4B8A-A2FD-22D84AEBFF21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1327-1F5F-40DF-A73B-F06F0A79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28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FF4-D7FD-4B8A-A2FD-22D84AEBFF21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1327-1F5F-40DF-A73B-F06F0A79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44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FF4-D7FD-4B8A-A2FD-22D84AEBFF21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1327-1F5F-40DF-A73B-F06F0A79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63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FF4-D7FD-4B8A-A2FD-22D84AEBFF21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1327-1F5F-40DF-A73B-F06F0A79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15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FF4-D7FD-4B8A-A2FD-22D84AEBFF21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1327-1F5F-40DF-A73B-F06F0A79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05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FF4-D7FD-4B8A-A2FD-22D84AEBFF21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1327-1F5F-40DF-A73B-F06F0A79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85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FF4-D7FD-4B8A-A2FD-22D84AEBFF21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1327-1F5F-40DF-A73B-F06F0A79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49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FF4-D7FD-4B8A-A2FD-22D84AEBFF21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1327-1F5F-40DF-A73B-F06F0A79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2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0AFF4-D7FD-4B8A-A2FD-22D84AEBFF21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31327-1F5F-40DF-A73B-F06F0A79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67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91908" y="4595446"/>
            <a:ext cx="1207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FF00"/>
                </a:solidFill>
              </a:rPr>
              <a:t>Rose</a:t>
            </a:r>
            <a:endParaRPr lang="en-GB" sz="4000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3" y="31558"/>
            <a:ext cx="9214338" cy="56157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65383" y="773723"/>
            <a:ext cx="2321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welcome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01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43046" y="996463"/>
            <a:ext cx="3294184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solidFill>
                  <a:srgbClr val="FF0000"/>
                </a:solidFill>
              </a:rPr>
              <a:t>বাড়ির</a:t>
            </a:r>
            <a:r>
              <a:rPr lang="en-GB" sz="3600" dirty="0" smtClean="0">
                <a:solidFill>
                  <a:srgbClr val="FF0000"/>
                </a:solidFill>
              </a:rPr>
              <a:t>  </a:t>
            </a:r>
            <a:r>
              <a:rPr lang="en-GB" sz="3600" dirty="0" err="1" smtClean="0">
                <a:solidFill>
                  <a:srgbClr val="FF0000"/>
                </a:solidFill>
              </a:rPr>
              <a:t>কাজ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4044461" y="234463"/>
            <a:ext cx="4091354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45477" y="3763108"/>
            <a:ext cx="10199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(</a:t>
            </a:r>
            <a:r>
              <a:rPr lang="en-GB" sz="3200" dirty="0" err="1" smtClean="0"/>
              <a:t>ইলেকট্রিক্যালি</a:t>
            </a:r>
            <a:r>
              <a:rPr lang="en-GB" sz="3200" dirty="0" smtClean="0"/>
              <a:t> </a:t>
            </a:r>
            <a:r>
              <a:rPr lang="en-GB" sz="3200" dirty="0" err="1" smtClean="0"/>
              <a:t>অপারেটেড</a:t>
            </a:r>
            <a:r>
              <a:rPr lang="en-GB" sz="3200" dirty="0" smtClean="0"/>
              <a:t> </a:t>
            </a:r>
            <a:r>
              <a:rPr lang="en-GB" sz="3200" dirty="0" err="1" smtClean="0"/>
              <a:t>সেলাই</a:t>
            </a:r>
            <a:r>
              <a:rPr lang="en-GB" sz="3200" dirty="0" smtClean="0"/>
              <a:t> </a:t>
            </a:r>
            <a:r>
              <a:rPr lang="en-GB" sz="3200" dirty="0" err="1" smtClean="0"/>
              <a:t>মেশিনের</a:t>
            </a:r>
            <a:r>
              <a:rPr lang="en-GB" sz="3200" dirty="0" smtClean="0"/>
              <a:t> </a:t>
            </a:r>
            <a:r>
              <a:rPr lang="en-GB" sz="3200" dirty="0" err="1" smtClean="0"/>
              <a:t>চিএ</a:t>
            </a:r>
            <a:r>
              <a:rPr lang="en-GB" sz="3200" dirty="0" smtClean="0"/>
              <a:t>  </a:t>
            </a:r>
            <a:r>
              <a:rPr lang="en-GB" sz="3200" dirty="0" err="1" smtClean="0"/>
              <a:t>এবং</a:t>
            </a:r>
            <a:r>
              <a:rPr lang="en-GB" sz="3200" dirty="0" smtClean="0"/>
              <a:t> </a:t>
            </a:r>
            <a:r>
              <a:rPr lang="en-GB" sz="3200" dirty="0" err="1" smtClean="0"/>
              <a:t>কাকে</a:t>
            </a:r>
            <a:r>
              <a:rPr lang="en-GB" sz="3200" dirty="0" smtClean="0"/>
              <a:t> </a:t>
            </a:r>
            <a:r>
              <a:rPr lang="en-GB" sz="3200" dirty="0" err="1" smtClean="0"/>
              <a:t>বলে</a:t>
            </a:r>
            <a:r>
              <a:rPr lang="en-GB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446" y="5134707"/>
            <a:ext cx="10011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75000"/>
                  </a:schemeClr>
                </a:solidFill>
              </a:rPr>
              <a:t>Dear student, nice  to meet you ,on more today</a:t>
            </a:r>
            <a:endParaRPr lang="en-GB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7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0567" y="2055894"/>
            <a:ext cx="53623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 smtClean="0"/>
              <a:t>নামঃ</a:t>
            </a:r>
            <a:r>
              <a:rPr lang="en-GB" sz="2400" dirty="0" smtClean="0"/>
              <a:t> </a:t>
            </a:r>
            <a:r>
              <a:rPr lang="en-GB" sz="2400" dirty="0" err="1" smtClean="0"/>
              <a:t>মমতাজুল</a:t>
            </a:r>
            <a:r>
              <a:rPr lang="en-GB" sz="2400" dirty="0" smtClean="0"/>
              <a:t> </a:t>
            </a:r>
            <a:r>
              <a:rPr lang="en-GB" sz="2400" dirty="0" err="1" smtClean="0"/>
              <a:t>ইসলাম</a:t>
            </a:r>
            <a:r>
              <a:rPr lang="en-GB" sz="2400" dirty="0"/>
              <a:t> 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 smtClean="0"/>
              <a:t>সহকারী</a:t>
            </a:r>
            <a:r>
              <a:rPr lang="en-GB" sz="2400" dirty="0" smtClean="0"/>
              <a:t> </a:t>
            </a:r>
            <a:r>
              <a:rPr lang="en-GB" sz="2400" dirty="0" err="1" smtClean="0"/>
              <a:t>শিক্ষক</a:t>
            </a:r>
            <a:r>
              <a:rPr lang="en-GB" sz="2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 smtClean="0"/>
              <a:t>বাকরের</a:t>
            </a:r>
            <a:r>
              <a:rPr lang="en-GB" sz="2400" dirty="0" smtClean="0"/>
              <a:t> </a:t>
            </a:r>
            <a:r>
              <a:rPr lang="en-GB" sz="2400" dirty="0" err="1" smtClean="0"/>
              <a:t>হাট</a:t>
            </a:r>
            <a:r>
              <a:rPr lang="en-GB" sz="2400" dirty="0" smtClean="0"/>
              <a:t> </a:t>
            </a:r>
            <a:r>
              <a:rPr lang="en-GB" sz="2400" dirty="0" err="1" smtClean="0"/>
              <a:t>বালিকা</a:t>
            </a:r>
            <a:r>
              <a:rPr lang="en-GB" sz="2400" dirty="0" smtClean="0"/>
              <a:t> </a:t>
            </a:r>
            <a:r>
              <a:rPr lang="en-GB" sz="2400" dirty="0" err="1" smtClean="0"/>
              <a:t>ভোকেশনাল</a:t>
            </a:r>
            <a:r>
              <a:rPr lang="en-GB" sz="2400" dirty="0" smtClean="0"/>
              <a:t> </a:t>
            </a:r>
            <a:r>
              <a:rPr lang="en-GB" sz="2400" dirty="0" err="1" smtClean="0"/>
              <a:t>স্কুল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90567" y="3403415"/>
            <a:ext cx="3120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err="1" smtClean="0"/>
              <a:t>বিষয়</a:t>
            </a:r>
            <a:r>
              <a:rPr lang="en-GB" sz="2800" dirty="0" err="1"/>
              <a:t>ঃ</a:t>
            </a:r>
            <a:r>
              <a:rPr lang="en-GB" sz="2800" dirty="0" smtClean="0"/>
              <a:t> </a:t>
            </a:r>
            <a:r>
              <a:rPr lang="en-GB" sz="2800" dirty="0" err="1" smtClean="0"/>
              <a:t>টেক্সটাইল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5" name="Down Arrow 4"/>
          <p:cNvSpPr/>
          <p:nvPr/>
        </p:nvSpPr>
        <p:spPr>
          <a:xfrm>
            <a:off x="3348826" y="333495"/>
            <a:ext cx="3296073" cy="1395047"/>
          </a:xfrm>
          <a:prstGeom prst="downArrow">
            <a:avLst>
              <a:gd name="adj1" fmla="val 50000"/>
              <a:gd name="adj2" fmla="val 43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শিক্ষক</a:t>
            </a:r>
            <a:r>
              <a:rPr lang="en-GB" dirty="0" smtClean="0"/>
              <a:t> </a:t>
            </a:r>
            <a:r>
              <a:rPr lang="en-GB" dirty="0" err="1" smtClean="0"/>
              <a:t>পরিচিতি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77780" y="3926635"/>
            <a:ext cx="7678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০১৭৮৮০৫৯২৪১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348826" y="4253987"/>
            <a:ext cx="4745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Email:appel.mahmud531@gmail.com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76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36279" y="523874"/>
            <a:ext cx="4986156" cy="1541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/>
              <a:t>পাঠ</a:t>
            </a:r>
            <a:r>
              <a:rPr lang="en-GB" sz="3200" dirty="0" smtClean="0"/>
              <a:t> </a:t>
            </a:r>
            <a:r>
              <a:rPr lang="en-GB" sz="3200" dirty="0" err="1" smtClean="0"/>
              <a:t>পরিচিতি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636166" y="2471392"/>
            <a:ext cx="42866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2">
                    <a:lumMod val="75000"/>
                  </a:schemeClr>
                </a:solidFill>
              </a:rPr>
              <a:t>টেক্সটাইল</a:t>
            </a:r>
            <a:endParaRPr lang="en-GB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5168" y="3185011"/>
            <a:ext cx="1934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নবম</a:t>
            </a:r>
            <a:r>
              <a:rPr lang="en-GB" sz="2400" dirty="0" smtClean="0"/>
              <a:t> – </a:t>
            </a:r>
            <a:r>
              <a:rPr lang="en-GB" sz="2400" dirty="0" err="1" smtClean="0"/>
              <a:t>শ্রেণি</a:t>
            </a:r>
            <a:endParaRPr lang="en-GB" sz="24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794979" y="3646676"/>
            <a:ext cx="3157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 smtClean="0"/>
              <a:t>বিষয়</a:t>
            </a:r>
            <a:r>
              <a:rPr lang="en-GB" sz="2400" dirty="0" smtClean="0"/>
              <a:t> –</a:t>
            </a:r>
            <a:r>
              <a:rPr lang="en-GB" sz="2400" dirty="0" err="1" smtClean="0"/>
              <a:t>টেক্সটাইল</a:t>
            </a:r>
            <a:r>
              <a:rPr lang="en-GB" sz="2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 smtClean="0"/>
              <a:t>পাঠদান-সেলাই</a:t>
            </a:r>
            <a:r>
              <a:rPr lang="en-GB" sz="2400" dirty="0" smtClean="0"/>
              <a:t> </a:t>
            </a:r>
            <a:r>
              <a:rPr lang="en-GB" sz="2400" dirty="0" err="1" smtClean="0"/>
              <a:t>মেশিন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423" y="1957828"/>
            <a:ext cx="355282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60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1430215" y="1770180"/>
            <a:ext cx="2356339" cy="2098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পাঠ-শিরোনাম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443046" y="2634730"/>
            <a:ext cx="6224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সেলাই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মেশিন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(definition of sewing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mechine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3138" y="539261"/>
            <a:ext cx="5603630" cy="808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 smtClean="0"/>
              <a:t>শিখন</a:t>
            </a:r>
            <a:r>
              <a:rPr lang="en-GB" dirty="0" smtClean="0"/>
              <a:t> </a:t>
            </a:r>
            <a:r>
              <a:rPr lang="en-GB" dirty="0" err="1" smtClean="0"/>
              <a:t>ফল</a:t>
            </a:r>
            <a:r>
              <a:rPr lang="en-GB" dirty="0" smtClean="0"/>
              <a:t>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 smtClean="0"/>
              <a:t>এই</a:t>
            </a:r>
            <a:r>
              <a:rPr lang="en-GB" dirty="0" smtClean="0"/>
              <a:t> </a:t>
            </a:r>
            <a:r>
              <a:rPr lang="en-GB" dirty="0" err="1" smtClean="0"/>
              <a:t>পাঠ</a:t>
            </a:r>
            <a:r>
              <a:rPr lang="en-GB" dirty="0" smtClean="0"/>
              <a:t> </a:t>
            </a:r>
            <a:r>
              <a:rPr lang="en-GB" dirty="0" err="1" smtClean="0"/>
              <a:t>শেষে</a:t>
            </a:r>
            <a:r>
              <a:rPr lang="en-GB" dirty="0" smtClean="0"/>
              <a:t> </a:t>
            </a:r>
            <a:r>
              <a:rPr lang="en-GB" dirty="0" err="1" smtClean="0"/>
              <a:t>শিক্ষাথিরা</a:t>
            </a:r>
            <a:r>
              <a:rPr lang="en-GB" dirty="0" smtClean="0"/>
              <a:t> </a:t>
            </a:r>
            <a:r>
              <a:rPr lang="en-GB" dirty="0" err="1" smtClean="0"/>
              <a:t>যা</a:t>
            </a:r>
            <a:r>
              <a:rPr lang="en-GB" dirty="0" smtClean="0"/>
              <a:t>  </a:t>
            </a:r>
            <a:r>
              <a:rPr lang="en-GB" dirty="0" err="1" smtClean="0"/>
              <a:t>যা</a:t>
            </a:r>
            <a:r>
              <a:rPr lang="en-GB" dirty="0" smtClean="0"/>
              <a:t> </a:t>
            </a:r>
            <a:r>
              <a:rPr lang="en-GB" dirty="0" err="1" smtClean="0"/>
              <a:t>শিখবে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423138" y="2426677"/>
            <a:ext cx="7033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ম্যানুয়ালি</a:t>
            </a:r>
            <a:r>
              <a:rPr lang="en-GB" dirty="0" smtClean="0"/>
              <a:t> </a:t>
            </a:r>
            <a:r>
              <a:rPr lang="en-GB" dirty="0" err="1" smtClean="0"/>
              <a:t>অপারেটেড</a:t>
            </a:r>
            <a:r>
              <a:rPr lang="en-GB" dirty="0" smtClean="0"/>
              <a:t> </a:t>
            </a:r>
            <a:r>
              <a:rPr lang="en-GB" dirty="0" err="1" smtClean="0"/>
              <a:t>সেলাই</a:t>
            </a:r>
            <a:r>
              <a:rPr lang="en-GB" dirty="0" smtClean="0"/>
              <a:t> </a:t>
            </a:r>
            <a:r>
              <a:rPr lang="en-GB" dirty="0" err="1" smtClean="0"/>
              <a:t>মেশিন</a:t>
            </a:r>
            <a:r>
              <a:rPr lang="en-GB" dirty="0" smtClean="0"/>
              <a:t> (manually operated sewing machine)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423138" y="3073008"/>
            <a:ext cx="7466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ইলেকক্ট্রিক্যাল</a:t>
            </a:r>
            <a:r>
              <a:rPr lang="en-GB" dirty="0" smtClean="0"/>
              <a:t> </a:t>
            </a:r>
            <a:r>
              <a:rPr lang="en-GB" dirty="0" err="1" smtClean="0"/>
              <a:t>সেলাই</a:t>
            </a:r>
            <a:r>
              <a:rPr lang="en-GB" dirty="0" smtClean="0"/>
              <a:t> </a:t>
            </a:r>
            <a:r>
              <a:rPr lang="en-GB" dirty="0" err="1" smtClean="0"/>
              <a:t>মেশিন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1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4675" y="1876501"/>
            <a:ext cx="8182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সেলাই</a:t>
            </a:r>
            <a:r>
              <a:rPr lang="en-GB" dirty="0" smtClean="0"/>
              <a:t> </a:t>
            </a:r>
            <a:r>
              <a:rPr lang="en-GB" dirty="0" err="1" smtClean="0"/>
              <a:t>মেশিনের</a:t>
            </a:r>
            <a:r>
              <a:rPr lang="en-GB" dirty="0" smtClean="0"/>
              <a:t>  </a:t>
            </a:r>
            <a:r>
              <a:rPr lang="en-GB" dirty="0" err="1" smtClean="0"/>
              <a:t>সংজ্ঞাঃ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err="1" smtClean="0"/>
              <a:t>যে</a:t>
            </a:r>
            <a:r>
              <a:rPr lang="en-GB" dirty="0" smtClean="0"/>
              <a:t> </a:t>
            </a:r>
            <a:r>
              <a:rPr lang="en-GB" dirty="0" err="1" smtClean="0"/>
              <a:t>মেশিন</a:t>
            </a:r>
            <a:r>
              <a:rPr lang="en-GB" dirty="0" smtClean="0"/>
              <a:t> </a:t>
            </a:r>
            <a:r>
              <a:rPr lang="en-GB" dirty="0" err="1" smtClean="0"/>
              <a:t>দিয়ে</a:t>
            </a:r>
            <a:r>
              <a:rPr lang="en-GB" dirty="0" smtClean="0"/>
              <a:t> </a:t>
            </a:r>
            <a:r>
              <a:rPr lang="en-GB" dirty="0" err="1" smtClean="0"/>
              <a:t>কাপড়</a:t>
            </a:r>
            <a:r>
              <a:rPr lang="en-GB" dirty="0" smtClean="0"/>
              <a:t> </a:t>
            </a:r>
            <a:r>
              <a:rPr lang="en-GB" dirty="0" err="1" smtClean="0"/>
              <a:t>বা</a:t>
            </a:r>
            <a:r>
              <a:rPr lang="en-GB" dirty="0" smtClean="0"/>
              <a:t> </a:t>
            </a:r>
            <a:r>
              <a:rPr lang="en-GB" dirty="0" err="1" smtClean="0"/>
              <a:t>পোশাক</a:t>
            </a:r>
            <a:r>
              <a:rPr lang="en-GB" dirty="0" smtClean="0"/>
              <a:t> </a:t>
            </a:r>
            <a:r>
              <a:rPr lang="en-GB" dirty="0" err="1" smtClean="0"/>
              <a:t>সেলাই</a:t>
            </a:r>
            <a:r>
              <a:rPr lang="en-GB" dirty="0" smtClean="0"/>
              <a:t> </a:t>
            </a:r>
            <a:r>
              <a:rPr lang="en-GB" dirty="0" err="1" smtClean="0"/>
              <a:t>করা</a:t>
            </a:r>
            <a:r>
              <a:rPr lang="en-GB" dirty="0" smtClean="0"/>
              <a:t> </a:t>
            </a:r>
            <a:r>
              <a:rPr lang="en-GB" dirty="0" err="1" smtClean="0"/>
              <a:t>হয়</a:t>
            </a:r>
            <a:r>
              <a:rPr lang="en-GB" dirty="0" smtClean="0"/>
              <a:t> ঐ  </a:t>
            </a:r>
            <a:r>
              <a:rPr lang="en-GB" dirty="0" err="1" smtClean="0"/>
              <a:t>মেশিন</a:t>
            </a:r>
            <a:r>
              <a:rPr lang="en-GB" dirty="0" smtClean="0"/>
              <a:t> </a:t>
            </a:r>
            <a:r>
              <a:rPr lang="en-GB" dirty="0" err="1" smtClean="0"/>
              <a:t>কে</a:t>
            </a:r>
            <a:r>
              <a:rPr lang="en-GB" dirty="0" smtClean="0"/>
              <a:t>  </a:t>
            </a:r>
            <a:r>
              <a:rPr lang="en-GB" dirty="0" err="1" smtClean="0"/>
              <a:t>সেলাই</a:t>
            </a:r>
            <a:r>
              <a:rPr lang="en-GB" dirty="0" smtClean="0"/>
              <a:t> </a:t>
            </a:r>
            <a:r>
              <a:rPr lang="en-GB" dirty="0" err="1" smtClean="0"/>
              <a:t>মেশিন</a:t>
            </a:r>
            <a:r>
              <a:rPr lang="en-GB" dirty="0" smtClean="0"/>
              <a:t>  </a:t>
            </a:r>
            <a:r>
              <a:rPr lang="en-GB" dirty="0" err="1" smtClean="0"/>
              <a:t>বলে</a:t>
            </a:r>
            <a:r>
              <a:rPr lang="en-GB" dirty="0"/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64675" y="2989384"/>
            <a:ext cx="8628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ম্যানুয়ালি</a:t>
            </a:r>
            <a:r>
              <a:rPr lang="en-GB" dirty="0" smtClean="0"/>
              <a:t> </a:t>
            </a:r>
            <a:r>
              <a:rPr lang="en-GB" dirty="0" err="1" smtClean="0"/>
              <a:t>অপারেতেড</a:t>
            </a:r>
            <a:r>
              <a:rPr lang="en-GB" dirty="0" smtClean="0"/>
              <a:t> ।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263662" y="785446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664675" y="3938953"/>
            <a:ext cx="5064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Lock stich machine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Chain stitch machine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Over lock machine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80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42492" y="468923"/>
            <a:ext cx="617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মেশিনে</a:t>
            </a:r>
            <a:r>
              <a:rPr lang="en-GB" dirty="0" smtClean="0"/>
              <a:t> </a:t>
            </a:r>
            <a:r>
              <a:rPr lang="en-GB" dirty="0" err="1" smtClean="0"/>
              <a:t>সুচ</a:t>
            </a:r>
            <a:r>
              <a:rPr lang="en-GB" dirty="0" smtClean="0"/>
              <a:t> </a:t>
            </a:r>
            <a:r>
              <a:rPr lang="en-GB" dirty="0" err="1" smtClean="0"/>
              <a:t>পরানোঃ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016368"/>
            <a:ext cx="1165273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2800" dirty="0" err="1">
                <a:solidFill>
                  <a:srgbClr val="FF0000"/>
                </a:solidFill>
              </a:rPr>
              <a:t>শুচে</a:t>
            </a:r>
            <a:r>
              <a:rPr lang="en-GB" sz="2800" dirty="0">
                <a:solidFill>
                  <a:srgbClr val="FF0000"/>
                </a:solidFill>
              </a:rPr>
              <a:t>  </a:t>
            </a:r>
            <a:r>
              <a:rPr lang="en-GB" sz="2800" dirty="0" err="1">
                <a:solidFill>
                  <a:srgbClr val="FF0000"/>
                </a:solidFill>
              </a:rPr>
              <a:t>সুতা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পরানোঃ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শুচে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শুতা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পরাতে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হলে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প্রথমে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সুত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এক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টি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কাতিম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মেশিনের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ওপরের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বারের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ভেতরে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গলিয়ে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দিয়ে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সুতা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কে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তেনে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বের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করে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নিতে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হবে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 ,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39969" y="4196861"/>
            <a:ext cx="1173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err="1" smtClean="0"/>
              <a:t>বাইন্ডার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err="1" smtClean="0"/>
              <a:t>ফুট</a:t>
            </a:r>
            <a:r>
              <a:rPr lang="en-GB" dirty="0" smtClean="0"/>
              <a:t> </a:t>
            </a:r>
            <a:r>
              <a:rPr lang="en-GB" dirty="0" err="1" smtClean="0"/>
              <a:t>হাম্মার</a:t>
            </a:r>
            <a:r>
              <a:rPr lang="en-GB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1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247" y="527538"/>
            <a:ext cx="1042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accent4">
                    <a:lumMod val="75000"/>
                  </a:schemeClr>
                </a:solidFill>
              </a:rPr>
              <a:t>হস্তচালিত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4">
                    <a:lumMod val="75000"/>
                  </a:schemeClr>
                </a:solidFill>
              </a:rPr>
              <a:t>বা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4">
                    <a:lumMod val="75000"/>
                  </a:schemeClr>
                </a:solidFill>
              </a:rPr>
              <a:t>ম্যানুয়েলি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4">
                    <a:lumMod val="75000"/>
                  </a:schemeClr>
                </a:solidFill>
              </a:rPr>
              <a:t>সেলাই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4">
                    <a:lumMod val="75000"/>
                  </a:schemeClr>
                </a:solidFill>
              </a:rPr>
              <a:t>মেশিন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(discussion of manually operated  swing machine 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):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0247" y="1336542"/>
            <a:ext cx="10292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সেলাই</a:t>
            </a:r>
            <a:r>
              <a:rPr lang="en-GB" dirty="0" smtClean="0"/>
              <a:t> </a:t>
            </a:r>
            <a:r>
              <a:rPr lang="en-GB" dirty="0" err="1" smtClean="0"/>
              <a:t>মেশিন</a:t>
            </a:r>
            <a:r>
              <a:rPr lang="en-GB" dirty="0" smtClean="0"/>
              <a:t> </a:t>
            </a:r>
            <a:r>
              <a:rPr lang="en-GB" dirty="0" err="1" smtClean="0"/>
              <a:t>বলতে</a:t>
            </a:r>
            <a:r>
              <a:rPr lang="en-GB" dirty="0" smtClean="0"/>
              <a:t> </a:t>
            </a:r>
            <a:r>
              <a:rPr lang="en-GB" dirty="0" err="1" smtClean="0"/>
              <a:t>পোশাক</a:t>
            </a:r>
            <a:r>
              <a:rPr lang="en-GB" dirty="0" smtClean="0"/>
              <a:t> </a:t>
            </a:r>
            <a:r>
              <a:rPr lang="en-GB" dirty="0" err="1" smtClean="0"/>
              <a:t>এর</a:t>
            </a:r>
            <a:r>
              <a:rPr lang="en-GB" dirty="0" smtClean="0"/>
              <a:t> </a:t>
            </a:r>
            <a:r>
              <a:rPr lang="en-GB" dirty="0" err="1" smtClean="0"/>
              <a:t>কল</a:t>
            </a:r>
            <a:r>
              <a:rPr lang="en-GB" dirty="0" smtClean="0"/>
              <a:t> </a:t>
            </a:r>
            <a:r>
              <a:rPr lang="en-GB" dirty="0" err="1" smtClean="0"/>
              <a:t>সুইং</a:t>
            </a:r>
            <a:r>
              <a:rPr lang="en-GB" dirty="0" smtClean="0"/>
              <a:t> </a:t>
            </a:r>
            <a:r>
              <a:rPr lang="en-GB" dirty="0" err="1" smtClean="0"/>
              <a:t>মেশিনকে</a:t>
            </a:r>
            <a:r>
              <a:rPr lang="en-GB" dirty="0" smtClean="0"/>
              <a:t> </a:t>
            </a:r>
            <a:r>
              <a:rPr lang="en-GB" dirty="0" err="1" smtClean="0"/>
              <a:t>বুঝায়</a:t>
            </a:r>
            <a:r>
              <a:rPr lang="en-GB" dirty="0"/>
              <a:t>  </a:t>
            </a:r>
            <a:r>
              <a:rPr lang="en-GB" dirty="0" smtClean="0"/>
              <a:t> ।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29908" y="7737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425354" y="7737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90247" y="2321391"/>
            <a:ext cx="5955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সেলাই</a:t>
            </a:r>
            <a:r>
              <a:rPr lang="en-GB" dirty="0" smtClean="0"/>
              <a:t> </a:t>
            </a:r>
            <a:r>
              <a:rPr lang="en-GB" dirty="0" err="1" smtClean="0"/>
              <a:t>মেশিনের</a:t>
            </a:r>
            <a:r>
              <a:rPr lang="en-GB" dirty="0" smtClean="0"/>
              <a:t> </a:t>
            </a:r>
            <a:r>
              <a:rPr lang="en-GB" dirty="0" err="1" smtClean="0"/>
              <a:t>বিভিন্ন</a:t>
            </a:r>
            <a:r>
              <a:rPr lang="en-GB" dirty="0" smtClean="0"/>
              <a:t> </a:t>
            </a:r>
            <a:r>
              <a:rPr lang="en-GB" dirty="0" err="1" smtClean="0"/>
              <a:t>অংশের</a:t>
            </a:r>
            <a:r>
              <a:rPr lang="en-GB" dirty="0" smtClean="0"/>
              <a:t> </a:t>
            </a:r>
            <a:r>
              <a:rPr lang="en-GB" dirty="0" err="1" smtClean="0"/>
              <a:t>বর্ণনাঃ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788769" y="24032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233138" y="1705874"/>
            <a:ext cx="4958862" cy="5152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904892" y="2904420"/>
            <a:ext cx="5615354" cy="3821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153" y="2453360"/>
            <a:ext cx="4867328" cy="315348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62246" y="6013938"/>
            <a:ext cx="4311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সেলাই</a:t>
            </a:r>
            <a:r>
              <a:rPr lang="en-GB" sz="1400" dirty="0" smtClean="0"/>
              <a:t> </a:t>
            </a:r>
            <a:r>
              <a:rPr lang="en-GB" sz="1400" dirty="0" err="1" smtClean="0"/>
              <a:t>মেশিনের</a:t>
            </a:r>
            <a:r>
              <a:rPr lang="en-GB" sz="1400" dirty="0" smtClean="0"/>
              <a:t>  </a:t>
            </a:r>
            <a:r>
              <a:rPr lang="en-GB" sz="1400" dirty="0" err="1" smtClean="0"/>
              <a:t>সামনের</a:t>
            </a:r>
            <a:r>
              <a:rPr lang="en-GB" sz="1400" dirty="0" smtClean="0"/>
              <a:t> </a:t>
            </a:r>
            <a:r>
              <a:rPr lang="en-GB" sz="1400" dirty="0" err="1" smtClean="0"/>
              <a:t>অংশ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919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1365628"/>
            <a:ext cx="75613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err="1" smtClean="0"/>
              <a:t>প্রেসার</a:t>
            </a:r>
            <a:r>
              <a:rPr lang="en-GB" dirty="0" smtClean="0"/>
              <a:t> </a:t>
            </a:r>
            <a:r>
              <a:rPr lang="en-GB" dirty="0" err="1" smtClean="0"/>
              <a:t>বার</a:t>
            </a:r>
            <a:r>
              <a:rPr lang="en-GB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err="1" smtClean="0"/>
              <a:t>প্রেসার</a:t>
            </a:r>
            <a:r>
              <a:rPr lang="en-GB" dirty="0" smtClean="0"/>
              <a:t> </a:t>
            </a:r>
            <a:r>
              <a:rPr lang="en-GB" dirty="0" err="1" smtClean="0"/>
              <a:t>স্কু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err="1" smtClean="0"/>
              <a:t>টেনশন</a:t>
            </a:r>
            <a:r>
              <a:rPr lang="en-GB" dirty="0" smtClean="0"/>
              <a:t> </a:t>
            </a:r>
            <a:r>
              <a:rPr lang="en-GB" dirty="0" err="1" smtClean="0"/>
              <a:t>থাম্ব</a:t>
            </a:r>
            <a:r>
              <a:rPr lang="en-GB" dirty="0" smtClean="0"/>
              <a:t> </a:t>
            </a:r>
            <a:r>
              <a:rPr lang="en-GB" dirty="0" err="1" smtClean="0"/>
              <a:t>নাট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err="1" smtClean="0"/>
              <a:t>টেনশন</a:t>
            </a:r>
            <a:r>
              <a:rPr lang="en-GB" dirty="0" smtClean="0"/>
              <a:t> </a:t>
            </a:r>
            <a:r>
              <a:rPr lang="en-GB" dirty="0" err="1" smtClean="0"/>
              <a:t>থ্রেড</a:t>
            </a:r>
            <a:r>
              <a:rPr lang="en-GB" dirty="0" smtClean="0"/>
              <a:t> </a:t>
            </a:r>
            <a:r>
              <a:rPr lang="en-GB" dirty="0" err="1" smtClean="0"/>
              <a:t>গাড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err="1" smtClean="0"/>
              <a:t>প্রেসার</a:t>
            </a:r>
            <a:r>
              <a:rPr lang="en-GB" dirty="0" smtClean="0"/>
              <a:t> </a:t>
            </a:r>
            <a:r>
              <a:rPr lang="en-GB" dirty="0" err="1" smtClean="0"/>
              <a:t>ফুট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391507" y="152399"/>
            <a:ext cx="6002216" cy="1066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solidFill>
                  <a:srgbClr val="FF0000"/>
                </a:solidFill>
              </a:rPr>
              <a:t>সেলাই</a:t>
            </a:r>
            <a:r>
              <a:rPr lang="en-GB" sz="3600" dirty="0" smtClean="0">
                <a:solidFill>
                  <a:srgbClr val="FF0000"/>
                </a:solidFill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</a:rPr>
              <a:t>মেশিনের</a:t>
            </a:r>
            <a:r>
              <a:rPr lang="en-GB" sz="3600" dirty="0" smtClean="0">
                <a:solidFill>
                  <a:srgbClr val="FF0000"/>
                </a:solidFill>
              </a:rPr>
              <a:t>   </a:t>
            </a:r>
            <a:r>
              <a:rPr lang="en-GB" sz="3600" dirty="0" err="1" smtClean="0">
                <a:solidFill>
                  <a:srgbClr val="FF0000"/>
                </a:solidFill>
              </a:rPr>
              <a:t>অংশের</a:t>
            </a:r>
            <a:r>
              <a:rPr lang="en-GB" sz="3600" dirty="0" smtClean="0">
                <a:solidFill>
                  <a:srgbClr val="FF0000"/>
                </a:solidFill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</a:rPr>
              <a:t>বিভিন্ন</a:t>
            </a:r>
            <a:r>
              <a:rPr lang="en-GB" sz="3600" dirty="0" smtClean="0">
                <a:solidFill>
                  <a:srgbClr val="FF0000"/>
                </a:solidFill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</a:rPr>
              <a:t>নাম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4031" y="2989385"/>
            <a:ext cx="1228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পা</a:t>
            </a:r>
            <a:r>
              <a:rPr lang="en-GB" dirty="0" smtClean="0"/>
              <a:t> </a:t>
            </a:r>
            <a:r>
              <a:rPr lang="en-GB" dirty="0" err="1" smtClean="0"/>
              <a:t>চালিত</a:t>
            </a:r>
            <a:r>
              <a:rPr lang="en-GB" dirty="0" smtClean="0"/>
              <a:t> </a:t>
            </a:r>
            <a:r>
              <a:rPr lang="en-GB" dirty="0" err="1" smtClean="0"/>
              <a:t>বা</a:t>
            </a:r>
            <a:r>
              <a:rPr lang="en-GB" dirty="0" smtClean="0"/>
              <a:t> </a:t>
            </a:r>
            <a:r>
              <a:rPr lang="en-GB" dirty="0" err="1" smtClean="0"/>
              <a:t>হস্ত</a:t>
            </a:r>
            <a:r>
              <a:rPr lang="en-GB" dirty="0" smtClean="0"/>
              <a:t> </a:t>
            </a:r>
            <a:r>
              <a:rPr lang="en-GB" dirty="0" err="1" smtClean="0"/>
              <a:t>চালিত</a:t>
            </a:r>
            <a:r>
              <a:rPr lang="en-GB" dirty="0" smtClean="0"/>
              <a:t> </a:t>
            </a:r>
            <a:r>
              <a:rPr lang="en-GB" dirty="0" err="1" smtClean="0"/>
              <a:t>সেলাই</a:t>
            </a:r>
            <a:r>
              <a:rPr lang="en-GB" dirty="0" smtClean="0"/>
              <a:t> </a:t>
            </a:r>
            <a:r>
              <a:rPr lang="en-GB" dirty="0" err="1" smtClean="0"/>
              <a:t>মেশিন</a:t>
            </a:r>
            <a:r>
              <a:rPr lang="en-GB" dirty="0" smtClean="0"/>
              <a:t> </a:t>
            </a:r>
            <a:r>
              <a:rPr lang="en-GB" dirty="0" err="1" smtClean="0"/>
              <a:t>এবং</a:t>
            </a:r>
            <a:r>
              <a:rPr lang="en-GB" dirty="0" smtClean="0"/>
              <a:t> </a:t>
            </a:r>
            <a:r>
              <a:rPr lang="en-GB" dirty="0" err="1" smtClean="0"/>
              <a:t>বিদ্যু</a:t>
            </a:r>
            <a:r>
              <a:rPr lang="en-GB" dirty="0" smtClean="0"/>
              <a:t>ৎ </a:t>
            </a:r>
            <a:r>
              <a:rPr lang="en-GB" dirty="0" err="1" smtClean="0"/>
              <a:t>চালিত</a:t>
            </a:r>
            <a:r>
              <a:rPr lang="en-GB" dirty="0" smtClean="0"/>
              <a:t> </a:t>
            </a:r>
            <a:r>
              <a:rPr lang="en-GB" dirty="0" err="1" smtClean="0"/>
              <a:t>সেলাই</a:t>
            </a:r>
            <a:r>
              <a:rPr lang="en-GB" dirty="0" smtClean="0"/>
              <a:t> </a:t>
            </a:r>
            <a:r>
              <a:rPr lang="en-GB" dirty="0" err="1" smtClean="0"/>
              <a:t>মেশিনের</a:t>
            </a:r>
            <a:r>
              <a:rPr lang="en-GB" dirty="0" smtClean="0"/>
              <a:t> </a:t>
            </a:r>
            <a:r>
              <a:rPr lang="en-GB" dirty="0" err="1" smtClean="0"/>
              <a:t>পাথক্যঃ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886255"/>
              </p:ext>
            </p:extLst>
          </p:nvPr>
        </p:nvGraphicFramePr>
        <p:xfrm>
          <a:off x="1254370" y="3638712"/>
          <a:ext cx="8128000" cy="2035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3046"/>
                <a:gridCol w="4954954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GB" dirty="0" err="1" smtClean="0"/>
                        <a:t>হস্তচালিত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সেলাই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মেশিন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GB" dirty="0" err="1" smtClean="0"/>
                        <a:t>বিদ্যু</a:t>
                      </a:r>
                      <a:r>
                        <a:rPr lang="en-GB" dirty="0" smtClean="0"/>
                        <a:t>ৎ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চালিত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সেলাই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মেশিন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GB" sz="1400" dirty="0" smtClean="0"/>
                        <a:t>এ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ধরনের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সেলাই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মেশিন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মুলত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শারীরিক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শক্তি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দ্বারা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চালান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হয়</a:t>
                      </a:r>
                      <a:r>
                        <a:rPr lang="en-GB" sz="1400" baseline="0" dirty="0" smtClean="0"/>
                        <a:t>।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GB" sz="1400" dirty="0" smtClean="0"/>
                        <a:t>এ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ধরনের</a:t>
                      </a:r>
                      <a:r>
                        <a:rPr lang="en-GB" sz="1400" baseline="0" dirty="0" smtClean="0"/>
                        <a:t>  </a:t>
                      </a:r>
                      <a:r>
                        <a:rPr lang="en-GB" sz="1400" baseline="0" dirty="0" err="1" smtClean="0"/>
                        <a:t>সেলাই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মেশিন</a:t>
                      </a:r>
                      <a:r>
                        <a:rPr lang="en-GB" sz="1400" baseline="0" dirty="0" smtClean="0"/>
                        <a:t>  </a:t>
                      </a:r>
                      <a:r>
                        <a:rPr lang="en-GB" sz="1400" baseline="0" dirty="0" err="1" smtClean="0"/>
                        <a:t>বিদ্যু</a:t>
                      </a:r>
                      <a:r>
                        <a:rPr lang="en-GB" sz="1400" baseline="0" dirty="0" smtClean="0"/>
                        <a:t>ৎ </a:t>
                      </a:r>
                      <a:r>
                        <a:rPr lang="en-GB" sz="1400" baseline="0" dirty="0" err="1" smtClean="0"/>
                        <a:t>দ্বারা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চালান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হয়</a:t>
                      </a:r>
                      <a:r>
                        <a:rPr lang="en-GB" sz="1400" baseline="0" dirty="0" smtClean="0"/>
                        <a:t>।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GB" sz="1400" dirty="0" err="1" smtClean="0"/>
                        <a:t>বাসা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বাড়িতে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টেইলারিং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দোকানে</a:t>
                      </a:r>
                      <a:r>
                        <a:rPr lang="en-GB" sz="1400" baseline="0" dirty="0" smtClean="0"/>
                        <a:t> এ </a:t>
                      </a:r>
                      <a:r>
                        <a:rPr lang="en-GB" sz="1400" baseline="0" dirty="0" err="1" smtClean="0"/>
                        <a:t>টি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ব্যবহার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হয়</a:t>
                      </a:r>
                      <a:r>
                        <a:rPr lang="en-GB" baseline="0" dirty="0" smtClean="0"/>
                        <a:t>।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GB" sz="1400" dirty="0" err="1" smtClean="0"/>
                        <a:t>পোশাক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তৈরি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কারখানায়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ব্যবহার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হয়</a:t>
                      </a:r>
                      <a:r>
                        <a:rPr lang="en-GB" sz="1400" baseline="0" dirty="0" smtClean="0"/>
                        <a:t>।</a:t>
                      </a:r>
                      <a:endParaRPr lang="en-GB" sz="1400" dirty="0"/>
                    </a:p>
                  </a:txBody>
                  <a:tcPr/>
                </a:tc>
              </a:tr>
              <a:tr h="567137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GB" sz="1400" dirty="0" smtClean="0"/>
                        <a:t>এ </a:t>
                      </a:r>
                      <a:r>
                        <a:rPr lang="en-GB" sz="1400" dirty="0" err="1" smtClean="0"/>
                        <a:t>ধরনের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সেলাই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মেশিনের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দান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কম</a:t>
                      </a:r>
                      <a:r>
                        <a:rPr lang="en-GB" sz="1400" baseline="0" dirty="0" smtClean="0"/>
                        <a:t>।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GB" sz="1400" dirty="0" smtClean="0"/>
                        <a:t>এ </a:t>
                      </a:r>
                      <a:r>
                        <a:rPr lang="en-GB" sz="1400" dirty="0" err="1" smtClean="0"/>
                        <a:t>ধরনের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সেলাই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মেশিনের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দাম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বেশি</a:t>
                      </a:r>
                      <a:r>
                        <a:rPr lang="en-GB" baseline="0" dirty="0" smtClean="0"/>
                        <a:t>।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7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261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Windows User</dc:creator>
  <cp:lastModifiedBy>Windows User</cp:lastModifiedBy>
  <cp:revision>66</cp:revision>
  <dcterms:created xsi:type="dcterms:W3CDTF">2021-06-05T09:51:41Z</dcterms:created>
  <dcterms:modified xsi:type="dcterms:W3CDTF">2021-06-12T10:49:43Z</dcterms:modified>
</cp:coreProperties>
</file>