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58" r:id="rId4"/>
    <p:sldId id="261" r:id="rId5"/>
    <p:sldId id="260" r:id="rId6"/>
    <p:sldId id="263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AA02-B2B6-4E78-8EFC-BEF99C37E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F6D1B-F78A-4AAA-9A25-ABB334173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8F33-49DE-4441-B473-7BA0B42F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88C6-B6E6-4641-AEBB-F5E1D58C7022}" type="datetimeFigureOut">
              <a:rPr lang="en-US" smtClean="0"/>
              <a:t>07-Jun-21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0869B-619B-4720-B764-A9063702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54DAA-22A7-4FFD-AAF4-75B9557C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9498-5902-473F-962C-7D25F36A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8831-ED26-4A3B-A8CD-1EE8631D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85EA3-0C34-40D1-AAFC-4FC48D65E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18C2B-9708-4E14-961B-E5836B3B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88C6-B6E6-4641-AEBB-F5E1D58C7022}" type="datetimeFigureOut">
              <a:rPr lang="en-US" smtClean="0"/>
              <a:t>07-Jun-21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36A6E-3848-4281-A7D5-8A1506F4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0550C-8295-4559-9147-9CF49C2D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9498-5902-473F-962C-7D25F36A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90C59-52EA-4D5D-B468-66DA17264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5CCBA-A56F-4FD6-84D3-9EB86E060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1FB4B-9BE1-4EF0-9CE6-7CBE96394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88C6-B6E6-4641-AEBB-F5E1D58C7022}" type="datetimeFigureOut">
              <a:rPr lang="en-US" smtClean="0"/>
              <a:t>07-Jun-21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9AA51-D45C-4FC7-91BE-E6AF1B3C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5BEB-85A3-42EA-AC6D-C43BC197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9498-5902-473F-962C-7D25F36A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2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0E9B-F03B-4B7D-B49C-9DC7767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A1442-B724-4B9D-A2A5-DEA52DA91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55C67-7CD6-467D-AD7E-2C65E313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88C6-B6E6-4641-AEBB-F5E1D58C7022}" type="datetimeFigureOut">
              <a:rPr lang="en-US" smtClean="0"/>
              <a:t>07-Jun-21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0B899-E42F-4D65-9DEC-935A5C01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67BE5-E2DB-42EC-BFF4-316BC490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9498-5902-473F-962C-7D25F36A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2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02892-4C4D-4738-B9E4-980CF14F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7CD9-63E6-44B3-98C7-3BEBFFB5D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5266E-902F-4261-92DD-502A6770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88C6-B6E6-4641-AEBB-F5E1D58C7022}" type="datetimeFigureOut">
              <a:rPr lang="en-US" smtClean="0"/>
              <a:t>07-Jun-21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54D7D-A73C-4F5B-9D6A-DE3E5882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D2E46-5846-4B5E-A3AD-3940D33C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9498-5902-473F-962C-7D25F36A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7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905D0-1648-4A78-ADB2-F9276D3F0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D9B1-5C7D-4FB3-8ECB-85A285923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5EAD1-F77E-4E92-B4B3-48E30FBF7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1EA95-E0BF-4FD7-9037-F7BA52F7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88C6-B6E6-4641-AEBB-F5E1D58C7022}" type="datetimeFigureOut">
              <a:rPr lang="en-US" smtClean="0"/>
              <a:t>07-Jun-21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C4EC7-CAD8-4BF2-9600-61CA6971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1DBF4-3976-4AFF-A7F7-9A5EB7B5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9498-5902-473F-962C-7D25F36A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4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7295-3C83-4888-9173-63949C0E7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91933-2D1C-4AB9-BAB4-694A6C67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E066D-765C-42A7-AD8C-94572D623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B77C7-4268-4DF4-B176-96FF78779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0A7B1-6F1D-4C8E-BF87-A4C8F8B8D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61D490-D303-431D-8BE9-4296200F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88C6-B6E6-4641-AEBB-F5E1D58C7022}" type="datetimeFigureOut">
              <a:rPr lang="en-US" smtClean="0"/>
              <a:t>07-Jun-21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ECBB1C-68E5-450A-BAE5-70107B4E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4BD3E-56D9-4BC7-BFFC-8AE5323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9498-5902-473F-962C-7D25F36A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E05A-1020-4A1F-95CA-D72F8851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5D70B-E5FB-4AD3-9F28-E5FF5AC3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88C6-B6E6-4641-AEBB-F5E1D58C7022}" type="datetimeFigureOut">
              <a:rPr lang="en-US" smtClean="0"/>
              <a:t>07-Jun-21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2F09F-A1C8-4B5C-BBF0-69B86CE4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A2A69-A1CC-42E7-9E43-7931DA61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9498-5902-473F-962C-7D25F36A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4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BEB23-6725-4EE7-833F-A3CEDBAE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88C6-B6E6-4641-AEBB-F5E1D58C7022}" type="datetimeFigureOut">
              <a:rPr lang="en-US" smtClean="0"/>
              <a:t>07-Jun-21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CC36E-0416-4B82-8F4E-997BC802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79D00-29A3-467B-BF60-CC483DAC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9498-5902-473F-962C-7D25F36A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C1B2-D6BA-4297-A4D1-BA7250FE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0F1B3-3DA2-483B-830D-7C26A91DF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46B2C-A4E2-4B77-A92E-F3B5EFC95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58E64-4C2F-4E1B-89BD-35FD80F8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88C6-B6E6-4641-AEBB-F5E1D58C7022}" type="datetimeFigureOut">
              <a:rPr lang="en-US" smtClean="0"/>
              <a:t>07-Jun-21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0174E-6A34-458B-8F39-A43A3D03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9D941-777B-49D3-A25A-0EAC9B34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9498-5902-473F-962C-7D25F36A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30B1-0A86-4FC4-BAC4-220C40FF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E6712-E2B9-4596-86EC-E0F3606BB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A131F-169E-4F89-B26A-E7A8656EB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2C01C-A161-488C-AFEE-29B2FE76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88C6-B6E6-4641-AEBB-F5E1D58C7022}" type="datetimeFigureOut">
              <a:rPr lang="en-US" smtClean="0"/>
              <a:t>07-Jun-21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DF3E3-CF1C-4260-A2C8-E7FDA6DC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9746C-FDCA-4444-8BFA-05953AF9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9498-5902-473F-962C-7D25F36A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E21CB4-9D94-4321-AD7E-1070801F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DE45-83FA-48E2-95A3-12FD8B862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9E94C-7BD7-42B0-8910-919C8B09E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C88C6-B6E6-4641-AEBB-F5E1D58C7022}" type="datetimeFigureOut">
              <a:rPr lang="en-US" smtClean="0"/>
              <a:t>07-Jun-21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36633-ABB6-4ECB-BF3F-E7A49166C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7A37-83BC-474A-B970-1D75084C8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9498-5902-473F-962C-7D25F36A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6D6B8-A9AD-4D28-B2DC-6FB750DAA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BF760-0BF2-4E72-85B3-8DBA96B837BE}"/>
              </a:ext>
            </a:extLst>
          </p:cNvPr>
          <p:cNvSpPr txBox="1"/>
          <p:nvPr/>
        </p:nvSpPr>
        <p:spPr>
          <a:xfrm>
            <a:off x="5035826" y="662608"/>
            <a:ext cx="2066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31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3A116E-1AA5-46A5-9749-D30AD284964E}"/>
              </a:ext>
            </a:extLst>
          </p:cNvPr>
          <p:cNvSpPr txBox="1"/>
          <p:nvPr/>
        </p:nvSpPr>
        <p:spPr>
          <a:xfrm>
            <a:off x="5367134" y="728870"/>
            <a:ext cx="211628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4B6DE-AD1A-48D5-9EA5-4434E68A6F2D}"/>
              </a:ext>
            </a:extLst>
          </p:cNvPr>
          <p:cNvSpPr txBox="1"/>
          <p:nvPr/>
        </p:nvSpPr>
        <p:spPr>
          <a:xfrm>
            <a:off x="265042" y="3419062"/>
            <a:ext cx="7382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প্রকল্প এর সংজ্ঞা দাও। প্রকল্পের বৈশিষ্ট্য ব্যাখ্যা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80728-B926-4AFC-9A0F-27BE8B150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4" y="2018056"/>
            <a:ext cx="3644348" cy="31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4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0B5CC-9CC2-4BAD-8537-4BAA2CE8E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33F32C-E557-455F-B22B-C45D5FC88F63}"/>
              </a:ext>
            </a:extLst>
          </p:cNvPr>
          <p:cNvSpPr txBox="1"/>
          <p:nvPr/>
        </p:nvSpPr>
        <p:spPr>
          <a:xfrm>
            <a:off x="5274366" y="1046922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6134" y="381000"/>
            <a:ext cx="2828018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130" y="1524001"/>
            <a:ext cx="4982817" cy="42473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শারমিন আক্তার</a:t>
            </a:r>
          </a:p>
          <a:p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প্রভাষক,দর্শন বিভাগ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নোয়াপাড়া কলেজ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EC9D0-1490-4959-B143-2CCBD7B5A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08" y="1524000"/>
            <a:ext cx="4410182" cy="42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626E5-90CB-4D2C-99A2-AF7B88FBB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6619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3236" y="742122"/>
            <a:ext cx="3538148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0870" y="2570923"/>
            <a:ext cx="152317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5165" y="4038600"/>
            <a:ext cx="4150110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6000" b="1" u="sng" dirty="0"/>
              <a:t>HYPOTHESIS</a:t>
            </a:r>
            <a:endParaRPr lang="en-US" sz="6000" b="1" u="sng" dirty="0"/>
          </a:p>
        </p:txBody>
      </p:sp>
    </p:spTree>
    <p:extLst>
      <p:ext uri="{BB962C8B-B14F-4D97-AF65-F5344CB8AC3E}">
        <p14:creationId xmlns:p14="http://schemas.microsoft.com/office/powerpoint/2010/main" val="23534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B1D2FC-C5B3-468B-99CF-3E14A5CEE4DA}"/>
              </a:ext>
            </a:extLst>
          </p:cNvPr>
          <p:cNvSpPr txBox="1"/>
          <p:nvPr/>
        </p:nvSpPr>
        <p:spPr>
          <a:xfrm>
            <a:off x="437321" y="887896"/>
            <a:ext cx="192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917AF-BC23-45AE-B0A5-C3F295A13DC3}"/>
              </a:ext>
            </a:extLst>
          </p:cNvPr>
          <p:cNvSpPr txBox="1"/>
          <p:nvPr/>
        </p:nvSpPr>
        <p:spPr>
          <a:xfrm>
            <a:off x="437321" y="2438400"/>
            <a:ext cx="7050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ষ্ট্য সম্পর্কে জানতে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3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4340" y="143569"/>
            <a:ext cx="2590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 উপস্থাপনা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095" y="1510413"/>
            <a:ext cx="11039061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পকেটে রাখা ৫০০ টাকার নোটটি পাওয়া যাচ্ছে না । সাথে সাথে ধারণা করলাম যে, কাজের ছেলে চুরি করতে পারে। এভাবে চুরির ঘটনাটি  উদ্ঘাটনের জন্য সাময়িকভাবে যে আন্দাজ করলাম তাই প্রকল্প। এটি একটি প্রাথমিক প্রচেষ্টা যা সত্য নাও হতে পারে।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094" y="4581986"/>
            <a:ext cx="1103906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কোনো বিষয় সম্পর্কে গঠিত আন্দাজ  বা আনুমানিক ধারণা যাকে আমরা ঘটনাটি ব্যাখ্যার জন্য সাময়িকভাবে গ্রহণ করি তাকে প্রকল্প বলে।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3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30D886-E774-4119-A461-440F64CF29E4}"/>
              </a:ext>
            </a:extLst>
          </p:cNvPr>
          <p:cNvSpPr txBox="1"/>
          <p:nvPr/>
        </p:nvSpPr>
        <p:spPr>
          <a:xfrm>
            <a:off x="5194855" y="715617"/>
            <a:ext cx="191751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88488-600F-4BB0-98F5-0F5746EE72C6}"/>
              </a:ext>
            </a:extLst>
          </p:cNvPr>
          <p:cNvSpPr txBox="1"/>
          <p:nvPr/>
        </p:nvSpPr>
        <p:spPr>
          <a:xfrm>
            <a:off x="1351722" y="2464904"/>
            <a:ext cx="4289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প্রকল্প এর ইংরেজি প্রতিশব্দ কি?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প্রকল্প এর প্রাথমিক স্তর কোনটি?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3D628-AC96-4CB0-A8EE-7DA5535D5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44" y="1875181"/>
            <a:ext cx="2696403" cy="337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8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15" y="299280"/>
            <a:ext cx="297709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 বৈশিষ্ট্যঃ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115" y="1295400"/>
            <a:ext cx="8517833" cy="5509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প্রকল্প হলো ঘটনার ব্যাখ্যা দানের প্রাথমিক প্রচেষ্টা।</a:t>
            </a:r>
          </a:p>
          <a:p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প্রকল্প সত্য হতে পারে আবার মিথ্যাও হতে পারে।</a:t>
            </a:r>
          </a:p>
          <a:p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প্রকল্প একটি অসম্পূর্ণ ধারণা।</a:t>
            </a:r>
          </a:p>
          <a:p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প্রকল্প বৈজ্ঞানিক ব্যাখ্যার সহায়ক।</a:t>
            </a:r>
          </a:p>
          <a:p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দৈনন্দিন জীবনে প্রকল্প।</a:t>
            </a:r>
          </a:p>
          <a:p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কোনো ঘটনা কারণ উদ্ঘাটনে একটি মাত্র প্রকল্প ই শেষ কথা নয়।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5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BBF34-7866-4021-B6D6-23E3C3A83426}"/>
              </a:ext>
            </a:extLst>
          </p:cNvPr>
          <p:cNvSpPr txBox="1"/>
          <p:nvPr/>
        </p:nvSpPr>
        <p:spPr>
          <a:xfrm>
            <a:off x="5552662" y="781878"/>
            <a:ext cx="200247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76CF1-B1BA-4110-AD8B-40579AF55546}"/>
              </a:ext>
            </a:extLst>
          </p:cNvPr>
          <p:cNvSpPr txBox="1"/>
          <p:nvPr/>
        </p:nvSpPr>
        <p:spPr>
          <a:xfrm>
            <a:off x="755374" y="2451652"/>
            <a:ext cx="57326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প্রকল্পের প্রথম দুটি বৈশিষ্ট্য লিখ।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দলঃ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 শেষ দুটি বৈশিষ্ট্য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F3482-A66C-48F8-81A4-E37B7E19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79" y="1868555"/>
            <a:ext cx="3231669" cy="27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6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204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2021-06-07T04:34:47Z</dcterms:created>
  <dcterms:modified xsi:type="dcterms:W3CDTF">2021-06-07T06:20:07Z</dcterms:modified>
</cp:coreProperties>
</file>