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1" r:id="rId2"/>
    <p:sldId id="256" r:id="rId3"/>
    <p:sldId id="275" r:id="rId4"/>
    <p:sldId id="276" r:id="rId5"/>
    <p:sldId id="298" r:id="rId6"/>
    <p:sldId id="302" r:id="rId7"/>
    <p:sldId id="260" r:id="rId8"/>
    <p:sldId id="261" r:id="rId9"/>
    <p:sldId id="272" r:id="rId10"/>
    <p:sldId id="303" r:id="rId11"/>
    <p:sldId id="304" r:id="rId12"/>
    <p:sldId id="305" r:id="rId13"/>
    <p:sldId id="265" r:id="rId14"/>
    <p:sldId id="306" r:id="rId15"/>
    <p:sldId id="307" r:id="rId16"/>
    <p:sldId id="29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  <a:srgbClr val="3333FF"/>
    <a:srgbClr val="0000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1D452-88BA-459F-B6AF-85E2FA900C9D}" type="datetimeFigureOut">
              <a:rPr lang="en-US" smtClean="0"/>
              <a:t>12-Jun-21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3EFEE-293E-4192-91BC-A456DE8F8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54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93175-4621-4199-BCC2-5EE99F48611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78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3EFEE-293E-4192-91BC-A456DE8F87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68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l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hofiuddintsc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Point Star 1">
            <a:extLst>
              <a:ext uri="{FF2B5EF4-FFF2-40B4-BE49-F238E27FC236}">
                <a16:creationId xmlns:a16="http://schemas.microsoft.com/office/drawing/2014/main" id="{E1355CC4-9239-4BEB-ADDF-C2E28CC84673}"/>
              </a:ext>
            </a:extLst>
          </p:cNvPr>
          <p:cNvSpPr/>
          <p:nvPr/>
        </p:nvSpPr>
        <p:spPr>
          <a:xfrm>
            <a:off x="3848100" y="762000"/>
            <a:ext cx="4495800" cy="1676400"/>
          </a:xfrm>
          <a:prstGeom prst="star16">
            <a:avLst>
              <a:gd name="adj" fmla="val 4022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825EA8-6631-4221-B21E-A512620F958C}"/>
              </a:ext>
            </a:extLst>
          </p:cNvPr>
          <p:cNvSpPr/>
          <p:nvPr/>
        </p:nvSpPr>
        <p:spPr>
          <a:xfrm>
            <a:off x="1257300" y="2667000"/>
            <a:ext cx="9677400" cy="2985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পাঠটি শ্রেণি কক্ষে উপস্থাপনের সময় প্রয়োজনীয় নির্দেশনা প্রতিটি স্লাইডের নিচে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সংযোজন করা হয়েছে । আশা করি সম্মানিত শিক্ষকগণ পাঠটি উপস্থাপনের পূর্বে উল্লেখিত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 নিবেন। এছাড়াও শিক্ষক প্রয়োজনবোধে তাঁর নিজস্ব কৌশল প্রয়োগ করতে পারবেন।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064142"/>
      </p:ext>
    </p:extLst>
  </p:cSld>
  <p:clrMapOvr>
    <a:masterClrMapping/>
  </p:clrMapOvr>
  <p:transition spd="slow">
    <p:cover dir="l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228600"/>
            <a:ext cx="5791200" cy="923330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ইঞ্জিনের লুব্রিকেটিং সিষ্টেম</a:t>
            </a:r>
            <a:endParaRPr 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Car Engine Oil Lubrication Automotive Appreciation - Part 9[1]">
            <a:hlinkClick r:id="" action="ppaction://media"/>
            <a:extLst>
              <a:ext uri="{FF2B5EF4-FFF2-40B4-BE49-F238E27FC236}">
                <a16:creationId xmlns:a16="http://schemas.microsoft.com/office/drawing/2014/main" id="{0525E963-A5EA-46F6-9F0E-3736C112F78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1600" y="1295400"/>
            <a:ext cx="9448800" cy="53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18884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751EA4-8898-4CFD-9F02-6344483ACFB3}"/>
              </a:ext>
            </a:extLst>
          </p:cNvPr>
          <p:cNvSpPr txBox="1"/>
          <p:nvPr/>
        </p:nvSpPr>
        <p:spPr>
          <a:xfrm>
            <a:off x="4476311" y="685800"/>
            <a:ext cx="3295650" cy="923330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ওয়েল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পাম্প</a:t>
            </a:r>
            <a:endParaRPr 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1A5321-0340-48A7-81D3-612CAC0091F7}"/>
              </a:ext>
            </a:extLst>
          </p:cNvPr>
          <p:cNvSpPr txBox="1"/>
          <p:nvPr/>
        </p:nvSpPr>
        <p:spPr>
          <a:xfrm>
            <a:off x="6118274" y="2590800"/>
            <a:ext cx="2256986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প্লাঞ্জার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টাইপ</a:t>
            </a:r>
            <a:endParaRPr lang="en-US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E58B1A-7156-412A-8892-4A892790C23C}"/>
              </a:ext>
            </a:extLst>
          </p:cNvPr>
          <p:cNvSpPr txBox="1"/>
          <p:nvPr/>
        </p:nvSpPr>
        <p:spPr>
          <a:xfrm>
            <a:off x="457200" y="2590800"/>
            <a:ext cx="1952186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গিয়ার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টাইপ</a:t>
            </a:r>
            <a:endParaRPr lang="en-US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886C68-39C6-4959-BD98-48B3C822DAF0}"/>
              </a:ext>
            </a:extLst>
          </p:cNvPr>
          <p:cNvSpPr txBox="1"/>
          <p:nvPr/>
        </p:nvSpPr>
        <p:spPr>
          <a:xfrm>
            <a:off x="9906000" y="2590800"/>
            <a:ext cx="1723586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ভেন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টাইপ</a:t>
            </a:r>
            <a:endParaRPr lang="en-US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C03B8B-2768-46F6-9964-3DB69DAAAA4D}"/>
              </a:ext>
            </a:extLst>
          </p:cNvPr>
          <p:cNvSpPr/>
          <p:nvPr/>
        </p:nvSpPr>
        <p:spPr>
          <a:xfrm>
            <a:off x="5762186" y="1600200"/>
            <a:ext cx="362243" cy="381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7C6D2F-26F4-4C08-AD34-B16430515031}"/>
              </a:ext>
            </a:extLst>
          </p:cNvPr>
          <p:cNvSpPr/>
          <p:nvPr/>
        </p:nvSpPr>
        <p:spPr>
          <a:xfrm>
            <a:off x="1304486" y="1981200"/>
            <a:ext cx="9639300" cy="2286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D1F089-CA26-4E2B-A608-789C3E39E68A}"/>
              </a:ext>
            </a:extLst>
          </p:cNvPr>
          <p:cNvSpPr/>
          <p:nvPr/>
        </p:nvSpPr>
        <p:spPr>
          <a:xfrm>
            <a:off x="1299210" y="1981200"/>
            <a:ext cx="348176" cy="6096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65E745-CB09-45FB-8563-765435AA51E8}"/>
              </a:ext>
            </a:extLst>
          </p:cNvPr>
          <p:cNvSpPr/>
          <p:nvPr/>
        </p:nvSpPr>
        <p:spPr>
          <a:xfrm>
            <a:off x="4009586" y="1981200"/>
            <a:ext cx="304800" cy="6096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BB1061-2B34-4186-A915-A32705D39972}"/>
              </a:ext>
            </a:extLst>
          </p:cNvPr>
          <p:cNvSpPr/>
          <p:nvPr/>
        </p:nvSpPr>
        <p:spPr>
          <a:xfrm>
            <a:off x="7057586" y="1981200"/>
            <a:ext cx="304800" cy="6096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4A1AF7-CBB6-4DC8-ABFA-1506C0906A58}"/>
              </a:ext>
            </a:extLst>
          </p:cNvPr>
          <p:cNvSpPr/>
          <p:nvPr/>
        </p:nvSpPr>
        <p:spPr>
          <a:xfrm>
            <a:off x="10638986" y="1981200"/>
            <a:ext cx="304800" cy="6096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F78AA9-032A-4FFE-AAC4-B0B14BEB2C86}"/>
              </a:ext>
            </a:extLst>
          </p:cNvPr>
          <p:cNvSpPr txBox="1"/>
          <p:nvPr/>
        </p:nvSpPr>
        <p:spPr>
          <a:xfrm>
            <a:off x="3124200" y="2590800"/>
            <a:ext cx="2104586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রোটারি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টাইপ</a:t>
            </a:r>
            <a:endParaRPr lang="en-US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8CC46C3-8684-404B-8C78-D7D5193A09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8" t="27190" r="27308" b="11807"/>
          <a:stretch/>
        </p:blipFill>
        <p:spPr>
          <a:xfrm>
            <a:off x="3250632" y="3429000"/>
            <a:ext cx="2473993" cy="2667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05CD231-2547-4184-89CC-9DDD78811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352800"/>
            <a:ext cx="3510946" cy="24955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F753A8E-FEE9-4FF2-AA37-9EF6F7819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3405554"/>
            <a:ext cx="3257550" cy="24765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EFAC654-2E9A-4107-B423-2C5597D791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0"/>
            <a:ext cx="30480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74742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751EA4-8898-4CFD-9F02-6344483ACFB3}"/>
              </a:ext>
            </a:extLst>
          </p:cNvPr>
          <p:cNvSpPr txBox="1"/>
          <p:nvPr/>
        </p:nvSpPr>
        <p:spPr>
          <a:xfrm>
            <a:off x="4476311" y="685800"/>
            <a:ext cx="3295650" cy="923330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ওয়েল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ফিল্টার</a:t>
            </a:r>
            <a:endParaRPr 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E58B1A-7156-412A-8892-4A892790C23C}"/>
              </a:ext>
            </a:extLst>
          </p:cNvPr>
          <p:cNvSpPr txBox="1"/>
          <p:nvPr/>
        </p:nvSpPr>
        <p:spPr>
          <a:xfrm>
            <a:off x="457200" y="2590800"/>
            <a:ext cx="388620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বাইপাস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ফিল্টার</a:t>
            </a:r>
            <a:endParaRPr lang="en-US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886C68-39C6-4959-BD98-48B3C822DAF0}"/>
              </a:ext>
            </a:extLst>
          </p:cNvPr>
          <p:cNvSpPr txBox="1"/>
          <p:nvPr/>
        </p:nvSpPr>
        <p:spPr>
          <a:xfrm>
            <a:off x="7772400" y="2590800"/>
            <a:ext cx="3857186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ফ্লো-সিস্টেম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ফিল্টার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C03B8B-2768-46F6-9964-3DB69DAAAA4D}"/>
              </a:ext>
            </a:extLst>
          </p:cNvPr>
          <p:cNvSpPr/>
          <p:nvPr/>
        </p:nvSpPr>
        <p:spPr>
          <a:xfrm>
            <a:off x="5762186" y="1600200"/>
            <a:ext cx="362243" cy="381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7C6D2F-26F4-4C08-AD34-B16430515031}"/>
              </a:ext>
            </a:extLst>
          </p:cNvPr>
          <p:cNvSpPr/>
          <p:nvPr/>
        </p:nvSpPr>
        <p:spPr>
          <a:xfrm>
            <a:off x="1304486" y="1981200"/>
            <a:ext cx="9639300" cy="2286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D1F089-CA26-4E2B-A608-789C3E39E68A}"/>
              </a:ext>
            </a:extLst>
          </p:cNvPr>
          <p:cNvSpPr/>
          <p:nvPr/>
        </p:nvSpPr>
        <p:spPr>
          <a:xfrm>
            <a:off x="1299210" y="1981200"/>
            <a:ext cx="348176" cy="6096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4A1AF7-CBB6-4DC8-ABFA-1506C0906A58}"/>
              </a:ext>
            </a:extLst>
          </p:cNvPr>
          <p:cNvSpPr/>
          <p:nvPr/>
        </p:nvSpPr>
        <p:spPr>
          <a:xfrm>
            <a:off x="10638986" y="1981200"/>
            <a:ext cx="304800" cy="6096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B4AAEE5-462F-46F5-A969-C037378B398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303563"/>
            <a:ext cx="4191000" cy="35204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D980B5-8B6E-45F1-93FA-1C2554E725F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29000"/>
            <a:ext cx="6006548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2405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67250" y="381000"/>
            <a:ext cx="2857500" cy="762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5029200"/>
            <a:ext cx="9144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প্রেসার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লুব্রিকেটিং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0FF419-FCA6-4797-9A5A-775072D91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17" b="96326" l="0" r="100000">
                        <a14:foregroundMark x1="41512" y1="72045" x2="52209" y2="627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25" y="1524000"/>
            <a:ext cx="3790950" cy="2759459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1100" y="304800"/>
            <a:ext cx="2209800" cy="9144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E24112-85D7-4239-AAB0-BA63A2FBCE6D}"/>
              </a:ext>
            </a:extLst>
          </p:cNvPr>
          <p:cNvSpPr txBox="1"/>
          <p:nvPr/>
        </p:nvSpPr>
        <p:spPr>
          <a:xfrm>
            <a:off x="2667000" y="1676400"/>
            <a:ext cx="6858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লুবিকেন্ট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ইঞ্জিনে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লুব্রিকেটিং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ওয়েল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পাম্প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ওয়েল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ফিল্টার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96A0C9-4799-461B-B2CD-4547C261B7D5}"/>
              </a:ext>
            </a:extLst>
          </p:cNvPr>
          <p:cNvSpPr/>
          <p:nvPr/>
        </p:nvSpPr>
        <p:spPr>
          <a:xfrm>
            <a:off x="3200399" y="2030581"/>
            <a:ext cx="1922585" cy="533400"/>
          </a:xfrm>
          <a:prstGeom prst="rect">
            <a:avLst/>
          </a:prstGeom>
          <a:solidFill>
            <a:srgbClr val="4C0C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7F426F-7A8E-4304-9CBE-E56EC8BA16FE}"/>
              </a:ext>
            </a:extLst>
          </p:cNvPr>
          <p:cNvSpPr/>
          <p:nvPr/>
        </p:nvSpPr>
        <p:spPr>
          <a:xfrm>
            <a:off x="3200400" y="3097381"/>
            <a:ext cx="6172200" cy="533400"/>
          </a:xfrm>
          <a:prstGeom prst="rect">
            <a:avLst/>
          </a:prstGeom>
          <a:solidFill>
            <a:srgbClr val="4C0C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E69B8B-3360-4BFF-A1E3-8BC8FD6A7F31}"/>
              </a:ext>
            </a:extLst>
          </p:cNvPr>
          <p:cNvSpPr/>
          <p:nvPr/>
        </p:nvSpPr>
        <p:spPr>
          <a:xfrm>
            <a:off x="3200400" y="4011781"/>
            <a:ext cx="4572000" cy="533400"/>
          </a:xfrm>
          <a:prstGeom prst="rect">
            <a:avLst/>
          </a:prstGeom>
          <a:solidFill>
            <a:srgbClr val="4C0C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569A14-10B1-4029-9EE4-A273D2C8F0E2}"/>
              </a:ext>
            </a:extLst>
          </p:cNvPr>
          <p:cNvSpPr/>
          <p:nvPr/>
        </p:nvSpPr>
        <p:spPr>
          <a:xfrm>
            <a:off x="3124200" y="5002381"/>
            <a:ext cx="5029200" cy="533400"/>
          </a:xfrm>
          <a:prstGeom prst="rect">
            <a:avLst/>
          </a:prstGeom>
          <a:solidFill>
            <a:srgbClr val="4C0C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D93692-FE63-4797-852D-F15940CAA783}"/>
              </a:ext>
            </a:extLst>
          </p:cNvPr>
          <p:cNvSpPr/>
          <p:nvPr/>
        </p:nvSpPr>
        <p:spPr>
          <a:xfrm>
            <a:off x="1371600" y="4876800"/>
            <a:ext cx="10134600" cy="6858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05300" y="609600"/>
            <a:ext cx="3581400" cy="9144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62EE9B-2260-4AFD-B00B-F6610B458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14" b="100000" l="7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20" y="1981200"/>
            <a:ext cx="3719359" cy="2562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0B158B-EFB2-4A14-A0F7-1294E5D6A02A}"/>
              </a:ext>
            </a:extLst>
          </p:cNvPr>
          <p:cNvSpPr txBox="1"/>
          <p:nvPr/>
        </p:nvSpPr>
        <p:spPr>
          <a:xfrm>
            <a:off x="1371600" y="4495800"/>
            <a:ext cx="1021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লুব্রিকেটিং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লুব্রিকেটিং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আনবে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200400"/>
            <a:ext cx="9144000" cy="20574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bn-IN" sz="28700" cap="none" dirty="0">
                <a:ln w="0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700" cap="none" dirty="0">
              <a:ln w="0">
                <a:solidFill>
                  <a:srgbClr val="0000CC"/>
                </a:solidFill>
              </a:ln>
              <a:solidFill>
                <a:srgbClr val="0000CC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2F8CE4-F05C-4349-98FA-3228F26C5A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28" l="1727" r="997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33400"/>
            <a:ext cx="2590800" cy="258940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3.33333E-6 L 0 -0.07223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0034EA-AEA6-4329-8886-3E314A375B07}"/>
              </a:ext>
            </a:extLst>
          </p:cNvPr>
          <p:cNvSpPr/>
          <p:nvPr/>
        </p:nvSpPr>
        <p:spPr>
          <a:xfrm>
            <a:off x="1790700" y="19929"/>
            <a:ext cx="8610600" cy="838200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800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টেকনিক্যাল</a:t>
            </a:r>
            <a:r>
              <a:rPr lang="en-US" sz="4800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4800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কলজ</a:t>
            </a:r>
            <a:r>
              <a:rPr lang="en-US" sz="4800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মেহেরপুর</a:t>
            </a:r>
            <a:endParaRPr lang="en-US" sz="48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6C162726-10EA-4E4F-9C9E-99A86BDFC533}"/>
              </a:ext>
            </a:extLst>
          </p:cNvPr>
          <p:cNvGrpSpPr/>
          <p:nvPr/>
        </p:nvGrpSpPr>
        <p:grpSpPr>
          <a:xfrm>
            <a:off x="3177252" y="806239"/>
            <a:ext cx="5837496" cy="5808241"/>
            <a:chOff x="3156990" y="566530"/>
            <a:chExt cx="5837496" cy="5808241"/>
          </a:xfrm>
        </p:grpSpPr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7AF8BEA8-0A43-45B7-A37C-48828FAF8736}"/>
                </a:ext>
              </a:extLst>
            </p:cNvPr>
            <p:cNvGrpSpPr/>
            <p:nvPr/>
          </p:nvGrpSpPr>
          <p:grpSpPr>
            <a:xfrm>
              <a:off x="3233529" y="566530"/>
              <a:ext cx="5738646" cy="5769562"/>
              <a:chOff x="3233529" y="566530"/>
              <a:chExt cx="5738646" cy="5769562"/>
            </a:xfrm>
          </p:grpSpPr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1754EE35-4154-48C1-A9BC-2019C825EF3A}"/>
                  </a:ext>
                </a:extLst>
              </p:cNvPr>
              <p:cNvGrpSpPr/>
              <p:nvPr/>
            </p:nvGrpSpPr>
            <p:grpSpPr>
              <a:xfrm rot="235044">
                <a:off x="3233530" y="56653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243" name="Circle: Hollow 242">
                  <a:extLst>
                    <a:ext uri="{FF2B5EF4-FFF2-40B4-BE49-F238E27FC236}">
                      <a16:creationId xmlns:a16="http://schemas.microsoft.com/office/drawing/2014/main" id="{398025D9-29BC-4DBA-852F-92491AC9F8F9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83461DDE-7866-4A3E-97C1-8767274F28BE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245" name="Circle: Hollow 244">
                    <a:extLst>
                      <a:ext uri="{FF2B5EF4-FFF2-40B4-BE49-F238E27FC236}">
                        <a16:creationId xmlns:a16="http://schemas.microsoft.com/office/drawing/2014/main" id="{0DC312C5-0EB7-4742-A80D-FF349BC28B2E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46" name="Arc 245">
                    <a:extLst>
                      <a:ext uri="{FF2B5EF4-FFF2-40B4-BE49-F238E27FC236}">
                        <a16:creationId xmlns:a16="http://schemas.microsoft.com/office/drawing/2014/main" id="{819AD7BD-EAAB-46ED-9630-5EFC5AF6258E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A9637CA9-E653-426C-8A08-0E6455618FB0}"/>
                  </a:ext>
                </a:extLst>
              </p:cNvPr>
              <p:cNvGrpSpPr/>
              <p:nvPr/>
            </p:nvGrpSpPr>
            <p:grpSpPr>
              <a:xfrm rot="17920692">
                <a:off x="3247235" y="61115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239" name="Circle: Hollow 238">
                  <a:extLst>
                    <a:ext uri="{FF2B5EF4-FFF2-40B4-BE49-F238E27FC236}">
                      <a16:creationId xmlns:a16="http://schemas.microsoft.com/office/drawing/2014/main" id="{368B8BD2-ACA4-4A46-BED0-34A4CC4BC2CF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40" name="Group 239">
                  <a:extLst>
                    <a:ext uri="{FF2B5EF4-FFF2-40B4-BE49-F238E27FC236}">
                      <a16:creationId xmlns:a16="http://schemas.microsoft.com/office/drawing/2014/main" id="{F9AA436B-CCBF-446C-960C-9FD8FACED739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241" name="Circle: Hollow 240">
                    <a:extLst>
                      <a:ext uri="{FF2B5EF4-FFF2-40B4-BE49-F238E27FC236}">
                        <a16:creationId xmlns:a16="http://schemas.microsoft.com/office/drawing/2014/main" id="{5038F377-4DD1-4E61-A408-1199A5EC6033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42" name="Arc 241">
                    <a:extLst>
                      <a:ext uri="{FF2B5EF4-FFF2-40B4-BE49-F238E27FC236}">
                        <a16:creationId xmlns:a16="http://schemas.microsoft.com/office/drawing/2014/main" id="{08EF9E6D-A38A-41D4-B981-8CBE7991166A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id="{C6B80D08-8701-4D1A-B7D5-D4E04CED74B1}"/>
                  </a:ext>
                </a:extLst>
              </p:cNvPr>
              <p:cNvGrpSpPr/>
              <p:nvPr/>
            </p:nvGrpSpPr>
            <p:grpSpPr>
              <a:xfrm rot="18875721">
                <a:off x="3233529" y="611152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235" name="Circle: Hollow 234">
                  <a:extLst>
                    <a:ext uri="{FF2B5EF4-FFF2-40B4-BE49-F238E27FC236}">
                      <a16:creationId xmlns:a16="http://schemas.microsoft.com/office/drawing/2014/main" id="{F1626799-6698-4276-94E1-97B64B6810B5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36" name="Group 235">
                  <a:extLst>
                    <a:ext uri="{FF2B5EF4-FFF2-40B4-BE49-F238E27FC236}">
                      <a16:creationId xmlns:a16="http://schemas.microsoft.com/office/drawing/2014/main" id="{B3ED864B-13B0-4C42-A40D-DAACEEC40EAC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237" name="Circle: Hollow 236">
                    <a:extLst>
                      <a:ext uri="{FF2B5EF4-FFF2-40B4-BE49-F238E27FC236}">
                        <a16:creationId xmlns:a16="http://schemas.microsoft.com/office/drawing/2014/main" id="{9024F703-B78E-4080-971E-87DCED31FCA1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8" name="Arc 237">
                    <a:extLst>
                      <a:ext uri="{FF2B5EF4-FFF2-40B4-BE49-F238E27FC236}">
                        <a16:creationId xmlns:a16="http://schemas.microsoft.com/office/drawing/2014/main" id="{ECAF9257-5A1F-4147-8557-18E1D780A6E3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25" name="Group 224">
                <a:extLst>
                  <a:ext uri="{FF2B5EF4-FFF2-40B4-BE49-F238E27FC236}">
                    <a16:creationId xmlns:a16="http://schemas.microsoft.com/office/drawing/2014/main" id="{DB480912-DC3F-47C7-97F5-B1AAE293D9E7}"/>
                  </a:ext>
                </a:extLst>
              </p:cNvPr>
              <p:cNvGrpSpPr/>
              <p:nvPr/>
            </p:nvGrpSpPr>
            <p:grpSpPr>
              <a:xfrm rot="20794952">
                <a:off x="3233530" y="56653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231" name="Circle: Hollow 230">
                  <a:extLst>
                    <a:ext uri="{FF2B5EF4-FFF2-40B4-BE49-F238E27FC236}">
                      <a16:creationId xmlns:a16="http://schemas.microsoft.com/office/drawing/2014/main" id="{D2E55443-6106-46A4-827D-E7085F8ECD0C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32" name="Group 231">
                  <a:extLst>
                    <a:ext uri="{FF2B5EF4-FFF2-40B4-BE49-F238E27FC236}">
                      <a16:creationId xmlns:a16="http://schemas.microsoft.com/office/drawing/2014/main" id="{EAE021B1-D9B8-4700-9534-6E18E244398C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233" name="Circle: Hollow 232">
                    <a:extLst>
                      <a:ext uri="{FF2B5EF4-FFF2-40B4-BE49-F238E27FC236}">
                        <a16:creationId xmlns:a16="http://schemas.microsoft.com/office/drawing/2014/main" id="{9F9CF738-B0BC-4425-A8CA-466B71B9A60D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4" name="Arc 233">
                    <a:extLst>
                      <a:ext uri="{FF2B5EF4-FFF2-40B4-BE49-F238E27FC236}">
                        <a16:creationId xmlns:a16="http://schemas.microsoft.com/office/drawing/2014/main" id="{BBC35014-BE4A-4F5A-98E8-286E41B21148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26" name="Group 225">
                <a:extLst>
                  <a:ext uri="{FF2B5EF4-FFF2-40B4-BE49-F238E27FC236}">
                    <a16:creationId xmlns:a16="http://schemas.microsoft.com/office/drawing/2014/main" id="{DD67A1C1-C4C3-40DB-BAFE-F8C57A24FCFE}"/>
                  </a:ext>
                </a:extLst>
              </p:cNvPr>
              <p:cNvGrpSpPr/>
              <p:nvPr/>
            </p:nvGrpSpPr>
            <p:grpSpPr>
              <a:xfrm rot="19892110">
                <a:off x="3247235" y="611151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227" name="Circle: Hollow 226">
                  <a:extLst>
                    <a:ext uri="{FF2B5EF4-FFF2-40B4-BE49-F238E27FC236}">
                      <a16:creationId xmlns:a16="http://schemas.microsoft.com/office/drawing/2014/main" id="{82CA57E6-BAFD-47A2-B9CE-E4B6A507EDD5}"/>
                    </a:ext>
                  </a:extLst>
                </p:cNvPr>
                <p:cNvSpPr/>
                <p:nvPr/>
              </p:nvSpPr>
              <p:spPr>
                <a:xfrm flipH="1" flipV="1">
                  <a:off x="5782871" y="2240815"/>
                  <a:ext cx="626258" cy="2376370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28" name="Group 227">
                  <a:extLst>
                    <a:ext uri="{FF2B5EF4-FFF2-40B4-BE49-F238E27FC236}">
                      <a16:creationId xmlns:a16="http://schemas.microsoft.com/office/drawing/2014/main" id="{E51B13D2-B786-46C7-A733-5DA7BB887564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229" name="Circle: Hollow 228">
                    <a:extLst>
                      <a:ext uri="{FF2B5EF4-FFF2-40B4-BE49-F238E27FC236}">
                        <a16:creationId xmlns:a16="http://schemas.microsoft.com/office/drawing/2014/main" id="{DCFBF060-BD64-44A7-BB7F-ADF5D9130902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0" name="Arc 229">
                    <a:extLst>
                      <a:ext uri="{FF2B5EF4-FFF2-40B4-BE49-F238E27FC236}">
                        <a16:creationId xmlns:a16="http://schemas.microsoft.com/office/drawing/2014/main" id="{DC29D8E1-C86F-45DD-B3AC-549F49AB0F17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50FB6EB1-0469-4803-9F5D-64246243193A}"/>
                </a:ext>
              </a:extLst>
            </p:cNvPr>
            <p:cNvGrpSpPr/>
            <p:nvPr/>
          </p:nvGrpSpPr>
          <p:grpSpPr>
            <a:xfrm rot="17069279">
              <a:off x="3195700" y="584939"/>
              <a:ext cx="5738646" cy="5769562"/>
              <a:chOff x="3233529" y="566530"/>
              <a:chExt cx="5738646" cy="5769562"/>
            </a:xfrm>
          </p:grpSpPr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8BA2B57A-2AC4-412F-9F6D-F809C2E4EDE7}"/>
                  </a:ext>
                </a:extLst>
              </p:cNvPr>
              <p:cNvGrpSpPr/>
              <p:nvPr/>
            </p:nvGrpSpPr>
            <p:grpSpPr>
              <a:xfrm rot="235044">
                <a:off x="3233530" y="56653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218" name="Circle: Hollow 217">
                  <a:extLst>
                    <a:ext uri="{FF2B5EF4-FFF2-40B4-BE49-F238E27FC236}">
                      <a16:creationId xmlns:a16="http://schemas.microsoft.com/office/drawing/2014/main" id="{D800825C-7595-42C7-9D66-E09946F78BF8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EE1E90CF-86C7-49AC-94F3-618575599D3A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220" name="Circle: Hollow 219">
                    <a:extLst>
                      <a:ext uri="{FF2B5EF4-FFF2-40B4-BE49-F238E27FC236}">
                        <a16:creationId xmlns:a16="http://schemas.microsoft.com/office/drawing/2014/main" id="{1BFA7DBF-9B8E-4BA9-84A4-EDB3BBA3B1DE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1" name="Arc 220">
                    <a:extLst>
                      <a:ext uri="{FF2B5EF4-FFF2-40B4-BE49-F238E27FC236}">
                        <a16:creationId xmlns:a16="http://schemas.microsoft.com/office/drawing/2014/main" id="{091DB03C-C8CF-4F41-83FA-A7EE6D7CD89D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757FD13B-6EC7-470A-9870-10BA01BE48DE}"/>
                  </a:ext>
                </a:extLst>
              </p:cNvPr>
              <p:cNvGrpSpPr/>
              <p:nvPr/>
            </p:nvGrpSpPr>
            <p:grpSpPr>
              <a:xfrm rot="17920692">
                <a:off x="3247235" y="61115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214" name="Circle: Hollow 213">
                  <a:extLst>
                    <a:ext uri="{FF2B5EF4-FFF2-40B4-BE49-F238E27FC236}">
                      <a16:creationId xmlns:a16="http://schemas.microsoft.com/office/drawing/2014/main" id="{D63F5DB5-5DFC-4B49-AF42-E25897A602D6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85D725EF-9273-4778-9147-85AFFB965D09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216" name="Circle: Hollow 215">
                    <a:extLst>
                      <a:ext uri="{FF2B5EF4-FFF2-40B4-BE49-F238E27FC236}">
                        <a16:creationId xmlns:a16="http://schemas.microsoft.com/office/drawing/2014/main" id="{908DCB5E-ABA3-4383-9401-9ED26AFCD057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7" name="Arc 216">
                    <a:extLst>
                      <a:ext uri="{FF2B5EF4-FFF2-40B4-BE49-F238E27FC236}">
                        <a16:creationId xmlns:a16="http://schemas.microsoft.com/office/drawing/2014/main" id="{A7F753EE-BFBA-444A-9CA6-6B87002DDEEB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BC5D5C92-5401-423C-96B0-12643828EEA2}"/>
                  </a:ext>
                </a:extLst>
              </p:cNvPr>
              <p:cNvGrpSpPr/>
              <p:nvPr/>
            </p:nvGrpSpPr>
            <p:grpSpPr>
              <a:xfrm rot="18875721">
                <a:off x="3233529" y="611152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210" name="Circle: Hollow 209">
                  <a:extLst>
                    <a:ext uri="{FF2B5EF4-FFF2-40B4-BE49-F238E27FC236}">
                      <a16:creationId xmlns:a16="http://schemas.microsoft.com/office/drawing/2014/main" id="{54874BFA-AB4A-4D7B-8F47-0EDBAC431186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11" name="Group 210">
                  <a:extLst>
                    <a:ext uri="{FF2B5EF4-FFF2-40B4-BE49-F238E27FC236}">
                      <a16:creationId xmlns:a16="http://schemas.microsoft.com/office/drawing/2014/main" id="{D122F0AC-E984-4388-9A07-191C41A0D23F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212" name="Circle: Hollow 211">
                    <a:extLst>
                      <a:ext uri="{FF2B5EF4-FFF2-40B4-BE49-F238E27FC236}">
                        <a16:creationId xmlns:a16="http://schemas.microsoft.com/office/drawing/2014/main" id="{79179639-ED67-4FC0-8EBD-580CFC5C8D47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3" name="Arc 212">
                    <a:extLst>
                      <a:ext uri="{FF2B5EF4-FFF2-40B4-BE49-F238E27FC236}">
                        <a16:creationId xmlns:a16="http://schemas.microsoft.com/office/drawing/2014/main" id="{667FC854-0DBA-418D-864A-57374BA9C1CD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E4C44529-396E-4075-8697-A314FF3E4194}"/>
                  </a:ext>
                </a:extLst>
              </p:cNvPr>
              <p:cNvGrpSpPr/>
              <p:nvPr/>
            </p:nvGrpSpPr>
            <p:grpSpPr>
              <a:xfrm rot="20794952">
                <a:off x="3233530" y="56653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206" name="Circle: Hollow 205">
                  <a:extLst>
                    <a:ext uri="{FF2B5EF4-FFF2-40B4-BE49-F238E27FC236}">
                      <a16:creationId xmlns:a16="http://schemas.microsoft.com/office/drawing/2014/main" id="{BE3447AE-63AE-4C87-A78B-2203A9352C6C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07" name="Group 206">
                  <a:extLst>
                    <a:ext uri="{FF2B5EF4-FFF2-40B4-BE49-F238E27FC236}">
                      <a16:creationId xmlns:a16="http://schemas.microsoft.com/office/drawing/2014/main" id="{61E4B028-B30D-453B-9C4A-F1CAF77FAED8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208" name="Circle: Hollow 207">
                    <a:extLst>
                      <a:ext uri="{FF2B5EF4-FFF2-40B4-BE49-F238E27FC236}">
                        <a16:creationId xmlns:a16="http://schemas.microsoft.com/office/drawing/2014/main" id="{FDE549C5-35AE-4E2A-960A-2AE0403702C1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9" name="Arc 208">
                    <a:extLst>
                      <a:ext uri="{FF2B5EF4-FFF2-40B4-BE49-F238E27FC236}">
                        <a16:creationId xmlns:a16="http://schemas.microsoft.com/office/drawing/2014/main" id="{71E9B42F-670C-433F-BD53-4B27AEC4B873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129F9E1D-5702-4C02-97E0-6025EDDB3328}"/>
                  </a:ext>
                </a:extLst>
              </p:cNvPr>
              <p:cNvGrpSpPr/>
              <p:nvPr/>
            </p:nvGrpSpPr>
            <p:grpSpPr>
              <a:xfrm rot="19892110">
                <a:off x="3247235" y="611151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202" name="Circle: Hollow 201">
                  <a:extLst>
                    <a:ext uri="{FF2B5EF4-FFF2-40B4-BE49-F238E27FC236}">
                      <a16:creationId xmlns:a16="http://schemas.microsoft.com/office/drawing/2014/main" id="{3138E185-22B8-4E41-8B70-59B15BBFBEEA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A82E2135-3FA8-4C5D-93C3-74D6B50365C9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204" name="Circle: Hollow 203">
                    <a:extLst>
                      <a:ext uri="{FF2B5EF4-FFF2-40B4-BE49-F238E27FC236}">
                        <a16:creationId xmlns:a16="http://schemas.microsoft.com/office/drawing/2014/main" id="{18C07F5E-BE0A-44D1-813D-4DAF4EC3949F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5" name="Arc 204">
                    <a:extLst>
                      <a:ext uri="{FF2B5EF4-FFF2-40B4-BE49-F238E27FC236}">
                        <a16:creationId xmlns:a16="http://schemas.microsoft.com/office/drawing/2014/main" id="{1191AAB6-80FC-47F2-A2AD-2CABECEF8233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FBE631BE-9EB3-4991-81C7-9A9362BE2D3D}"/>
                </a:ext>
              </a:extLst>
            </p:cNvPr>
            <p:cNvGrpSpPr/>
            <p:nvPr/>
          </p:nvGrpSpPr>
          <p:grpSpPr>
            <a:xfrm rot="12481378">
              <a:off x="3187614" y="605209"/>
              <a:ext cx="5738646" cy="5769562"/>
              <a:chOff x="3233529" y="566530"/>
              <a:chExt cx="5738646" cy="5769562"/>
            </a:xfrm>
          </p:grpSpPr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3E0B5891-000F-4FFE-962B-072C72A50F0C}"/>
                  </a:ext>
                </a:extLst>
              </p:cNvPr>
              <p:cNvGrpSpPr/>
              <p:nvPr/>
            </p:nvGrpSpPr>
            <p:grpSpPr>
              <a:xfrm rot="235044">
                <a:off x="3233530" y="56653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193" name="Circle: Hollow 192">
                  <a:extLst>
                    <a:ext uri="{FF2B5EF4-FFF2-40B4-BE49-F238E27FC236}">
                      <a16:creationId xmlns:a16="http://schemas.microsoft.com/office/drawing/2014/main" id="{AB44006C-20D7-4DF2-A436-A56F47AD8352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94" name="Group 193">
                  <a:extLst>
                    <a:ext uri="{FF2B5EF4-FFF2-40B4-BE49-F238E27FC236}">
                      <a16:creationId xmlns:a16="http://schemas.microsoft.com/office/drawing/2014/main" id="{65994AEE-2808-4783-8C01-C6AB06A14DDB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195" name="Circle: Hollow 194">
                    <a:extLst>
                      <a:ext uri="{FF2B5EF4-FFF2-40B4-BE49-F238E27FC236}">
                        <a16:creationId xmlns:a16="http://schemas.microsoft.com/office/drawing/2014/main" id="{BD4FCA60-E972-4E98-8516-2C4DB7B3427D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6" name="Arc 195">
                    <a:extLst>
                      <a:ext uri="{FF2B5EF4-FFF2-40B4-BE49-F238E27FC236}">
                        <a16:creationId xmlns:a16="http://schemas.microsoft.com/office/drawing/2014/main" id="{D3376D3E-C3AC-4234-8663-D2DDA61E9785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A14F43A0-06DC-4F13-BD46-2674288D1F07}"/>
                  </a:ext>
                </a:extLst>
              </p:cNvPr>
              <p:cNvGrpSpPr/>
              <p:nvPr/>
            </p:nvGrpSpPr>
            <p:grpSpPr>
              <a:xfrm rot="17920692">
                <a:off x="3247235" y="61115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189" name="Circle: Hollow 188">
                  <a:extLst>
                    <a:ext uri="{FF2B5EF4-FFF2-40B4-BE49-F238E27FC236}">
                      <a16:creationId xmlns:a16="http://schemas.microsoft.com/office/drawing/2014/main" id="{A2F49EB6-D26E-4F93-ADCD-7DDD0637897F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90" name="Group 189">
                  <a:extLst>
                    <a:ext uri="{FF2B5EF4-FFF2-40B4-BE49-F238E27FC236}">
                      <a16:creationId xmlns:a16="http://schemas.microsoft.com/office/drawing/2014/main" id="{B00862AE-742F-4B6C-9863-A2A9806882EA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191" name="Circle: Hollow 190">
                    <a:extLst>
                      <a:ext uri="{FF2B5EF4-FFF2-40B4-BE49-F238E27FC236}">
                        <a16:creationId xmlns:a16="http://schemas.microsoft.com/office/drawing/2014/main" id="{29F6B19A-566B-45D4-A333-1B8DDC446E1B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2" name="Arc 191">
                    <a:extLst>
                      <a:ext uri="{FF2B5EF4-FFF2-40B4-BE49-F238E27FC236}">
                        <a16:creationId xmlns:a16="http://schemas.microsoft.com/office/drawing/2014/main" id="{3760997B-1081-48DA-873F-824F260D69E9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5A04E926-59E0-40A4-8502-670082B50C37}"/>
                  </a:ext>
                </a:extLst>
              </p:cNvPr>
              <p:cNvGrpSpPr/>
              <p:nvPr/>
            </p:nvGrpSpPr>
            <p:grpSpPr>
              <a:xfrm rot="18875721">
                <a:off x="3233529" y="611152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185" name="Circle: Hollow 184">
                  <a:extLst>
                    <a:ext uri="{FF2B5EF4-FFF2-40B4-BE49-F238E27FC236}">
                      <a16:creationId xmlns:a16="http://schemas.microsoft.com/office/drawing/2014/main" id="{DACBE75F-F555-466B-B244-442419A131BF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8E5C7B25-A044-49CF-932D-6E748E855F4C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187" name="Circle: Hollow 186">
                    <a:extLst>
                      <a:ext uri="{FF2B5EF4-FFF2-40B4-BE49-F238E27FC236}">
                        <a16:creationId xmlns:a16="http://schemas.microsoft.com/office/drawing/2014/main" id="{DEDB7B15-C58C-402E-B1B7-7E775363A006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8" name="Arc 187">
                    <a:extLst>
                      <a:ext uri="{FF2B5EF4-FFF2-40B4-BE49-F238E27FC236}">
                        <a16:creationId xmlns:a16="http://schemas.microsoft.com/office/drawing/2014/main" id="{B3DD2799-D002-4370-A5A8-DFF4B08CDD60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997EBF7A-AD29-4C1C-8A1E-C80E6B1B6370}"/>
                  </a:ext>
                </a:extLst>
              </p:cNvPr>
              <p:cNvGrpSpPr/>
              <p:nvPr/>
            </p:nvGrpSpPr>
            <p:grpSpPr>
              <a:xfrm rot="20794952">
                <a:off x="3233530" y="56653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181" name="Circle: Hollow 180">
                  <a:extLst>
                    <a:ext uri="{FF2B5EF4-FFF2-40B4-BE49-F238E27FC236}">
                      <a16:creationId xmlns:a16="http://schemas.microsoft.com/office/drawing/2014/main" id="{8649E30F-3C00-44D6-B8E8-3AB9E6E40431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2268838"/>
                  <a:ext cx="715618" cy="2320324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82" name="Group 181">
                  <a:extLst>
                    <a:ext uri="{FF2B5EF4-FFF2-40B4-BE49-F238E27FC236}">
                      <a16:creationId xmlns:a16="http://schemas.microsoft.com/office/drawing/2014/main" id="{A3C32D63-6E4F-4D01-B764-A510ABDCB8F6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183" name="Circle: Hollow 182">
                    <a:extLst>
                      <a:ext uri="{FF2B5EF4-FFF2-40B4-BE49-F238E27FC236}">
                        <a16:creationId xmlns:a16="http://schemas.microsoft.com/office/drawing/2014/main" id="{2376A886-028A-4420-AAFE-FAE10EE829AE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" name="Arc 183">
                    <a:extLst>
                      <a:ext uri="{FF2B5EF4-FFF2-40B4-BE49-F238E27FC236}">
                        <a16:creationId xmlns:a16="http://schemas.microsoft.com/office/drawing/2014/main" id="{8A3F23B0-667C-42B8-8719-1CFAB068EC12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6" name="Group 175">
                <a:extLst>
                  <a:ext uri="{FF2B5EF4-FFF2-40B4-BE49-F238E27FC236}">
                    <a16:creationId xmlns:a16="http://schemas.microsoft.com/office/drawing/2014/main" id="{A9880C55-75F3-4C8F-98AF-B07076E8F572}"/>
                  </a:ext>
                </a:extLst>
              </p:cNvPr>
              <p:cNvGrpSpPr/>
              <p:nvPr/>
            </p:nvGrpSpPr>
            <p:grpSpPr>
              <a:xfrm rot="19892110">
                <a:off x="3247235" y="611151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177" name="Circle: Hollow 176">
                  <a:extLst>
                    <a:ext uri="{FF2B5EF4-FFF2-40B4-BE49-F238E27FC236}">
                      <a16:creationId xmlns:a16="http://schemas.microsoft.com/office/drawing/2014/main" id="{2C8D9EEE-71F5-40AB-82F7-78B3AC396D4F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2360634"/>
                  <a:ext cx="715618" cy="2136732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78" name="Group 177">
                  <a:extLst>
                    <a:ext uri="{FF2B5EF4-FFF2-40B4-BE49-F238E27FC236}">
                      <a16:creationId xmlns:a16="http://schemas.microsoft.com/office/drawing/2014/main" id="{27E0E4A2-FFAB-40CF-8132-620791D149FF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179" name="Circle: Hollow 178">
                    <a:extLst>
                      <a:ext uri="{FF2B5EF4-FFF2-40B4-BE49-F238E27FC236}">
                        <a16:creationId xmlns:a16="http://schemas.microsoft.com/office/drawing/2014/main" id="{80887D13-9C96-4314-9E5A-72BC88A7FB8F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0" name="Arc 179">
                    <a:extLst>
                      <a:ext uri="{FF2B5EF4-FFF2-40B4-BE49-F238E27FC236}">
                        <a16:creationId xmlns:a16="http://schemas.microsoft.com/office/drawing/2014/main" id="{CB1B40E3-A750-47EF-887E-DCA9471B6C96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4CB5E2CE-BAE1-4E77-93E3-72505E9CFD24}"/>
                </a:ext>
              </a:extLst>
            </p:cNvPr>
            <p:cNvGrpSpPr/>
            <p:nvPr/>
          </p:nvGrpSpPr>
          <p:grpSpPr>
            <a:xfrm rot="7827668">
              <a:off x="3172448" y="588838"/>
              <a:ext cx="5738646" cy="5769562"/>
              <a:chOff x="3233529" y="566530"/>
              <a:chExt cx="5738646" cy="5769562"/>
            </a:xfrm>
          </p:grpSpPr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7D6DD7FD-9F96-4D76-BD4B-678C7B1B2453}"/>
                  </a:ext>
                </a:extLst>
              </p:cNvPr>
              <p:cNvGrpSpPr/>
              <p:nvPr/>
            </p:nvGrpSpPr>
            <p:grpSpPr>
              <a:xfrm rot="235044">
                <a:off x="3233530" y="56653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168" name="Circle: Hollow 167">
                  <a:extLst>
                    <a:ext uri="{FF2B5EF4-FFF2-40B4-BE49-F238E27FC236}">
                      <a16:creationId xmlns:a16="http://schemas.microsoft.com/office/drawing/2014/main" id="{CFE26310-35D3-43AC-9C52-75A8613BD793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8C9705A9-2616-4951-A2D8-B298ACEA5ABE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170" name="Circle: Hollow 169">
                    <a:extLst>
                      <a:ext uri="{FF2B5EF4-FFF2-40B4-BE49-F238E27FC236}">
                        <a16:creationId xmlns:a16="http://schemas.microsoft.com/office/drawing/2014/main" id="{F8E93F92-517D-419D-ACF5-DE396088A443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1" name="Arc 170">
                    <a:extLst>
                      <a:ext uri="{FF2B5EF4-FFF2-40B4-BE49-F238E27FC236}">
                        <a16:creationId xmlns:a16="http://schemas.microsoft.com/office/drawing/2014/main" id="{69706D17-2337-446F-896A-A8ACE5DB3D6E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BD43D0A8-CA72-4261-8720-075A111B2FA0}"/>
                  </a:ext>
                </a:extLst>
              </p:cNvPr>
              <p:cNvGrpSpPr/>
              <p:nvPr/>
            </p:nvGrpSpPr>
            <p:grpSpPr>
              <a:xfrm rot="17920692">
                <a:off x="3247235" y="61115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164" name="Circle: Hollow 163">
                  <a:extLst>
                    <a:ext uri="{FF2B5EF4-FFF2-40B4-BE49-F238E27FC236}">
                      <a16:creationId xmlns:a16="http://schemas.microsoft.com/office/drawing/2014/main" id="{B3CDCFC3-88EA-422D-A39B-89A1E52959F9}"/>
                    </a:ext>
                  </a:extLst>
                </p:cNvPr>
                <p:cNvSpPr/>
                <p:nvPr/>
              </p:nvSpPr>
              <p:spPr>
                <a:xfrm rot="20597840" flipH="1" flipV="1">
                  <a:off x="5536739" y="2300254"/>
                  <a:ext cx="1118522" cy="2257492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099EA303-D64C-4E53-B26F-1EC0FA1CC7D3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166" name="Circle: Hollow 165">
                    <a:extLst>
                      <a:ext uri="{FF2B5EF4-FFF2-40B4-BE49-F238E27FC236}">
                        <a16:creationId xmlns:a16="http://schemas.microsoft.com/office/drawing/2014/main" id="{0A2E0B41-036E-4164-880D-A38639AE179B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7" name="Arc 166">
                    <a:extLst>
                      <a:ext uri="{FF2B5EF4-FFF2-40B4-BE49-F238E27FC236}">
                        <a16:creationId xmlns:a16="http://schemas.microsoft.com/office/drawing/2014/main" id="{67D3BC51-D387-4EBD-9A20-89F2224FC54A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AFF540C7-46BF-47A4-B23D-A2F9A1124734}"/>
                  </a:ext>
                </a:extLst>
              </p:cNvPr>
              <p:cNvGrpSpPr/>
              <p:nvPr/>
            </p:nvGrpSpPr>
            <p:grpSpPr>
              <a:xfrm rot="18875721">
                <a:off x="3233529" y="611152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162" name="Circle: Hollow 161">
                  <a:extLst>
                    <a:ext uri="{FF2B5EF4-FFF2-40B4-BE49-F238E27FC236}">
                      <a16:creationId xmlns:a16="http://schemas.microsoft.com/office/drawing/2014/main" id="{AEF7D746-F3C5-4723-8ED4-682318186FB4}"/>
                    </a:ext>
                  </a:extLst>
                </p:cNvPr>
                <p:cNvSpPr/>
                <p:nvPr/>
              </p:nvSpPr>
              <p:spPr>
                <a:xfrm>
                  <a:off x="3233530" y="566530"/>
                  <a:ext cx="5724940" cy="5724940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3" name="Arc 162">
                  <a:extLst>
                    <a:ext uri="{FF2B5EF4-FFF2-40B4-BE49-F238E27FC236}">
                      <a16:creationId xmlns:a16="http://schemas.microsoft.com/office/drawing/2014/main" id="{8BBC8BA7-DBFB-473C-819F-7C0BF3534EC1}"/>
                    </a:ext>
                  </a:extLst>
                </p:cNvPr>
                <p:cNvSpPr/>
                <p:nvPr/>
              </p:nvSpPr>
              <p:spPr>
                <a:xfrm rot="10384530">
                  <a:off x="5633578" y="682977"/>
                  <a:ext cx="675860" cy="2435869"/>
                </a:xfrm>
                <a:prstGeom prst="arc">
                  <a:avLst>
                    <a:gd name="adj1" fmla="val 16437847"/>
                    <a:gd name="adj2" fmla="val 5034335"/>
                  </a:avLst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FADD2444-3277-4C0C-AD06-CCFA27C19D57}"/>
                  </a:ext>
                </a:extLst>
              </p:cNvPr>
              <p:cNvGrpSpPr/>
              <p:nvPr/>
            </p:nvGrpSpPr>
            <p:grpSpPr>
              <a:xfrm rot="20794952">
                <a:off x="3233530" y="56653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158" name="Circle: Hollow 157">
                  <a:extLst>
                    <a:ext uri="{FF2B5EF4-FFF2-40B4-BE49-F238E27FC236}">
                      <a16:creationId xmlns:a16="http://schemas.microsoft.com/office/drawing/2014/main" id="{92A558DE-B2B7-44C5-8BE5-4346066F4196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2261129"/>
                  <a:ext cx="715618" cy="2335742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CD6C175F-AC17-4245-8057-3D378778F6A0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160" name="Circle: Hollow 159">
                    <a:extLst>
                      <a:ext uri="{FF2B5EF4-FFF2-40B4-BE49-F238E27FC236}">
                        <a16:creationId xmlns:a16="http://schemas.microsoft.com/office/drawing/2014/main" id="{AB8923CC-E607-4C88-B9AE-D6BD4D643534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1" name="Arc 160">
                    <a:extLst>
                      <a:ext uri="{FF2B5EF4-FFF2-40B4-BE49-F238E27FC236}">
                        <a16:creationId xmlns:a16="http://schemas.microsoft.com/office/drawing/2014/main" id="{ABB0A8B3-7278-4126-AAD6-1DA9023BA03B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DB1E0B3E-EA07-486C-B23D-B193E4269625}"/>
                  </a:ext>
                </a:extLst>
              </p:cNvPr>
              <p:cNvGrpSpPr/>
              <p:nvPr/>
            </p:nvGrpSpPr>
            <p:grpSpPr>
              <a:xfrm rot="19892110">
                <a:off x="3247235" y="611152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156" name="Circle: Hollow 155">
                  <a:extLst>
                    <a:ext uri="{FF2B5EF4-FFF2-40B4-BE49-F238E27FC236}">
                      <a16:creationId xmlns:a16="http://schemas.microsoft.com/office/drawing/2014/main" id="{008D9F60-CDEC-411B-A6F0-78967CDFDCC7}"/>
                    </a:ext>
                  </a:extLst>
                </p:cNvPr>
                <p:cNvSpPr/>
                <p:nvPr/>
              </p:nvSpPr>
              <p:spPr>
                <a:xfrm>
                  <a:off x="3233530" y="566530"/>
                  <a:ext cx="5724940" cy="5724940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7" name="Arc 156">
                  <a:extLst>
                    <a:ext uri="{FF2B5EF4-FFF2-40B4-BE49-F238E27FC236}">
                      <a16:creationId xmlns:a16="http://schemas.microsoft.com/office/drawing/2014/main" id="{6E6DF1B7-5368-43A7-8EF1-6FF8FC2F0805}"/>
                    </a:ext>
                  </a:extLst>
                </p:cNvPr>
                <p:cNvSpPr/>
                <p:nvPr/>
              </p:nvSpPr>
              <p:spPr>
                <a:xfrm rot="10384530">
                  <a:off x="5633578" y="682977"/>
                  <a:ext cx="675860" cy="2435869"/>
                </a:xfrm>
                <a:prstGeom prst="arc">
                  <a:avLst>
                    <a:gd name="adj1" fmla="val 16437847"/>
                    <a:gd name="adj2" fmla="val 5034335"/>
                  </a:avLst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15F267A7-BA13-4579-9AAD-A3B335136CBD}"/>
                </a:ext>
              </a:extLst>
            </p:cNvPr>
            <p:cNvGrpSpPr/>
            <p:nvPr/>
          </p:nvGrpSpPr>
          <p:grpSpPr>
            <a:xfrm rot="2922498">
              <a:off x="3240382" y="597354"/>
              <a:ext cx="5738646" cy="5769562"/>
              <a:chOff x="3233529" y="566530"/>
              <a:chExt cx="5738646" cy="5769562"/>
            </a:xfrm>
          </p:grpSpPr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97D72555-2F0C-40EA-806C-A6FFE3943F5B}"/>
                  </a:ext>
                </a:extLst>
              </p:cNvPr>
              <p:cNvGrpSpPr/>
              <p:nvPr/>
            </p:nvGrpSpPr>
            <p:grpSpPr>
              <a:xfrm rot="235044">
                <a:off x="3233530" y="56653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149" name="Circle: Hollow 148">
                  <a:extLst>
                    <a:ext uri="{FF2B5EF4-FFF2-40B4-BE49-F238E27FC236}">
                      <a16:creationId xmlns:a16="http://schemas.microsoft.com/office/drawing/2014/main" id="{1B53A085-262E-4962-8D63-8FB342136FA5}"/>
                    </a:ext>
                  </a:extLst>
                </p:cNvPr>
                <p:cNvSpPr/>
                <p:nvPr/>
              </p:nvSpPr>
              <p:spPr>
                <a:xfrm>
                  <a:off x="3233530" y="566530"/>
                  <a:ext cx="5724940" cy="5724940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0" name="Arc 149">
                  <a:extLst>
                    <a:ext uri="{FF2B5EF4-FFF2-40B4-BE49-F238E27FC236}">
                      <a16:creationId xmlns:a16="http://schemas.microsoft.com/office/drawing/2014/main" id="{983D0FAA-E8DF-49C5-ADAE-AFD1F4486407}"/>
                    </a:ext>
                  </a:extLst>
                </p:cNvPr>
                <p:cNvSpPr/>
                <p:nvPr/>
              </p:nvSpPr>
              <p:spPr>
                <a:xfrm rot="10384530">
                  <a:off x="5633578" y="682977"/>
                  <a:ext cx="675860" cy="2435869"/>
                </a:xfrm>
                <a:prstGeom prst="arc">
                  <a:avLst>
                    <a:gd name="adj1" fmla="val 16437847"/>
                    <a:gd name="adj2" fmla="val 5034335"/>
                  </a:avLst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42AAB5BE-E5C7-4E8A-AE6D-DAEB398DF975}"/>
                  </a:ext>
                </a:extLst>
              </p:cNvPr>
              <p:cNvGrpSpPr/>
              <p:nvPr/>
            </p:nvGrpSpPr>
            <p:grpSpPr>
              <a:xfrm rot="17920692">
                <a:off x="3247235" y="61115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145" name="Circle: Hollow 144">
                  <a:extLst>
                    <a:ext uri="{FF2B5EF4-FFF2-40B4-BE49-F238E27FC236}">
                      <a16:creationId xmlns:a16="http://schemas.microsoft.com/office/drawing/2014/main" id="{86D97E21-E898-47BB-90D1-021DAFA598EC}"/>
                    </a:ext>
                  </a:extLst>
                </p:cNvPr>
                <p:cNvSpPr/>
                <p:nvPr/>
              </p:nvSpPr>
              <p:spPr>
                <a:xfrm flipH="1" flipV="1">
                  <a:off x="4971775" y="3048162"/>
                  <a:ext cx="2248450" cy="761676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46" name="Group 145">
                  <a:extLst>
                    <a:ext uri="{FF2B5EF4-FFF2-40B4-BE49-F238E27FC236}">
                      <a16:creationId xmlns:a16="http://schemas.microsoft.com/office/drawing/2014/main" id="{0EF52D8E-5FE2-4BD4-9D72-10608AF6D3A4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147" name="Circle: Hollow 146">
                    <a:extLst>
                      <a:ext uri="{FF2B5EF4-FFF2-40B4-BE49-F238E27FC236}">
                        <a16:creationId xmlns:a16="http://schemas.microsoft.com/office/drawing/2014/main" id="{A0055770-380D-4CDC-AA15-08A6A24C0790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8" name="Arc 147">
                    <a:extLst>
                      <a:ext uri="{FF2B5EF4-FFF2-40B4-BE49-F238E27FC236}">
                        <a16:creationId xmlns:a16="http://schemas.microsoft.com/office/drawing/2014/main" id="{F47B2908-ED75-4087-8D35-2800A61E4D1E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910FEE8F-79BC-467E-B7A9-90BB77D02D70}"/>
                  </a:ext>
                </a:extLst>
              </p:cNvPr>
              <p:cNvGrpSpPr/>
              <p:nvPr/>
            </p:nvGrpSpPr>
            <p:grpSpPr>
              <a:xfrm rot="18875721">
                <a:off x="3233529" y="611152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143" name="Circle: Hollow 142">
                  <a:extLst>
                    <a:ext uri="{FF2B5EF4-FFF2-40B4-BE49-F238E27FC236}">
                      <a16:creationId xmlns:a16="http://schemas.microsoft.com/office/drawing/2014/main" id="{F17DD8CB-6601-4530-8FED-5F742DB4A763}"/>
                    </a:ext>
                  </a:extLst>
                </p:cNvPr>
                <p:cNvSpPr/>
                <p:nvPr/>
              </p:nvSpPr>
              <p:spPr>
                <a:xfrm>
                  <a:off x="3233530" y="566530"/>
                  <a:ext cx="5724940" cy="5724940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4" name="Arc 143">
                  <a:extLst>
                    <a:ext uri="{FF2B5EF4-FFF2-40B4-BE49-F238E27FC236}">
                      <a16:creationId xmlns:a16="http://schemas.microsoft.com/office/drawing/2014/main" id="{CCC29580-0526-493E-B3A4-84EE2ABA8E66}"/>
                    </a:ext>
                  </a:extLst>
                </p:cNvPr>
                <p:cNvSpPr/>
                <p:nvPr/>
              </p:nvSpPr>
              <p:spPr>
                <a:xfrm rot="10384530">
                  <a:off x="5633578" y="682977"/>
                  <a:ext cx="675860" cy="2435869"/>
                </a:xfrm>
                <a:prstGeom prst="arc">
                  <a:avLst>
                    <a:gd name="adj1" fmla="val 16437847"/>
                    <a:gd name="adj2" fmla="val 5034335"/>
                  </a:avLst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5E7AA6DF-EB90-4AA6-A012-DAC619A6E94C}"/>
                  </a:ext>
                </a:extLst>
              </p:cNvPr>
              <p:cNvGrpSpPr/>
              <p:nvPr/>
            </p:nvGrpSpPr>
            <p:grpSpPr>
              <a:xfrm rot="20794952">
                <a:off x="3233530" y="56653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141" name="Circle: Hollow 140">
                  <a:extLst>
                    <a:ext uri="{FF2B5EF4-FFF2-40B4-BE49-F238E27FC236}">
                      <a16:creationId xmlns:a16="http://schemas.microsoft.com/office/drawing/2014/main" id="{37CD7930-BCD2-4A05-B7D6-F54B1E1E3EE0}"/>
                    </a:ext>
                  </a:extLst>
                </p:cNvPr>
                <p:cNvSpPr/>
                <p:nvPr/>
              </p:nvSpPr>
              <p:spPr>
                <a:xfrm>
                  <a:off x="3233530" y="566530"/>
                  <a:ext cx="5724940" cy="5724940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2" name="Arc 141">
                  <a:extLst>
                    <a:ext uri="{FF2B5EF4-FFF2-40B4-BE49-F238E27FC236}">
                      <a16:creationId xmlns:a16="http://schemas.microsoft.com/office/drawing/2014/main" id="{B87CAD5E-D6E1-4270-81BF-EA3828ADE11C}"/>
                    </a:ext>
                  </a:extLst>
                </p:cNvPr>
                <p:cNvSpPr/>
                <p:nvPr/>
              </p:nvSpPr>
              <p:spPr>
                <a:xfrm rot="10384530">
                  <a:off x="5633578" y="682977"/>
                  <a:ext cx="675860" cy="2435869"/>
                </a:xfrm>
                <a:prstGeom prst="arc">
                  <a:avLst>
                    <a:gd name="adj1" fmla="val 16437847"/>
                    <a:gd name="adj2" fmla="val 5034335"/>
                  </a:avLst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07BFDCE-F3FB-4F88-A158-3246F37DE195}"/>
                  </a:ext>
                </a:extLst>
              </p:cNvPr>
              <p:cNvGrpSpPr/>
              <p:nvPr/>
            </p:nvGrpSpPr>
            <p:grpSpPr>
              <a:xfrm rot="19892110">
                <a:off x="3247235" y="611151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139" name="Circle: Hollow 138">
                  <a:extLst>
                    <a:ext uri="{FF2B5EF4-FFF2-40B4-BE49-F238E27FC236}">
                      <a16:creationId xmlns:a16="http://schemas.microsoft.com/office/drawing/2014/main" id="{367906B6-A968-40FA-9E4C-6325E88E8F18}"/>
                    </a:ext>
                  </a:extLst>
                </p:cNvPr>
                <p:cNvSpPr/>
                <p:nvPr/>
              </p:nvSpPr>
              <p:spPr>
                <a:xfrm>
                  <a:off x="3233530" y="566530"/>
                  <a:ext cx="5724940" cy="5724940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0" name="Arc 139">
                  <a:extLst>
                    <a:ext uri="{FF2B5EF4-FFF2-40B4-BE49-F238E27FC236}">
                      <a16:creationId xmlns:a16="http://schemas.microsoft.com/office/drawing/2014/main" id="{7638B1B7-CA61-4923-89F1-A05C566B7F01}"/>
                    </a:ext>
                  </a:extLst>
                </p:cNvPr>
                <p:cNvSpPr/>
                <p:nvPr/>
              </p:nvSpPr>
              <p:spPr>
                <a:xfrm rot="10384530">
                  <a:off x="5633578" y="682977"/>
                  <a:ext cx="675860" cy="2435869"/>
                </a:xfrm>
                <a:prstGeom prst="arc">
                  <a:avLst>
                    <a:gd name="adj1" fmla="val 16437847"/>
                    <a:gd name="adj2" fmla="val 5034335"/>
                  </a:avLst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23" name="Oval 122">
            <a:extLst>
              <a:ext uri="{FF2B5EF4-FFF2-40B4-BE49-F238E27FC236}">
                <a16:creationId xmlns:a16="http://schemas.microsoft.com/office/drawing/2014/main" id="{0AB9BF9D-5120-400B-B94A-4233E82F2DD6}"/>
              </a:ext>
            </a:extLst>
          </p:cNvPr>
          <p:cNvSpPr/>
          <p:nvPr/>
        </p:nvSpPr>
        <p:spPr>
          <a:xfrm>
            <a:off x="4766037" y="2473635"/>
            <a:ext cx="2420724" cy="242072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735B4A6-19AD-447F-8F1E-914938392D17}"/>
              </a:ext>
            </a:extLst>
          </p:cNvPr>
          <p:cNvSpPr txBox="1"/>
          <p:nvPr/>
        </p:nvSpPr>
        <p:spPr>
          <a:xfrm>
            <a:off x="4545943" y="4488098"/>
            <a:ext cx="2784721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WELCOME</a:t>
            </a: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CD0AAD64-F5F1-4476-BFCB-C14ACC47EA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8" b="90061" l="2162" r="899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7" t="3608" r="21902" b="10597"/>
          <a:stretch/>
        </p:blipFill>
        <p:spPr>
          <a:xfrm>
            <a:off x="3840479" y="1463046"/>
            <a:ext cx="4473527" cy="454386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EAFE3375-AFAA-4331-B278-E2CF0554E20B}"/>
              </a:ext>
            </a:extLst>
          </p:cNvPr>
          <p:cNvSpPr/>
          <p:nvPr/>
        </p:nvSpPr>
        <p:spPr>
          <a:xfrm>
            <a:off x="3505200" y="3100760"/>
            <a:ext cx="4953000" cy="1676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199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00CC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4E211E-84E2-4F4F-8FCC-8EC72C4F4B59}"/>
              </a:ext>
            </a:extLst>
          </p:cNvPr>
          <p:cNvSpPr>
            <a:spLocks noGrp="1"/>
          </p:cNvSpPr>
          <p:nvPr/>
        </p:nvSpPr>
        <p:spPr>
          <a:xfrm>
            <a:off x="2476500" y="4267200"/>
            <a:ext cx="72390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AB3CD8-1C6A-4A4A-9B6E-C8E9319EC184}"/>
              </a:ext>
            </a:extLst>
          </p:cNvPr>
          <p:cNvSpPr txBox="1">
            <a:spLocks/>
          </p:cNvSpPr>
          <p:nvPr/>
        </p:nvSpPr>
        <p:spPr>
          <a:xfrm>
            <a:off x="7315200" y="609600"/>
            <a:ext cx="3480855" cy="7499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A556568-C9FB-409D-B443-4F9BCBED6C33}"/>
              </a:ext>
            </a:extLst>
          </p:cNvPr>
          <p:cNvSpPr txBox="1">
            <a:spLocks/>
          </p:cNvSpPr>
          <p:nvPr/>
        </p:nvSpPr>
        <p:spPr>
          <a:xfrm>
            <a:off x="6425994" y="5105400"/>
            <a:ext cx="5283613" cy="9906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লুব্রিকেটিং</a:t>
            </a:r>
            <a:r>
              <a:rPr lang="en-US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endParaRPr lang="en-US" sz="3600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9C1E9A-58AC-47FD-A1C7-3A3E1216AA2D}"/>
              </a:ext>
            </a:extLst>
          </p:cNvPr>
          <p:cNvSpPr/>
          <p:nvPr/>
        </p:nvSpPr>
        <p:spPr>
          <a:xfrm>
            <a:off x="6324600" y="381000"/>
            <a:ext cx="5486400" cy="6248400"/>
          </a:xfrm>
          <a:prstGeom prst="rect">
            <a:avLst/>
          </a:prstGeom>
          <a:noFill/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01D5EC8-EB46-41C9-AE24-120A5FDFD083}"/>
              </a:ext>
            </a:extLst>
          </p:cNvPr>
          <p:cNvSpPr/>
          <p:nvPr/>
        </p:nvSpPr>
        <p:spPr>
          <a:xfrm>
            <a:off x="7235065" y="2438400"/>
            <a:ext cx="3665471" cy="62468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মেশিনারি-2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8C32F78-C62B-4289-9FA4-924A19AAFB2C}"/>
              </a:ext>
            </a:extLst>
          </p:cNvPr>
          <p:cNvSpPr/>
          <p:nvPr/>
        </p:nvSpPr>
        <p:spPr>
          <a:xfrm>
            <a:off x="7327373" y="1600200"/>
            <a:ext cx="3480854" cy="61112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F6983F3-98CA-4A4B-B3EB-ADA879C354BD}"/>
              </a:ext>
            </a:extLst>
          </p:cNvPr>
          <p:cNvSpPr/>
          <p:nvPr/>
        </p:nvSpPr>
        <p:spPr>
          <a:xfrm>
            <a:off x="7508141" y="4337540"/>
            <a:ext cx="3119318" cy="61157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ED178D8-27DF-4092-AF2A-B95DB0F2E1A2}"/>
              </a:ext>
            </a:extLst>
          </p:cNvPr>
          <p:cNvSpPr/>
          <p:nvPr/>
        </p:nvSpPr>
        <p:spPr>
          <a:xfrm>
            <a:off x="7601706" y="3429000"/>
            <a:ext cx="2932189" cy="593195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2.6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A8B64D7-72A9-4051-94E0-A711DE5F1209}"/>
              </a:ext>
            </a:extLst>
          </p:cNvPr>
          <p:cNvGrpSpPr/>
          <p:nvPr/>
        </p:nvGrpSpPr>
        <p:grpSpPr>
          <a:xfrm>
            <a:off x="228600" y="381000"/>
            <a:ext cx="5504543" cy="6295571"/>
            <a:chOff x="228600" y="381000"/>
            <a:chExt cx="5504543" cy="629557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899C899-4120-46C5-9FF9-4044FBF50E53}"/>
                </a:ext>
              </a:extLst>
            </p:cNvPr>
            <p:cNvSpPr/>
            <p:nvPr/>
          </p:nvSpPr>
          <p:spPr>
            <a:xfrm>
              <a:off x="228600" y="381000"/>
              <a:ext cx="5504543" cy="6295571"/>
            </a:xfrm>
            <a:prstGeom prst="rect">
              <a:avLst/>
            </a:prstGeom>
            <a:solidFill>
              <a:srgbClr val="000066"/>
            </a:solidFill>
            <a:ln w="571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873EC37-D0BA-4C1E-932A-8269EC2800D1}"/>
                </a:ext>
              </a:extLst>
            </p:cNvPr>
            <p:cNvSpPr/>
            <p:nvPr/>
          </p:nvSpPr>
          <p:spPr>
            <a:xfrm>
              <a:off x="1075872" y="451340"/>
              <a:ext cx="3733800" cy="762000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ea typeface="MS Mincho" panose="02020609040205080304" pitchFamily="49" charset="-128"/>
                  <a:cs typeface="NikoshBAN" panose="02000000000000000000" pitchFamily="2" charset="0"/>
                </a:rPr>
                <a:t>শিক্ষক</a:t>
              </a:r>
              <a:r>
                <a:rPr lang="en-US" sz="5400" b="1" dirty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ea typeface="MS Mincho" panose="02020609040205080304" pitchFamily="49" charset="-128"/>
                  <a:cs typeface="NikoshBAN" panose="02000000000000000000" pitchFamily="2" charset="0"/>
                </a:rPr>
                <a:t> </a:t>
              </a:r>
              <a:r>
                <a:rPr lang="en-US" sz="5400" b="1" dirty="0" err="1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ea typeface="MS Mincho" panose="02020609040205080304" pitchFamily="49" charset="-128"/>
                  <a:cs typeface="NikoshBAN" panose="02000000000000000000" pitchFamily="2" charset="0"/>
                </a:rPr>
                <a:t>পরিচিতি</a:t>
              </a:r>
              <a:endParaRPr lang="en-US" sz="54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ea typeface="MS Mincho" panose="02020609040205080304" pitchFamily="49" charset="-128"/>
                <a:cs typeface="NikoshBAN" panose="02000000000000000000" pitchFamily="2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9C48D93-E373-4BDE-8CD8-F9FBE7A3E2EC}"/>
                </a:ext>
              </a:extLst>
            </p:cNvPr>
            <p:cNvSpPr/>
            <p:nvPr/>
          </p:nvSpPr>
          <p:spPr>
            <a:xfrm>
              <a:off x="275772" y="3886200"/>
              <a:ext cx="5334000" cy="2667000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latin typeface="NikoshBAN" panose="02000000000000000000" pitchFamily="2" charset="0"/>
                  <a:ea typeface="MS Mincho" panose="02020609040205080304" pitchFamily="49" charset="-128"/>
                  <a:cs typeface="NikoshBAN" panose="02000000000000000000" pitchFamily="2" charset="0"/>
                </a:rPr>
                <a:t>প্রকৌঃ</a:t>
              </a:r>
              <a:r>
                <a:rPr lang="en-US" sz="3200" dirty="0">
                  <a:latin typeface="NikoshBAN" panose="02000000000000000000" pitchFamily="2" charset="0"/>
                  <a:ea typeface="MS Mincho" panose="02020609040205080304" pitchFamily="49" charset="-128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ea typeface="MS Mincho" panose="02020609040205080304" pitchFamily="49" charset="-128"/>
                  <a:cs typeface="NikoshBAN" panose="02000000000000000000" pitchFamily="2" charset="0"/>
                </a:rPr>
                <a:t>মোঃ</a:t>
              </a:r>
              <a:r>
                <a:rPr lang="en-US" sz="3200" dirty="0">
                  <a:latin typeface="NikoshBAN" panose="02000000000000000000" pitchFamily="2" charset="0"/>
                  <a:ea typeface="MS Mincho" panose="02020609040205080304" pitchFamily="49" charset="-128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ea typeface="MS Mincho" panose="02020609040205080304" pitchFamily="49" charset="-128"/>
                  <a:cs typeface="NikoshBAN" panose="02000000000000000000" pitchFamily="2" charset="0"/>
                </a:rPr>
                <a:t>শফি</a:t>
              </a:r>
              <a:r>
                <a:rPr lang="en-US" sz="3200" dirty="0">
                  <a:latin typeface="NikoshBAN" panose="02000000000000000000" pitchFamily="2" charset="0"/>
                  <a:ea typeface="MS Mincho" panose="02020609040205080304" pitchFamily="49" charset="-128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ea typeface="MS Mincho" panose="02020609040205080304" pitchFamily="49" charset="-128"/>
                  <a:cs typeface="NikoshBAN" panose="02000000000000000000" pitchFamily="2" charset="0"/>
                </a:rPr>
                <a:t>উদ্দীন</a:t>
              </a:r>
              <a:r>
                <a:rPr lang="en-US" sz="3200" dirty="0">
                  <a:latin typeface="NikoshBAN" panose="02000000000000000000" pitchFamily="2" charset="0"/>
                  <a:ea typeface="MS Mincho" panose="02020609040205080304" pitchFamily="49" charset="-128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1200" dirty="0"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                                                                                   </a:t>
              </a:r>
              <a:r>
                <a:rPr lang="en-US" sz="1200" dirty="0">
                  <a:solidFill>
                    <a:srgbClr val="FFFF00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MIEB-19010 (AGRIL)</a:t>
              </a:r>
            </a:p>
            <a:p>
              <a:pPr algn="ctr"/>
              <a:r>
                <a:rPr lang="en-US" sz="3200" dirty="0" err="1">
                  <a:latin typeface="NikoshBAN" panose="02000000000000000000" pitchFamily="2" charset="0"/>
                  <a:ea typeface="MS Mincho" panose="02020609040205080304" pitchFamily="49" charset="-128"/>
                  <a:cs typeface="NikoshBAN" panose="02000000000000000000" pitchFamily="2" charset="0"/>
                </a:rPr>
                <a:t>ইন্সট্রাক্টর</a:t>
              </a:r>
              <a:r>
                <a:rPr lang="en-US" sz="3200" dirty="0">
                  <a:latin typeface="NikoshBAN" panose="02000000000000000000" pitchFamily="2" charset="0"/>
                  <a:ea typeface="MS Mincho" panose="02020609040205080304" pitchFamily="49" charset="-128"/>
                  <a:cs typeface="NikoshBAN" panose="02000000000000000000" pitchFamily="2" charset="0"/>
                </a:rPr>
                <a:t> (</a:t>
              </a:r>
              <a:r>
                <a:rPr lang="en-US" sz="3200" dirty="0" err="1">
                  <a:latin typeface="NikoshBAN" panose="02000000000000000000" pitchFamily="2" charset="0"/>
                  <a:ea typeface="MS Mincho" panose="02020609040205080304" pitchFamily="49" charset="-128"/>
                  <a:cs typeface="NikoshBAN" panose="02000000000000000000" pitchFamily="2" charset="0"/>
                </a:rPr>
                <a:t>ফার্মমেশিনারী</a:t>
              </a:r>
              <a:r>
                <a:rPr lang="en-US" sz="3200" dirty="0">
                  <a:latin typeface="NikoshBAN" panose="02000000000000000000" pitchFamily="2" charset="0"/>
                  <a:ea typeface="MS Mincho" panose="02020609040205080304" pitchFamily="49" charset="-128"/>
                  <a:cs typeface="NikoshBAN" panose="02000000000000000000" pitchFamily="2" charset="0"/>
                </a:rPr>
                <a:t>)</a:t>
              </a:r>
            </a:p>
            <a:p>
              <a:pPr algn="ctr"/>
              <a:r>
                <a:rPr lang="en-US" sz="3200" dirty="0" err="1">
                  <a:latin typeface="NikoshBAN" panose="02000000000000000000" pitchFamily="2" charset="0"/>
                  <a:ea typeface="MS Mincho" panose="02020609040205080304" pitchFamily="49" charset="-128"/>
                  <a:cs typeface="NikoshBAN" panose="02000000000000000000" pitchFamily="2" charset="0"/>
                </a:rPr>
                <a:t>সরকারি</a:t>
              </a:r>
              <a:r>
                <a:rPr lang="en-US" sz="3200" dirty="0">
                  <a:latin typeface="NikoshBAN" panose="02000000000000000000" pitchFamily="2" charset="0"/>
                  <a:ea typeface="MS Mincho" panose="02020609040205080304" pitchFamily="49" charset="-128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ea typeface="MS Mincho" panose="02020609040205080304" pitchFamily="49" charset="-128"/>
                  <a:cs typeface="NikoshBAN" panose="02000000000000000000" pitchFamily="2" charset="0"/>
                </a:rPr>
                <a:t>টেকনিক্যাল</a:t>
              </a:r>
              <a:r>
                <a:rPr lang="en-US" sz="3200" dirty="0">
                  <a:latin typeface="NikoshBAN" panose="02000000000000000000" pitchFamily="2" charset="0"/>
                  <a:ea typeface="MS Mincho" panose="02020609040205080304" pitchFamily="49" charset="-128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ea typeface="MS Mincho" panose="02020609040205080304" pitchFamily="49" charset="-128"/>
                  <a:cs typeface="NikoshBAN" panose="02000000000000000000" pitchFamily="2" charset="0"/>
                </a:rPr>
                <a:t>স্কুল</a:t>
              </a:r>
              <a:r>
                <a:rPr lang="en-US" sz="3200" dirty="0">
                  <a:latin typeface="NikoshBAN" panose="02000000000000000000" pitchFamily="2" charset="0"/>
                  <a:ea typeface="MS Mincho" panose="02020609040205080304" pitchFamily="49" charset="-128"/>
                  <a:cs typeface="NikoshBAN" panose="02000000000000000000" pitchFamily="2" charset="0"/>
                </a:rPr>
                <a:t> ও </a:t>
              </a:r>
              <a:r>
                <a:rPr lang="en-US" sz="3200" dirty="0" err="1">
                  <a:latin typeface="NikoshBAN" panose="02000000000000000000" pitchFamily="2" charset="0"/>
                  <a:ea typeface="MS Mincho" panose="02020609040205080304" pitchFamily="49" charset="-128"/>
                  <a:cs typeface="NikoshBAN" panose="02000000000000000000" pitchFamily="2" charset="0"/>
                </a:rPr>
                <a:t>কলেজ</a:t>
              </a:r>
              <a:r>
                <a:rPr lang="en-US" sz="3200" dirty="0">
                  <a:latin typeface="NikoshBAN" panose="02000000000000000000" pitchFamily="2" charset="0"/>
                  <a:ea typeface="MS Mincho" panose="02020609040205080304" pitchFamily="49" charset="-128"/>
                  <a:cs typeface="NikoshBAN" panose="02000000000000000000" pitchFamily="2" charset="0"/>
                </a:rPr>
                <a:t>, </a:t>
              </a:r>
              <a:r>
                <a:rPr lang="en-US" sz="3200" dirty="0" err="1">
                  <a:latin typeface="NikoshBAN" panose="02000000000000000000" pitchFamily="2" charset="0"/>
                  <a:ea typeface="MS Mincho" panose="02020609040205080304" pitchFamily="49" charset="-128"/>
                  <a:cs typeface="NikoshBAN" panose="02000000000000000000" pitchFamily="2" charset="0"/>
                </a:rPr>
                <a:t>মেহেরপুর</a:t>
              </a:r>
              <a:endParaRPr lang="en-US" sz="3200" dirty="0">
                <a:latin typeface="NikoshBAN" panose="02000000000000000000" pitchFamily="2" charset="0"/>
                <a:ea typeface="MS Mincho" panose="02020609040205080304" pitchFamily="49" charset="-128"/>
                <a:cs typeface="NikoshBAN" panose="02000000000000000000" pitchFamily="2" charset="0"/>
              </a:endParaRP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Email: </a:t>
              </a: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shofiuddintsc@gmail.com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endParaRP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Mobile: 0173-878558, 01619-346487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CC60289-CBD4-40C8-A7F8-D062D5514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5076" y="1143000"/>
              <a:ext cx="2755392" cy="2810256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</p:grp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48B2DED-1445-4376-8642-53A83A58A6A8}"/>
              </a:ext>
            </a:extLst>
          </p:cNvPr>
          <p:cNvSpPr/>
          <p:nvPr/>
        </p:nvSpPr>
        <p:spPr>
          <a:xfrm>
            <a:off x="4655480" y="152400"/>
            <a:ext cx="2881040" cy="923330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5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CE0BC6-50E5-4A56-B9D9-FD29164C36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9" b="2382"/>
          <a:stretch/>
        </p:blipFill>
        <p:spPr>
          <a:xfrm>
            <a:off x="2751992" y="1371600"/>
            <a:ext cx="6688015" cy="5020994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227748D-08A5-4AF3-8AEE-09DF03BE5761}"/>
              </a:ext>
            </a:extLst>
          </p:cNvPr>
          <p:cNvSpPr/>
          <p:nvPr/>
        </p:nvSpPr>
        <p:spPr>
          <a:xfrm>
            <a:off x="3287712" y="457200"/>
            <a:ext cx="5616575" cy="923330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060213-BA10-40E2-AD15-7139E355F857}"/>
              </a:ext>
            </a:extLst>
          </p:cNvPr>
          <p:cNvSpPr txBox="1"/>
          <p:nvPr/>
        </p:nvSpPr>
        <p:spPr>
          <a:xfrm>
            <a:off x="3105150" y="5791200"/>
            <a:ext cx="59817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লুব্রিকেটিং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endParaRPr lang="en-US" sz="40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81B7DE-30EB-4ABE-851A-81D4081D0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199" y="2057400"/>
            <a:ext cx="5689601" cy="3200400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91100" y="533400"/>
            <a:ext cx="2209800" cy="923330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8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9057F3-58DE-40B8-B27D-BAEDA916DAE2}"/>
              </a:ext>
            </a:extLst>
          </p:cNvPr>
          <p:cNvSpPr txBox="1"/>
          <p:nvPr/>
        </p:nvSpPr>
        <p:spPr>
          <a:xfrm>
            <a:off x="2171700" y="1828800"/>
            <a:ext cx="7848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লুব্রিকেটিং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লুব্রিকেটিং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প্রয়োজনীতা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ওয়েল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পাম্পের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প্রকাভেদ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লুব্রিকেটিং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সিস্টেমসমূহের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কার্যপ্রণালী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228600"/>
            <a:ext cx="5791200" cy="923330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ইঞ্জিনের লুব্রিকেটিং সিষ্টেম</a:t>
            </a:r>
            <a:endParaRPr 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D4761B-8198-4211-81A3-2D6080D21F79}"/>
              </a:ext>
            </a:extLst>
          </p:cNvPr>
          <p:cNvSpPr txBox="1"/>
          <p:nvPr/>
        </p:nvSpPr>
        <p:spPr>
          <a:xfrm>
            <a:off x="876300" y="1371600"/>
            <a:ext cx="104394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n w="0"/>
                <a:solidFill>
                  <a:srgbClr val="3333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লুব্রিকেটিং</a:t>
            </a:r>
            <a:r>
              <a:rPr lang="en-US" sz="4400" b="1" dirty="0">
                <a:ln w="0"/>
                <a:solidFill>
                  <a:srgbClr val="3333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3333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ওয়েল</a:t>
            </a:r>
            <a:r>
              <a:rPr lang="en-US" sz="4400" b="1" dirty="0">
                <a:ln w="0"/>
                <a:solidFill>
                  <a:srgbClr val="3333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3333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400" b="1" dirty="0">
                <a:ln w="0"/>
                <a:solidFill>
                  <a:srgbClr val="3333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3333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ইঞ্জিনের</a:t>
            </a:r>
            <a:r>
              <a:rPr lang="en-US" sz="4400" b="1" dirty="0">
                <a:ln w="0"/>
                <a:solidFill>
                  <a:srgbClr val="3333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3333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যন্ত্রাংশকে</a:t>
            </a:r>
            <a:r>
              <a:rPr lang="en-US" sz="4400" b="1" dirty="0">
                <a:ln w="0"/>
                <a:solidFill>
                  <a:srgbClr val="3333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3333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পিচ্ছিল</a:t>
            </a:r>
            <a:r>
              <a:rPr lang="en-US" sz="4400" b="1" dirty="0">
                <a:ln w="0"/>
                <a:solidFill>
                  <a:srgbClr val="3333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3333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400" b="1" dirty="0">
                <a:ln w="0"/>
                <a:solidFill>
                  <a:srgbClr val="3333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3333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4400" b="1" dirty="0">
                <a:ln w="0"/>
                <a:solidFill>
                  <a:srgbClr val="3333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3333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4400" b="1" dirty="0">
                <a:ln w="0"/>
                <a:solidFill>
                  <a:srgbClr val="3333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3333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লুব্রিকেটিং</a:t>
            </a:r>
            <a:r>
              <a:rPr lang="en-US" sz="4400" b="1" dirty="0">
                <a:ln w="0"/>
                <a:solidFill>
                  <a:srgbClr val="3333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3333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4400" b="1" dirty="0">
                <a:ln w="0"/>
                <a:solidFill>
                  <a:srgbClr val="3333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3333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>
                <a:ln w="0"/>
                <a:solidFill>
                  <a:srgbClr val="3333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934670-6CBD-4D61-A9AB-68FBF83798AE}"/>
              </a:ext>
            </a:extLst>
          </p:cNvPr>
          <p:cNvSpPr txBox="1"/>
          <p:nvPr/>
        </p:nvSpPr>
        <p:spPr>
          <a:xfrm>
            <a:off x="533400" y="3048000"/>
            <a:ext cx="71628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ফ্রিকশন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কমিয়ে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এনার্জি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লস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কমানো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যন্ত্রাংশের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ক্ষয়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কমানো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যন্ত্রাংশকে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ওভার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হিট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ক্র্যাংক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কেসে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ইঞ্জিনের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বর্জ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পিস্টন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উঠানামা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দীর্ঘস্থায়ী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A2EBBC6-038C-4ACE-9943-E38E0F240419}"/>
              </a:ext>
            </a:extLst>
          </p:cNvPr>
          <p:cNvGrpSpPr/>
          <p:nvPr/>
        </p:nvGrpSpPr>
        <p:grpSpPr>
          <a:xfrm>
            <a:off x="6629400" y="3048000"/>
            <a:ext cx="5181600" cy="3571875"/>
            <a:chOff x="6629400" y="3048000"/>
            <a:chExt cx="5181600" cy="357187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D3EE26D-0917-4759-ACFB-EC08D114E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67" b="100000" l="0" r="99600">
                          <a14:foregroundMark x1="73400" y1="5333" x2="99600" y2="21067"/>
                          <a14:foregroundMark x1="57400" y1="97600" x2="94000" y2="71200"/>
                          <a14:foregroundMark x1="97600" y1="92000" x2="83600" y2="69867"/>
                          <a14:foregroundMark x1="92600" y1="70400" x2="97600" y2="80533"/>
                          <a14:foregroundMark x1="94400" y1="69867" x2="99400" y2="76267"/>
                          <a14:foregroundMark x1="15400" y1="53867" x2="43800" y2="77067"/>
                          <a14:foregroundMark x1="35600" y1="49067" x2="42000" y2="65067"/>
                          <a14:foregroundMark x1="33400" y1="49333" x2="46400" y2="61600"/>
                          <a14:foregroundMark x1="8400" y1="72267" x2="7400" y2="93600"/>
                          <a14:foregroundMark x1="71600" y1="94667" x2="87200" y2="94667"/>
                          <a14:foregroundMark x1="14000" y1="83200" x2="25800" y2="77867"/>
                          <a14:foregroundMark x1="5400" y1="70667" x2="17200" y2="55733"/>
                          <a14:foregroundMark x1="19600" y1="52533" x2="28800" y2="50133"/>
                          <a14:foregroundMark x1="41400" y1="53333" x2="47400" y2="62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3048000"/>
              <a:ext cx="4762500" cy="357187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274FBD1-385F-4E29-BB7A-C4D295953341}"/>
                </a:ext>
              </a:extLst>
            </p:cNvPr>
            <p:cNvSpPr txBox="1"/>
            <p:nvPr/>
          </p:nvSpPr>
          <p:spPr>
            <a:xfrm>
              <a:off x="9601200" y="4572000"/>
              <a:ext cx="220980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লুব্রিকেটিং</a:t>
              </a:r>
              <a:r>
                <a:rPr lang="en-US" sz="28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ওয়েল</a:t>
              </a:r>
              <a:r>
                <a:rPr lang="en-US" sz="28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b="1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ইঞ্জিন</a:t>
              </a:r>
              <a:r>
                <a:rPr lang="en-US" sz="28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যন্ত্রাংশ</a:t>
              </a:r>
              <a:endPara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7DD9B1A-326E-454D-BA95-3D2BC47A23A6}"/>
              </a:ext>
            </a:extLst>
          </p:cNvPr>
          <p:cNvSpPr txBox="1"/>
          <p:nvPr/>
        </p:nvSpPr>
        <p:spPr>
          <a:xfrm>
            <a:off x="3352800" y="152400"/>
            <a:ext cx="5486400" cy="923330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ইঞ্জিন লুব্রিকেটিং </a:t>
            </a: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1AF423-2BBD-4F20-88F2-CFB86EBDD581}"/>
              </a:ext>
            </a:extLst>
          </p:cNvPr>
          <p:cNvSpPr txBox="1"/>
          <p:nvPr/>
        </p:nvSpPr>
        <p:spPr>
          <a:xfrm>
            <a:off x="5715000" y="2057400"/>
            <a:ext cx="304800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স্প্ল্যাস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প্রেসার</a:t>
            </a:r>
            <a:endParaRPr lang="en-US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9E2793-C1A9-47BA-A44C-4FEE0BC9BF5C}"/>
              </a:ext>
            </a:extLst>
          </p:cNvPr>
          <p:cNvSpPr txBox="1"/>
          <p:nvPr/>
        </p:nvSpPr>
        <p:spPr>
          <a:xfrm>
            <a:off x="457200" y="2057400"/>
            <a:ext cx="182880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প্রেসার</a:t>
            </a:r>
            <a:endParaRPr lang="en-US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4D2F84-F45F-4E0A-BFF7-E5A23B05021B}"/>
              </a:ext>
            </a:extLst>
          </p:cNvPr>
          <p:cNvSpPr txBox="1"/>
          <p:nvPr/>
        </p:nvSpPr>
        <p:spPr>
          <a:xfrm>
            <a:off x="9296400" y="2057400"/>
            <a:ext cx="220980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পেট্রো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ওয়েল</a:t>
            </a:r>
            <a:endParaRPr lang="en-US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3D08C6E-2F11-48AD-BC9D-DF31A3AA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1" y="2895600"/>
            <a:ext cx="3439384" cy="38784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0DA788C-666F-4A05-9767-77E92818C6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2" r="15206" b="6913"/>
          <a:stretch/>
        </p:blipFill>
        <p:spPr>
          <a:xfrm>
            <a:off x="4648446" y="2895600"/>
            <a:ext cx="4038354" cy="35879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8889671-278B-447B-AA43-507E833B9A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24200"/>
            <a:ext cx="4199468" cy="32004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C472E42-47D1-42AC-B2CB-91B6130A0D59}"/>
              </a:ext>
            </a:extLst>
          </p:cNvPr>
          <p:cNvSpPr/>
          <p:nvPr/>
        </p:nvSpPr>
        <p:spPr>
          <a:xfrm>
            <a:off x="5715000" y="1066800"/>
            <a:ext cx="362243" cy="381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D97362-5BE5-477C-B051-0A498229E954}"/>
              </a:ext>
            </a:extLst>
          </p:cNvPr>
          <p:cNvSpPr/>
          <p:nvPr/>
        </p:nvSpPr>
        <p:spPr>
          <a:xfrm>
            <a:off x="1257300" y="1447800"/>
            <a:ext cx="9639300" cy="2286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A2FB2F2-2E64-47A1-B152-FDA59D6155E7}"/>
              </a:ext>
            </a:extLst>
          </p:cNvPr>
          <p:cNvSpPr/>
          <p:nvPr/>
        </p:nvSpPr>
        <p:spPr>
          <a:xfrm>
            <a:off x="1252024" y="1447800"/>
            <a:ext cx="348176" cy="6096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8BAAE8-DB1A-4D27-9DF3-DB723825014A}"/>
              </a:ext>
            </a:extLst>
          </p:cNvPr>
          <p:cNvSpPr/>
          <p:nvPr/>
        </p:nvSpPr>
        <p:spPr>
          <a:xfrm>
            <a:off x="3962400" y="1447800"/>
            <a:ext cx="304800" cy="6096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5940630-FC76-434D-ADBD-5F64645D0CFB}"/>
              </a:ext>
            </a:extLst>
          </p:cNvPr>
          <p:cNvSpPr/>
          <p:nvPr/>
        </p:nvSpPr>
        <p:spPr>
          <a:xfrm>
            <a:off x="7010400" y="1447800"/>
            <a:ext cx="304800" cy="6096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25C690B-1A6D-49D8-82D5-249382EA6F3B}"/>
              </a:ext>
            </a:extLst>
          </p:cNvPr>
          <p:cNvSpPr/>
          <p:nvPr/>
        </p:nvSpPr>
        <p:spPr>
          <a:xfrm>
            <a:off x="10591800" y="1447800"/>
            <a:ext cx="304800" cy="6096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574FC8-10FA-4E63-8B41-DE2080685456}"/>
              </a:ext>
            </a:extLst>
          </p:cNvPr>
          <p:cNvSpPr txBox="1"/>
          <p:nvPr/>
        </p:nvSpPr>
        <p:spPr>
          <a:xfrm>
            <a:off x="3352800" y="2057400"/>
            <a:ext cx="160020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স্প্ল্যাস</a:t>
            </a:r>
            <a:endParaRPr lang="en-US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30CD3FF-E82B-4CB8-879E-1AF791295B74}"/>
              </a:ext>
            </a:extLst>
          </p:cNvPr>
          <p:cNvGrpSpPr/>
          <p:nvPr/>
        </p:nvGrpSpPr>
        <p:grpSpPr>
          <a:xfrm>
            <a:off x="3962400" y="609600"/>
            <a:ext cx="7696200" cy="5838395"/>
            <a:chOff x="3733800" y="486205"/>
            <a:chExt cx="7696200" cy="5838395"/>
          </a:xfrm>
        </p:grpSpPr>
        <p:sp>
          <p:nvSpPr>
            <p:cNvPr id="2" name="Flowchart: Manual Operation 1">
              <a:extLst>
                <a:ext uri="{FF2B5EF4-FFF2-40B4-BE49-F238E27FC236}">
                  <a16:creationId xmlns:a16="http://schemas.microsoft.com/office/drawing/2014/main" id="{FB3B6DC6-AA19-41C4-9DC4-3B53EB5347E8}"/>
                </a:ext>
              </a:extLst>
            </p:cNvPr>
            <p:cNvSpPr/>
            <p:nvPr/>
          </p:nvSpPr>
          <p:spPr>
            <a:xfrm>
              <a:off x="6248400" y="5562600"/>
              <a:ext cx="3657600" cy="762000"/>
            </a:xfrm>
            <a:prstGeom prst="flowChartManualOperation">
              <a:avLst/>
            </a:prstGeom>
            <a:solidFill>
              <a:srgbClr val="FFFF00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104139-004-93B97008.gif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250" b="90000" l="10000" r="98462"/>
                      </a14:imgEffect>
                    </a14:imgLayer>
                  </a14:imgProps>
                </a:ext>
              </a:extLst>
            </a:blip>
            <a:srcRect l="16809" t="5758" b="11537"/>
            <a:stretch/>
          </p:blipFill>
          <p:spPr>
            <a:xfrm>
              <a:off x="3733800" y="486205"/>
              <a:ext cx="7696200" cy="5685995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5E290AB-CFC7-4970-8479-CD1D8690E1E8}"/>
              </a:ext>
            </a:extLst>
          </p:cNvPr>
          <p:cNvSpPr/>
          <p:nvPr/>
        </p:nvSpPr>
        <p:spPr>
          <a:xfrm>
            <a:off x="1447800" y="5486400"/>
            <a:ext cx="3429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ওয়েল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স্ট্রেইনার</a:t>
            </a:r>
            <a:endParaRPr lang="en-US" sz="32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CA27EB-EC20-4E8F-8950-8A1365EE5378}"/>
              </a:ext>
            </a:extLst>
          </p:cNvPr>
          <p:cNvSpPr/>
          <p:nvPr/>
        </p:nvSpPr>
        <p:spPr>
          <a:xfrm>
            <a:off x="1447800" y="6158131"/>
            <a:ext cx="17526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ওয়েল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সাম্প</a:t>
            </a:r>
            <a:endParaRPr lang="en-US" sz="32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15D727-E4F8-4B70-9026-98D04EFB5CF8}"/>
              </a:ext>
            </a:extLst>
          </p:cNvPr>
          <p:cNvSpPr/>
          <p:nvPr/>
        </p:nvSpPr>
        <p:spPr>
          <a:xfrm>
            <a:off x="1447800" y="2590800"/>
            <a:ext cx="21336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ওয়েল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গ্যালারি</a:t>
            </a:r>
            <a:endParaRPr lang="en-US" sz="32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0301D8-85A0-46EB-9632-EE1AC25D21EC}"/>
              </a:ext>
            </a:extLst>
          </p:cNvPr>
          <p:cNvSpPr/>
          <p:nvPr/>
        </p:nvSpPr>
        <p:spPr>
          <a:xfrm>
            <a:off x="1447800" y="4724400"/>
            <a:ext cx="20574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ওয়েল ফিল্টার</a:t>
            </a:r>
            <a:endParaRPr lang="en-US" sz="32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7278F6-0ABA-49F4-A943-754CB5CC0473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4876800" y="5791200"/>
            <a:ext cx="434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3C288EE-32E8-4A55-9B2A-3B26F99A253F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3200400" y="6462931"/>
            <a:ext cx="411480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E7AB1F-9575-4AD8-A61A-5185114C2DBB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2476500" y="5334000"/>
            <a:ext cx="5143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7F337EE-0940-4146-A077-9C756C3FDB79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3581400" y="2895600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8A598B8-C641-44CA-912D-5CA7EE4538C6}"/>
              </a:ext>
            </a:extLst>
          </p:cNvPr>
          <p:cNvSpPr txBox="1"/>
          <p:nvPr/>
        </p:nvSpPr>
        <p:spPr>
          <a:xfrm>
            <a:off x="2781300" y="152400"/>
            <a:ext cx="6629400" cy="923330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প্রেসার</a:t>
            </a:r>
            <a:r>
              <a:rPr lang="bn-IN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লুব্রিকেটিং </a:t>
            </a: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সার্কিট</a:t>
            </a:r>
            <a:endParaRPr 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286</Words>
  <Application>Microsoft Office PowerPoint</Application>
  <PresentationFormat>Widescreen</PresentationFormat>
  <Paragraphs>67</Paragraphs>
  <Slides>16</Slides>
  <Notes>2</Notes>
  <HiddenSlides>1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Rounded MT Bold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Shofi Uddin</cp:lastModifiedBy>
  <cp:revision>128</cp:revision>
  <dcterms:created xsi:type="dcterms:W3CDTF">2006-08-16T00:00:00Z</dcterms:created>
  <dcterms:modified xsi:type="dcterms:W3CDTF">2021-06-12T08:24:03Z</dcterms:modified>
</cp:coreProperties>
</file>