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29" autoAdjust="0"/>
    <p:restoredTop sz="94660"/>
  </p:normalViewPr>
  <p:slideViewPr>
    <p:cSldViewPr>
      <p:cViewPr>
        <p:scale>
          <a:sx n="80" d="100"/>
          <a:sy n="80" d="100"/>
        </p:scale>
        <p:origin x="-42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F04079-DCEB-4A37-8817-4A9561BC57BA}" type="datetimeFigureOut">
              <a:rPr lang="en-US" smtClean="0"/>
              <a:pPr/>
              <a:t>6/12/2021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B5CCC-C100-443B-A4AF-30A83AE44E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CB5CCC-C100-443B-A4AF-30A83AE44E4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BFB6EEA-7A3A-48EB-A1BE-9887EA3AF84E}" type="datetimeFigureOut">
              <a:rPr lang="en-US" smtClean="0"/>
              <a:pPr/>
              <a:t>6/12/2021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49475C7-B95F-4650-BB36-5032FAEC5F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B6EEA-7A3A-48EB-A1BE-9887EA3AF84E}" type="datetimeFigureOut">
              <a:rPr lang="en-US" smtClean="0"/>
              <a:pPr/>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475C7-B95F-4650-BB36-5032FAEC5F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B6EEA-7A3A-48EB-A1BE-9887EA3AF84E}" type="datetimeFigureOut">
              <a:rPr lang="en-US" smtClean="0"/>
              <a:pPr/>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475C7-B95F-4650-BB36-5032FAEC5F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FB6EEA-7A3A-48EB-A1BE-9887EA3AF84E}" type="datetimeFigureOut">
              <a:rPr lang="en-US" smtClean="0"/>
              <a:pPr/>
              <a:t>6/12/2021</a:t>
            </a:fld>
            <a:endParaRPr lang="en-US"/>
          </a:p>
        </p:txBody>
      </p:sp>
      <p:sp>
        <p:nvSpPr>
          <p:cNvPr id="9" name="Slide Number Placeholder 8"/>
          <p:cNvSpPr>
            <a:spLocks noGrp="1"/>
          </p:cNvSpPr>
          <p:nvPr>
            <p:ph type="sldNum" sz="quarter" idx="15"/>
          </p:nvPr>
        </p:nvSpPr>
        <p:spPr/>
        <p:txBody>
          <a:bodyPr rtlCol="0"/>
          <a:lstStyle/>
          <a:p>
            <a:fld id="{349475C7-B95F-4650-BB36-5032FAEC5F1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BFB6EEA-7A3A-48EB-A1BE-9887EA3AF84E}" type="datetimeFigureOut">
              <a:rPr lang="en-US" smtClean="0"/>
              <a:pPr/>
              <a:t>6/12/2021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49475C7-B95F-4650-BB36-5032FAEC5F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FB6EEA-7A3A-48EB-A1BE-9887EA3AF84E}" type="datetimeFigureOut">
              <a:rPr lang="en-US" smtClean="0"/>
              <a:pPr/>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475C7-B95F-4650-BB36-5032FAEC5F1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FB6EEA-7A3A-48EB-A1BE-9887EA3AF84E}" type="datetimeFigureOut">
              <a:rPr lang="en-US" smtClean="0"/>
              <a:pPr/>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475C7-B95F-4650-BB36-5032FAEC5F1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FB6EEA-7A3A-48EB-A1BE-9887EA3AF84E}" type="datetimeFigureOut">
              <a:rPr lang="en-US" smtClean="0"/>
              <a:pPr/>
              <a:t>6/12/2021</a:t>
            </a:fld>
            <a:endParaRPr lang="en-US"/>
          </a:p>
        </p:txBody>
      </p:sp>
      <p:sp>
        <p:nvSpPr>
          <p:cNvPr id="7" name="Slide Number Placeholder 6"/>
          <p:cNvSpPr>
            <a:spLocks noGrp="1"/>
          </p:cNvSpPr>
          <p:nvPr>
            <p:ph type="sldNum" sz="quarter" idx="11"/>
          </p:nvPr>
        </p:nvSpPr>
        <p:spPr/>
        <p:txBody>
          <a:bodyPr rtlCol="0"/>
          <a:lstStyle/>
          <a:p>
            <a:fld id="{349475C7-B95F-4650-BB36-5032FAEC5F1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B6EEA-7A3A-48EB-A1BE-9887EA3AF84E}" type="datetimeFigureOut">
              <a:rPr lang="en-US" smtClean="0"/>
              <a:pPr/>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475C7-B95F-4650-BB36-5032FAEC5F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FB6EEA-7A3A-48EB-A1BE-9887EA3AF84E}" type="datetimeFigureOut">
              <a:rPr lang="en-US" smtClean="0"/>
              <a:pPr/>
              <a:t>6/12/2021</a:t>
            </a:fld>
            <a:endParaRPr lang="en-US"/>
          </a:p>
        </p:txBody>
      </p:sp>
      <p:sp>
        <p:nvSpPr>
          <p:cNvPr id="22" name="Slide Number Placeholder 21"/>
          <p:cNvSpPr>
            <a:spLocks noGrp="1"/>
          </p:cNvSpPr>
          <p:nvPr>
            <p:ph type="sldNum" sz="quarter" idx="15"/>
          </p:nvPr>
        </p:nvSpPr>
        <p:spPr/>
        <p:txBody>
          <a:bodyPr rtlCol="0"/>
          <a:lstStyle/>
          <a:p>
            <a:fld id="{349475C7-B95F-4650-BB36-5032FAEC5F1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FB6EEA-7A3A-48EB-A1BE-9887EA3AF84E}" type="datetimeFigureOut">
              <a:rPr lang="en-US" smtClean="0"/>
              <a:pPr/>
              <a:t>6/12/2021</a:t>
            </a:fld>
            <a:endParaRPr lang="en-US"/>
          </a:p>
        </p:txBody>
      </p:sp>
      <p:sp>
        <p:nvSpPr>
          <p:cNvPr id="18" name="Slide Number Placeholder 17"/>
          <p:cNvSpPr>
            <a:spLocks noGrp="1"/>
          </p:cNvSpPr>
          <p:nvPr>
            <p:ph type="sldNum" sz="quarter" idx="11"/>
          </p:nvPr>
        </p:nvSpPr>
        <p:spPr/>
        <p:txBody>
          <a:bodyPr rtlCol="0"/>
          <a:lstStyle/>
          <a:p>
            <a:fld id="{349475C7-B95F-4650-BB36-5032FAEC5F1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FB6EEA-7A3A-48EB-A1BE-9887EA3AF84E}" type="datetimeFigureOut">
              <a:rPr lang="en-US" smtClean="0"/>
              <a:pPr/>
              <a:t>6/12/2021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49475C7-B95F-4650-BB36-5032FAEC5F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ideo" Target="file:///C:\Users\MOSTAFEZ\Desktop\&#2478;&#2507;&#2435;%20&#2478;&#2507;&#2488;&#2509;&#2468;&#2494;&#2475;&#2495;&#2460;\&#2476;&#2494;&#2434;&#2482;&#2494;&#2470;&#2503;&#2486;&#2503;&#2480;%20&#2474;&#2509;&#2480;&#2453;&#2499;&#2468;&#2495;%20&#2472;&#2495;&#2479;&#2492;&#2503;%20&#2438;&#2472;&#2509;&#2468;&#2480;&#2509;&#2460;&#2468;&#2495;&#2453;%20&#2447;&#2453;&#2463;&#2495;%20&#2480;&#2495;&#2474;&#2507;&#2480;&#2509;&#2463;,%20&#2455;&#2480;&#2509;&#2476;&#2495;&#2468;%20&#2476;&#2494;&#2434;&#2482;&#2494;&#2470;&#2503;&#2486;&#2496;!&#10084;.mp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png"/>
          <p:cNvPicPr>
            <a:picLocks noChangeAspect="1"/>
          </p:cNvPicPr>
          <p:nvPr/>
        </p:nvPicPr>
        <p:blipFill>
          <a:blip r:embed="rId2"/>
          <a:stretch>
            <a:fillRect/>
          </a:stretch>
        </p:blipFill>
        <p:spPr>
          <a:xfrm>
            <a:off x="7969012" y="0"/>
            <a:ext cx="1174988" cy="868861"/>
          </a:xfrm>
          <a:prstGeom prst="rect">
            <a:avLst/>
          </a:prstGeom>
        </p:spPr>
      </p:pic>
      <p:pic>
        <p:nvPicPr>
          <p:cNvPr id="5" name="Picture 4" descr="tropical-beaches-with-palm-trees-wallpaper-3.jpg"/>
          <p:cNvPicPr>
            <a:picLocks noChangeAspect="1"/>
          </p:cNvPicPr>
          <p:nvPr/>
        </p:nvPicPr>
        <p:blipFill>
          <a:blip r:embed="rId3"/>
          <a:stretch>
            <a:fillRect/>
          </a:stretch>
        </p:blipFill>
        <p:spPr>
          <a:xfrm>
            <a:off x="0" y="0"/>
            <a:ext cx="9144000" cy="685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angle 5"/>
          <p:cNvSpPr/>
          <p:nvPr/>
        </p:nvSpPr>
        <p:spPr>
          <a:xfrm rot="19946695">
            <a:off x="4061325" y="3475073"/>
            <a:ext cx="4708340" cy="923330"/>
          </a:xfrm>
          <a:prstGeom prst="rect">
            <a:avLst/>
          </a:prstGeom>
          <a:noFill/>
        </p:spPr>
        <p:txBody>
          <a:bodyPr wrap="none" lIns="91440" tIns="45720" rIns="91440" bIns="45720">
            <a:prstTxWarp prst="textTriangle">
              <a:avLst/>
            </a:prstTxWarp>
            <a:spAutoFit/>
          </a:bodyPr>
          <a:lstStyle/>
          <a:p>
            <a:r>
              <a:rPr lang="bn-IN" sz="5400" b="1" dirty="0" smtClean="0">
                <a:latin typeface="NikoshBAN" pitchFamily="2" charset="0"/>
                <a:cs typeface="NikoshBAN" pitchFamily="2" charset="0"/>
              </a:rPr>
              <a:t>আসসালামু আলাইকুম</a:t>
            </a:r>
            <a:endParaRPr lang="en-US" sz="5400" b="1" dirty="0">
              <a:latin typeface="NikoshBAN" pitchFamily="2" charset="0"/>
              <a:cs typeface="NikoshBAN" pitchFamily="2"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228600"/>
            <a:ext cx="2895600"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bn-IN" sz="4800" dirty="0" smtClean="0">
                <a:latin typeface="NikoshBAN" pitchFamily="2" charset="0"/>
                <a:cs typeface="NikoshBAN" pitchFamily="2" charset="0"/>
              </a:rPr>
              <a:t>নিরব পাঠ</a:t>
            </a:r>
            <a:endParaRPr lang="en-US" sz="4800" dirty="0">
              <a:latin typeface="NikoshBAN" pitchFamily="2" charset="0"/>
              <a:cs typeface="NikoshBAN" pitchFamily="2" charset="0"/>
            </a:endParaRPr>
          </a:p>
        </p:txBody>
      </p:sp>
      <p:sp>
        <p:nvSpPr>
          <p:cNvPr id="5" name="TextBox 4"/>
          <p:cNvSpPr txBox="1"/>
          <p:nvPr/>
        </p:nvSpPr>
        <p:spPr>
          <a:xfrm>
            <a:off x="533400" y="990600"/>
            <a:ext cx="8153400" cy="3970318"/>
          </a:xfrm>
          <a:prstGeom prst="rect">
            <a:avLst/>
          </a:prstGeom>
          <a:noFill/>
        </p:spPr>
        <p:txBody>
          <a:bodyPr wrap="square" rtlCol="0">
            <a:spAutoFit/>
          </a:bodyPr>
          <a:lstStyle/>
          <a:p>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ষড়ঋতুর দেশ বাংলাদেশ। প্রতি দুই মাসে হয় একটি ঋতু। যেমন বৈশাখ ও জ্যৈষ্ঠ মাস দুটি হলো গ্রীষ্মকাল। এরপর আষাঢ়-শ্রাবণ মিলে বর্ষাকাল । এভাবে ভাদ্র-আশ্বিন হচ্ছে শরৎকাল। তার পরে কার্তিক ও অগ্রহায়ন মাস দুটি নিয়ে হেমন্তকাল। পৌষ আর মাঘ মাস হলো শীতকাল। ফালগুন ও চৈত্র এ দুমাস বসন্তকাল। এরকমভাবে ছয়টি ঋতু প্রত্যেক বছর আসা-যাওয়া 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6" name="TextBox 5"/>
          <p:cNvSpPr txBox="1"/>
          <p:nvPr/>
        </p:nvSpPr>
        <p:spPr>
          <a:xfrm>
            <a:off x="152400" y="5181600"/>
            <a:ext cx="8458200" cy="707886"/>
          </a:xfrm>
          <a:prstGeom prst="rect">
            <a:avLst/>
          </a:prstGeom>
          <a:noFill/>
        </p:spPr>
        <p:txBody>
          <a:bodyPr wrap="square" rtlCol="0">
            <a:spAutoFit/>
          </a:bodyPr>
          <a:lstStyle/>
          <a:p>
            <a:pPr algn="ct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আজকে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bn-IN" sz="4000" b="1" dirty="0" smtClean="0">
                <a:effectLst>
                  <a:outerShdw blurRad="38100" dist="38100" dir="2700000" algn="tl">
                    <a:srgbClr val="000000">
                      <a:alpha val="43137"/>
                    </a:srgbClr>
                  </a:outerShdw>
                </a:effectLst>
                <a:latin typeface="NikoshBAN" pitchFamily="2" charset="0"/>
                <a:cs typeface="NikoshBAN" pitchFamily="2" charset="0"/>
              </a:rPr>
              <a:t>এক</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ঋতু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আলোচনা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করব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bn-IN" sz="4000" b="1" dirty="0" smtClean="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ppt_x</p:attrName>
                                        </p:attrNameLst>
                                      </p:cBhvr>
                                      <p:tavLst>
                                        <p:tav tm="0">
                                          <p:val>
                                            <p:strVal val="#ppt_x-.2"/>
                                          </p:val>
                                        </p:tav>
                                        <p:tav tm="100000">
                                          <p:val>
                                            <p:strVal val="#ppt_x"/>
                                          </p:val>
                                        </p:tav>
                                      </p:tavLst>
                                    </p:anim>
                                    <p:anim calcmode="lin" valueType="num">
                                      <p:cBhvr>
                                        <p:cTn id="26"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8" presetClass="entr" presetSubtype="0" accel="50000" fill="hold" grpId="0" nodeType="clickEffect">
                                  <p:stCondLst>
                                    <p:cond delay="0"/>
                                  </p:stCondLst>
                                  <p:iterate type="lt">
                                    <p:tmPct val="50000"/>
                                  </p:iterate>
                                  <p:childTnLst>
                                    <p:set>
                                      <p:cBhvr>
                                        <p:cTn id="31" dur="1" fill="hold">
                                          <p:stCondLst>
                                            <p:cond delay="0"/>
                                          </p:stCondLst>
                                        </p:cTn>
                                        <p:tgtEl>
                                          <p:spTgt spid="6"/>
                                        </p:tgtEl>
                                        <p:attrNameLst>
                                          <p:attrName>style.visibility</p:attrName>
                                        </p:attrNameLst>
                                      </p:cBhvr>
                                      <p:to>
                                        <p:strVal val="visible"/>
                                      </p:to>
                                    </p:set>
                                    <p:set>
                                      <p:cBhvr>
                                        <p:cTn id="32" dur="455" fill="hold">
                                          <p:stCondLst>
                                            <p:cond delay="0"/>
                                          </p:stCondLst>
                                        </p:cTn>
                                        <p:tgtEl>
                                          <p:spTgt spid="6"/>
                                        </p:tgtEl>
                                        <p:attrNameLst>
                                          <p:attrName>style.rotation</p:attrName>
                                        </p:attrNameLst>
                                      </p:cBhvr>
                                      <p:to>
                                        <p:strVal val="-45.0"/>
                                      </p:to>
                                    </p:set>
                                    <p:anim calcmode="lin" valueType="num">
                                      <p:cBhvr>
                                        <p:cTn id="33"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34"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35"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36"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1905000"/>
            <a:ext cx="7543800" cy="2862322"/>
          </a:xfrm>
          <a:prstGeom prst="rect">
            <a:avLst/>
          </a:prstGeom>
          <a:noFill/>
        </p:spPr>
        <p:txBody>
          <a:bodyPr wrap="square" rtlCol="0">
            <a:spAutoFit/>
          </a:bodyPr>
          <a:lstStyle/>
          <a:p>
            <a:pPr algn="just"/>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প্রথমে গ্রীষ্মের কথাই ধরা যাক। গ্রীষ্মে কী গরম। রৌদ্রের অসহ্য তাপ। দুপুরে যদি পথে বের হতেই হয়, তখন মাথার ওপরে ছাতা ধরে লোক হাঁটে। গরম যতই হোক, গ্রষ্মকে কিন্তু মধুমাস বলা হয়। এসময় মধুর মতো মিষ্টি নানা ফল পাওয়া যায়।</a:t>
            </a:r>
            <a:endParaRPr lang="en-US" sz="3600" dirty="0"/>
          </a:p>
        </p:txBody>
      </p:sp>
      <p:sp>
        <p:nvSpPr>
          <p:cNvPr id="6" name="TextBox 5"/>
          <p:cNvSpPr txBox="1"/>
          <p:nvPr/>
        </p:nvSpPr>
        <p:spPr>
          <a:xfrm>
            <a:off x="2971800" y="457200"/>
            <a:ext cx="3124200" cy="1107996"/>
          </a:xfrm>
          <a:prstGeom prst="rect">
            <a:avLst/>
          </a:prstGeom>
          <a:solidFill>
            <a:schemeClr val="accent3">
              <a:lumMod val="40000"/>
              <a:lumOff val="60000"/>
            </a:schemeClr>
          </a:solidFill>
          <a:ln>
            <a:solidFill>
              <a:srgbClr val="00B0F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6600" b="1" dirty="0" smtClean="0">
                <a:solidFill>
                  <a:schemeClr val="accent2">
                    <a:lumMod val="75000"/>
                  </a:schemeClr>
                </a:solidFill>
                <a:latin typeface="NikoshBAN" pitchFamily="2" charset="0"/>
                <a:cs typeface="NikoshBAN" pitchFamily="2" charset="0"/>
              </a:rPr>
              <a:t>গ্রীষ্মকাল</a:t>
            </a:r>
            <a:endParaRPr lang="en-US" sz="6600" b="1" dirty="0">
              <a:solidFill>
                <a:schemeClr val="accent2">
                  <a:lumMod val="75000"/>
                </a:schemeClr>
              </a:solidFill>
            </a:endParaRPr>
          </a:p>
        </p:txBody>
      </p:sp>
      <p:sp>
        <p:nvSpPr>
          <p:cNvPr id="7" name="TextBox 6"/>
          <p:cNvSpPr txBox="1"/>
          <p:nvPr/>
        </p:nvSpPr>
        <p:spPr>
          <a:xfrm>
            <a:off x="228600" y="5867400"/>
            <a:ext cx="990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3600" dirty="0" smtClean="0">
                <a:latin typeface="NikoshBAN" pitchFamily="2" charset="0"/>
                <a:cs typeface="NikoshBAN" pitchFamily="2" charset="0"/>
              </a:rPr>
              <a:t>আম,</a:t>
            </a:r>
            <a:endParaRPr lang="en-US" sz="3600" dirty="0"/>
          </a:p>
        </p:txBody>
      </p:sp>
      <p:pic>
        <p:nvPicPr>
          <p:cNvPr id="8" name="Picture 7" descr="download (13).jpg"/>
          <p:cNvPicPr>
            <a:picLocks noChangeAspect="1"/>
          </p:cNvPicPr>
          <p:nvPr/>
        </p:nvPicPr>
        <p:blipFill>
          <a:blip r:embed="rId2"/>
          <a:stretch>
            <a:fillRect/>
          </a:stretch>
        </p:blipFill>
        <p:spPr>
          <a:xfrm>
            <a:off x="304800" y="4724400"/>
            <a:ext cx="1559450" cy="938908"/>
          </a:xfrm>
          <a:prstGeom prst="rect">
            <a:avLst/>
          </a:prstGeom>
        </p:spPr>
      </p:pic>
      <p:sp>
        <p:nvSpPr>
          <p:cNvPr id="9" name="TextBox 8"/>
          <p:cNvSpPr txBox="1"/>
          <p:nvPr/>
        </p:nvSpPr>
        <p:spPr>
          <a:xfrm>
            <a:off x="1981200" y="5867400"/>
            <a:ext cx="9906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জাম</a:t>
            </a:r>
            <a:endParaRPr lang="en-US" sz="3600" dirty="0"/>
          </a:p>
        </p:txBody>
      </p:sp>
      <p:pic>
        <p:nvPicPr>
          <p:cNvPr id="10" name="Picture 9" descr="images (16).jpg"/>
          <p:cNvPicPr>
            <a:picLocks noChangeAspect="1"/>
          </p:cNvPicPr>
          <p:nvPr/>
        </p:nvPicPr>
        <p:blipFill>
          <a:blip r:embed="rId3"/>
          <a:stretch>
            <a:fillRect/>
          </a:stretch>
        </p:blipFill>
        <p:spPr>
          <a:xfrm>
            <a:off x="3581400" y="4800600"/>
            <a:ext cx="1794164" cy="934580"/>
          </a:xfrm>
          <a:prstGeom prst="rect">
            <a:avLst/>
          </a:prstGeom>
        </p:spPr>
      </p:pic>
      <p:pic>
        <p:nvPicPr>
          <p:cNvPr id="11" name="Picture 10" descr="download (14).jpg"/>
          <p:cNvPicPr>
            <a:picLocks noChangeAspect="1"/>
          </p:cNvPicPr>
          <p:nvPr/>
        </p:nvPicPr>
        <p:blipFill>
          <a:blip r:embed="rId4"/>
          <a:stretch>
            <a:fillRect/>
          </a:stretch>
        </p:blipFill>
        <p:spPr>
          <a:xfrm>
            <a:off x="1981200" y="4800600"/>
            <a:ext cx="1476376" cy="866678"/>
          </a:xfrm>
          <a:prstGeom prst="rect">
            <a:avLst/>
          </a:prstGeom>
        </p:spPr>
      </p:pic>
      <p:pic>
        <p:nvPicPr>
          <p:cNvPr id="12" name="Picture 11" descr="download (15).jpg"/>
          <p:cNvPicPr>
            <a:picLocks noChangeAspect="1"/>
          </p:cNvPicPr>
          <p:nvPr/>
        </p:nvPicPr>
        <p:blipFill>
          <a:blip r:embed="rId5"/>
          <a:stretch>
            <a:fillRect/>
          </a:stretch>
        </p:blipFill>
        <p:spPr>
          <a:xfrm>
            <a:off x="7010400" y="5105400"/>
            <a:ext cx="1251230" cy="819150"/>
          </a:xfrm>
          <a:prstGeom prst="rect">
            <a:avLst/>
          </a:prstGeom>
        </p:spPr>
      </p:pic>
      <p:pic>
        <p:nvPicPr>
          <p:cNvPr id="13" name="Picture 12" descr="download (16).jpg"/>
          <p:cNvPicPr>
            <a:picLocks noChangeAspect="1"/>
          </p:cNvPicPr>
          <p:nvPr/>
        </p:nvPicPr>
        <p:blipFill>
          <a:blip r:embed="rId6"/>
          <a:stretch>
            <a:fillRect/>
          </a:stretch>
        </p:blipFill>
        <p:spPr>
          <a:xfrm>
            <a:off x="5305426" y="4998618"/>
            <a:ext cx="1323974" cy="743906"/>
          </a:xfrm>
          <a:prstGeom prst="rect">
            <a:avLst/>
          </a:prstGeom>
        </p:spPr>
      </p:pic>
      <p:sp>
        <p:nvSpPr>
          <p:cNvPr id="14" name="TextBox 13"/>
          <p:cNvSpPr txBox="1"/>
          <p:nvPr/>
        </p:nvSpPr>
        <p:spPr>
          <a:xfrm>
            <a:off x="3505200" y="5867400"/>
            <a:ext cx="1143000" cy="64633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bn-IN" sz="3600" dirty="0" smtClean="0">
                <a:latin typeface="NikoshBAN" pitchFamily="2" charset="0"/>
                <a:cs typeface="NikoshBAN" pitchFamily="2" charset="0"/>
              </a:rPr>
              <a:t>কাঠাল</a:t>
            </a:r>
            <a:endParaRPr lang="en-US" sz="3600" dirty="0"/>
          </a:p>
        </p:txBody>
      </p:sp>
      <p:sp>
        <p:nvSpPr>
          <p:cNvPr id="15" name="TextBox 14"/>
          <p:cNvSpPr txBox="1"/>
          <p:nvPr/>
        </p:nvSpPr>
        <p:spPr>
          <a:xfrm>
            <a:off x="5486400" y="5943600"/>
            <a:ext cx="1371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IN" sz="3600" dirty="0" smtClean="0">
                <a:latin typeface="NikoshBAN" pitchFamily="2" charset="0"/>
                <a:cs typeface="NikoshBAN" pitchFamily="2" charset="0"/>
              </a:rPr>
              <a:t>আনারস </a:t>
            </a:r>
            <a:endParaRPr lang="en-US" sz="3600" dirty="0"/>
          </a:p>
        </p:txBody>
      </p:sp>
      <p:sp>
        <p:nvSpPr>
          <p:cNvPr id="16" name="TextBox 15"/>
          <p:cNvSpPr txBox="1"/>
          <p:nvPr/>
        </p:nvSpPr>
        <p:spPr>
          <a:xfrm>
            <a:off x="7315200" y="6019800"/>
            <a:ext cx="76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3600" dirty="0" smtClean="0">
                <a:latin typeface="NikoshBAN" pitchFamily="2" charset="0"/>
                <a:cs typeface="NikoshBAN" pitchFamily="2" charset="0"/>
              </a:rPr>
              <a:t>লিচু</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1000" fill="hold"/>
                                        <p:tgtEl>
                                          <p:spTgt spid="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8"/>
                                        </p:tgtEl>
                                        <p:attrNameLst>
                                          <p:attrName>ppt_y</p:attrName>
                                        </p:attrNameLst>
                                      </p:cBhvr>
                                      <p:tavLst>
                                        <p:tav tm="0">
                                          <p:val>
                                            <p:strVal val="#ppt_y"/>
                                          </p:val>
                                        </p:tav>
                                        <p:tav tm="100000">
                                          <p:val>
                                            <p:strVal val="#ppt_y"/>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Scale>
                                      <p:cBhvr>
                                        <p:cTn id="33"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7"/>
                                        </p:tgtEl>
                                        <p:attrNameLst>
                                          <p:attrName>ppt_x</p:attrName>
                                          <p:attrName>ppt_y</p:attrName>
                                        </p:attrNameLst>
                                      </p:cBhvr>
                                    </p:animMotion>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fltVal val="0"/>
                                          </p:val>
                                        </p:tav>
                                        <p:tav tm="100000">
                                          <p:val>
                                            <p:strVal val="#ppt_w"/>
                                          </p:val>
                                        </p:tav>
                                      </p:tavLst>
                                    </p:anim>
                                    <p:anim calcmode="lin" valueType="num">
                                      <p:cBhvr>
                                        <p:cTn id="41" dur="1000" fill="hold"/>
                                        <p:tgtEl>
                                          <p:spTgt spid="11"/>
                                        </p:tgtEl>
                                        <p:attrNameLst>
                                          <p:attrName>ppt_h</p:attrName>
                                        </p:attrNameLst>
                                      </p:cBhvr>
                                      <p:tavLst>
                                        <p:tav tm="0">
                                          <p:val>
                                            <p:fltVal val="0"/>
                                          </p:val>
                                        </p:tav>
                                        <p:tav tm="100000">
                                          <p:val>
                                            <p:strVal val="#ppt_h"/>
                                          </p:val>
                                        </p:tav>
                                      </p:tavLst>
                                    </p:anim>
                                    <p:anim calcmode="lin" valueType="num">
                                      <p:cBhvr>
                                        <p:cTn id="42"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1000" fill="hold"/>
                                        <p:tgtEl>
                                          <p:spTgt spid="9"/>
                                        </p:tgtEl>
                                        <p:attrNameLst>
                                          <p:attrName>ppt_w</p:attrName>
                                        </p:attrNameLst>
                                      </p:cBhvr>
                                      <p:tavLst>
                                        <p:tav tm="0">
                                          <p:val>
                                            <p:fltVal val="0"/>
                                          </p:val>
                                        </p:tav>
                                        <p:tav tm="100000">
                                          <p:val>
                                            <p:strVal val="#ppt_w"/>
                                          </p:val>
                                        </p:tav>
                                      </p:tavLst>
                                    </p:anim>
                                    <p:anim calcmode="lin" valueType="num">
                                      <p:cBhvr>
                                        <p:cTn id="49" dur="1000" fill="hold"/>
                                        <p:tgtEl>
                                          <p:spTgt spid="9"/>
                                        </p:tgtEl>
                                        <p:attrNameLst>
                                          <p:attrName>ppt_h</p:attrName>
                                        </p:attrNameLst>
                                      </p:cBhvr>
                                      <p:tavLst>
                                        <p:tav tm="0">
                                          <p:val>
                                            <p:fltVal val="0"/>
                                          </p:val>
                                        </p:tav>
                                        <p:tav tm="100000">
                                          <p:val>
                                            <p:strVal val="#ppt_h"/>
                                          </p:val>
                                        </p:tav>
                                      </p:tavLst>
                                    </p:anim>
                                    <p:anim calcmode="lin" valueType="num">
                                      <p:cBhvr>
                                        <p:cTn id="50"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strips(downLeft)">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Left)">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1000" fill="hold"/>
                                        <p:tgtEl>
                                          <p:spTgt spid="13"/>
                                        </p:tgtEl>
                                        <p:attrNameLst>
                                          <p:attrName>ppt_w</p:attrName>
                                        </p:attrNameLst>
                                      </p:cBhvr>
                                      <p:tavLst>
                                        <p:tav tm="0">
                                          <p:val>
                                            <p:fltVal val="0"/>
                                          </p:val>
                                        </p:tav>
                                        <p:tav tm="100000">
                                          <p:val>
                                            <p:strVal val="#ppt_w"/>
                                          </p:val>
                                        </p:tav>
                                      </p:tavLst>
                                    </p:anim>
                                    <p:anim calcmode="lin" valueType="num">
                                      <p:cBhvr>
                                        <p:cTn id="67" dur="1000" fill="hold"/>
                                        <p:tgtEl>
                                          <p:spTgt spid="13"/>
                                        </p:tgtEl>
                                        <p:attrNameLst>
                                          <p:attrName>ppt_h</p:attrName>
                                        </p:attrNameLst>
                                      </p:cBhvr>
                                      <p:tavLst>
                                        <p:tav tm="0">
                                          <p:val>
                                            <p:fltVal val="0"/>
                                          </p:val>
                                        </p:tav>
                                        <p:tav tm="100000">
                                          <p:val>
                                            <p:strVal val="#ppt_h"/>
                                          </p:val>
                                        </p:tav>
                                      </p:tavLst>
                                    </p:anim>
                                    <p:anim calcmode="lin" valueType="num">
                                      <p:cBhvr>
                                        <p:cTn id="68"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p:cTn id="74" dur="1000" fill="hold"/>
                                        <p:tgtEl>
                                          <p:spTgt spid="15"/>
                                        </p:tgtEl>
                                        <p:attrNameLst>
                                          <p:attrName>ppt_w</p:attrName>
                                        </p:attrNameLst>
                                      </p:cBhvr>
                                      <p:tavLst>
                                        <p:tav tm="0">
                                          <p:val>
                                            <p:fltVal val="0"/>
                                          </p:val>
                                        </p:tav>
                                        <p:tav tm="100000">
                                          <p:val>
                                            <p:strVal val="#ppt_w"/>
                                          </p:val>
                                        </p:tav>
                                      </p:tavLst>
                                    </p:anim>
                                    <p:anim calcmode="lin" valueType="num">
                                      <p:cBhvr>
                                        <p:cTn id="75" dur="1000" fill="hold"/>
                                        <p:tgtEl>
                                          <p:spTgt spid="15"/>
                                        </p:tgtEl>
                                        <p:attrNameLst>
                                          <p:attrName>ppt_h</p:attrName>
                                        </p:attrNameLst>
                                      </p:cBhvr>
                                      <p:tavLst>
                                        <p:tav tm="0">
                                          <p:val>
                                            <p:fltVal val="0"/>
                                          </p:val>
                                        </p:tav>
                                        <p:tav tm="100000">
                                          <p:val>
                                            <p:strVal val="#ppt_h"/>
                                          </p:val>
                                        </p:tav>
                                      </p:tavLst>
                                    </p:anim>
                                    <p:anim calcmode="lin" valueType="num">
                                      <p:cBhvr>
                                        <p:cTn id="76"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8" fill="hold">
                      <p:stCondLst>
                        <p:cond delay="indefinite"/>
                      </p:stCondLst>
                      <p:childTnLst>
                        <p:par>
                          <p:cTn id="79" fill="hold">
                            <p:stCondLst>
                              <p:cond delay="0"/>
                            </p:stCondLst>
                            <p:childTnLst>
                              <p:par>
                                <p:cTn id="80" presetID="48" presetClass="entr" presetSubtype="0" accel="50000"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3"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84" dur="1000" fill="hold"/>
                                        <p:tgtEl>
                                          <p:spTgt spid="12"/>
                                        </p:tgtEl>
                                        <p:attrNameLst>
                                          <p:attrName>ppt_y</p:attrName>
                                        </p:attrNameLst>
                                      </p:cBhvr>
                                      <p:tavLst>
                                        <p:tav tm="0">
                                          <p:val>
                                            <p:strVal val="#ppt_y"/>
                                          </p:val>
                                        </p:tav>
                                        <p:tav tm="100000">
                                          <p:val>
                                            <p:strVal val="#ppt_y"/>
                                          </p:val>
                                        </p:tav>
                                      </p:tavLst>
                                    </p:anim>
                                    <p:animEffect transition="in" filter="fade">
                                      <p:cBhvr>
                                        <p:cTn id="85" dur="1000"/>
                                        <p:tgtEl>
                                          <p:spTgt spid="12"/>
                                        </p:tgtEl>
                                      </p:cBhvr>
                                    </p:animEffect>
                                  </p:childTnLst>
                                </p:cTn>
                              </p:par>
                            </p:childTnLst>
                          </p:cTn>
                        </p:par>
                      </p:childTnLst>
                    </p:cTn>
                  </p:par>
                  <p:par>
                    <p:cTn id="86" fill="hold">
                      <p:stCondLst>
                        <p:cond delay="indefinite"/>
                      </p:stCondLst>
                      <p:childTnLst>
                        <p:par>
                          <p:cTn id="87" fill="hold">
                            <p:stCondLst>
                              <p:cond delay="0"/>
                            </p:stCondLst>
                            <p:childTnLst>
                              <p:par>
                                <p:cTn id="88" presetID="48" presetClass="entr" presetSubtype="0" accel="5000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1"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92" dur="1000" fill="hold"/>
                                        <p:tgtEl>
                                          <p:spTgt spid="16"/>
                                        </p:tgtEl>
                                        <p:attrNameLst>
                                          <p:attrName>ppt_y</p:attrName>
                                        </p:attrNameLst>
                                      </p:cBhvr>
                                      <p:tavLst>
                                        <p:tav tm="0">
                                          <p:val>
                                            <p:strVal val="#ppt_y"/>
                                          </p:val>
                                        </p:tav>
                                        <p:tav tm="100000">
                                          <p:val>
                                            <p:strVal val="#ppt_y"/>
                                          </p:val>
                                        </p:tav>
                                      </p:tavLst>
                                    </p:anim>
                                    <p:animEffect transition="in" filter="fade">
                                      <p:cBhvr>
                                        <p:cTn id="9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0"/>
            <a:ext cx="6019800" cy="369332"/>
          </a:xfrm>
          <a:prstGeom prst="rect">
            <a:avLst/>
          </a:prstGeom>
          <a:noFill/>
        </p:spPr>
        <p:txBody>
          <a:bodyPr wrap="square" rtlCol="0">
            <a:spAutoFit/>
          </a:bodyPr>
          <a:lstStyle/>
          <a:p>
            <a:endParaRPr lang="en-US" dirty="0"/>
          </a:p>
        </p:txBody>
      </p:sp>
      <p:sp>
        <p:nvSpPr>
          <p:cNvPr id="3" name="TextBox 2"/>
          <p:cNvSpPr txBox="1"/>
          <p:nvPr/>
        </p:nvSpPr>
        <p:spPr>
          <a:xfrm>
            <a:off x="3505200" y="838200"/>
            <a:ext cx="314498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IN" sz="5400" b="1" dirty="0" smtClean="0">
                <a:effectLst>
                  <a:outerShdw blurRad="38100" dist="38100" dir="2700000" algn="tl">
                    <a:srgbClr val="000000">
                      <a:alpha val="43137"/>
                    </a:srgbClr>
                  </a:outerShdw>
                </a:effectLst>
                <a:latin typeface="NikoshBAN" pitchFamily="2" charset="0"/>
                <a:cs typeface="NikoshBAN" pitchFamily="2" charset="0"/>
              </a:rPr>
              <a:t>জোড়ায় কাজ </a:t>
            </a:r>
            <a:endParaRPr lang="en-US" sz="54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6" name="TextBox 5"/>
          <p:cNvSpPr txBox="1"/>
          <p:nvPr/>
        </p:nvSpPr>
        <p:spPr>
          <a:xfrm>
            <a:off x="609600" y="3124200"/>
            <a:ext cx="7772400" cy="769441"/>
          </a:xfrm>
          <a:prstGeom prst="rect">
            <a:avLst/>
          </a:prstGeom>
          <a:noFill/>
        </p:spPr>
        <p:txBody>
          <a:bodyPr wrap="square" rtlCol="0">
            <a:spAutoFit/>
          </a:bodyPr>
          <a:lstStyle/>
          <a:p>
            <a:r>
              <a:rPr lang="bn-IN" sz="4400" dirty="0" smtClean="0">
                <a:latin typeface="NikoshBAN" pitchFamily="2" charset="0"/>
                <a:cs typeface="NikoshBAN" pitchFamily="2" charset="0"/>
              </a:rPr>
              <a:t>ছয় ঋতুর নাম গুলো একে আপরকে শোনাও।</a:t>
            </a:r>
            <a:endParaRPr lang="en-US" sz="4400" dirty="0"/>
          </a:p>
        </p:txBody>
      </p:sp>
      <p:pic>
        <p:nvPicPr>
          <p:cNvPr id="7" name="Picture 6" descr="download (5).jpg"/>
          <p:cNvPicPr>
            <a:picLocks noChangeAspect="1"/>
          </p:cNvPicPr>
          <p:nvPr/>
        </p:nvPicPr>
        <p:blipFill>
          <a:blip r:embed="rId2"/>
          <a:stretch>
            <a:fillRect/>
          </a:stretch>
        </p:blipFill>
        <p:spPr>
          <a:xfrm>
            <a:off x="838200" y="609600"/>
            <a:ext cx="2314516" cy="15402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685800"/>
            <a:ext cx="3144980" cy="92333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bn-IN" sz="5400" b="1" dirty="0" smtClean="0">
                <a:effectLst>
                  <a:outerShdw blurRad="38100" dist="38100" dir="2700000" algn="tl">
                    <a:srgbClr val="000000">
                      <a:alpha val="43137"/>
                    </a:srgbClr>
                  </a:outerShdw>
                </a:effectLst>
                <a:latin typeface="NikoshBAN" pitchFamily="2" charset="0"/>
                <a:cs typeface="NikoshBAN" pitchFamily="2" charset="0"/>
              </a:rPr>
              <a:t>একক কাজ </a:t>
            </a:r>
            <a:endParaRPr lang="en-US" sz="54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685800" y="3048000"/>
            <a:ext cx="7543800" cy="646331"/>
          </a:xfrm>
          <a:prstGeom prst="rect">
            <a:avLst/>
          </a:prstGeom>
          <a:noFill/>
        </p:spPr>
        <p:txBody>
          <a:bodyPr wrap="square" rtlCol="0">
            <a:spAutoFit/>
          </a:bodyPr>
          <a:lstStyle/>
          <a:p>
            <a:pPr algn="just"/>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 গ্রীষ্মকালীন তাপমাত্রা কেমন থাকে ?</a:t>
            </a:r>
            <a:endParaRPr lang="en-US" sz="3600" dirty="0"/>
          </a:p>
        </p:txBody>
      </p:sp>
      <p:pic>
        <p:nvPicPr>
          <p:cNvPr id="4" name="Picture 3" descr="images (8).jpg"/>
          <p:cNvPicPr>
            <a:picLocks noChangeAspect="1"/>
          </p:cNvPicPr>
          <p:nvPr/>
        </p:nvPicPr>
        <p:blipFill>
          <a:blip r:embed="rId2"/>
          <a:stretch>
            <a:fillRect/>
          </a:stretch>
        </p:blipFill>
        <p:spPr>
          <a:xfrm>
            <a:off x="1066800" y="533400"/>
            <a:ext cx="2672938" cy="149684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2"/>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gtEl>
                                        <p:attrNameLst>
                                          <p:attrName>ppt_y</p:attrName>
                                        </p:attrNameLst>
                                      </p:cBhvr>
                                      <p:tavLst>
                                        <p:tav tm="0">
                                          <p:val>
                                            <p:strVal val="#ppt_y"/>
                                          </p:val>
                                        </p:tav>
                                        <p:tav tm="100000">
                                          <p:val>
                                            <p:strVal val="#ppt_y"/>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685800"/>
            <a:ext cx="3144980"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IN" sz="6600" b="1" dirty="0" smtClean="0">
                <a:effectLst>
                  <a:outerShdw blurRad="38100" dist="38100" dir="2700000" algn="tl">
                    <a:srgbClr val="000000">
                      <a:alpha val="43137"/>
                    </a:srgbClr>
                  </a:outerShdw>
                </a:effectLst>
                <a:latin typeface="NikoshBAN" pitchFamily="2" charset="0"/>
                <a:cs typeface="NikoshBAN" pitchFamily="2" charset="0"/>
              </a:rPr>
              <a:t>মূল্যায়ন</a:t>
            </a:r>
            <a:endParaRPr lang="en-US" sz="66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685800" y="3048000"/>
            <a:ext cx="7543800" cy="2308324"/>
          </a:xfrm>
          <a:prstGeom prst="rect">
            <a:avLst/>
          </a:prstGeom>
          <a:noFill/>
        </p:spPr>
        <p:txBody>
          <a:bodyPr wrap="square" rtlCol="0">
            <a:spAutoFit/>
          </a:bodyPr>
          <a:lstStyle/>
          <a:p>
            <a:r>
              <a:rPr lang="bn-IN" sz="3600" dirty="0" smtClean="0">
                <a:latin typeface="NikoshBAN" pitchFamily="2" charset="0"/>
                <a:cs typeface="NikoshBAN" pitchFamily="2" charset="0"/>
              </a:rPr>
              <a:t>প্রশ্নঃ- বাংলাদেশে ঋতু কয়টি?</a:t>
            </a:r>
          </a:p>
          <a:p>
            <a:r>
              <a:rPr lang="bn-IN" sz="3600" dirty="0" smtClean="0">
                <a:latin typeface="NikoshBAN" pitchFamily="2" charset="0"/>
                <a:cs typeface="NikoshBAN" pitchFamily="2" charset="0"/>
              </a:rPr>
              <a:t>প্রশ্নঃ- বৈশাখ-জ্যৈষ্ঠ মিলে কোন ঋতু হয়?</a:t>
            </a:r>
          </a:p>
          <a:p>
            <a:r>
              <a:rPr lang="bn-IN" sz="3600" dirty="0" smtClean="0">
                <a:latin typeface="NikoshBAN" pitchFamily="2" charset="0"/>
                <a:cs typeface="NikoshBAN" pitchFamily="2" charset="0"/>
              </a:rPr>
              <a:t>প্রশ্নঃ- মধুমাস বলা হয় কোন ঋতুকে?</a:t>
            </a:r>
          </a:p>
          <a:p>
            <a:r>
              <a:rPr lang="bn-IN" sz="3600" dirty="0" smtClean="0">
                <a:latin typeface="NikoshBAN" pitchFamily="2" charset="0"/>
                <a:cs typeface="NikoshBAN" pitchFamily="2" charset="0"/>
              </a:rPr>
              <a:t>প্রশ্নঃ- আমাদের দেশে মোট কয়টি ঋতু?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80">
                                          <p:stCondLst>
                                            <p:cond delay="0"/>
                                          </p:stCondLst>
                                        </p:cTn>
                                        <p:tgtEl>
                                          <p:spTgt spid="3">
                                            <p:txEl>
                                              <p:pRg st="1" end="1"/>
                                            </p:txEl>
                                          </p:spTgt>
                                        </p:tgtEl>
                                      </p:cBhvr>
                                    </p:animEffect>
                                    <p:anim calcmode="lin" valueType="num">
                                      <p:cBhvr>
                                        <p:cTn id="2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1" end="1"/>
                                            </p:txEl>
                                          </p:spTgt>
                                        </p:tgtEl>
                                      </p:cBhvr>
                                      <p:to x="100000" y="60000"/>
                                    </p:animScale>
                                    <p:animScale>
                                      <p:cBhvr>
                                        <p:cTn id="27" dur="166" decel="50000">
                                          <p:stCondLst>
                                            <p:cond delay="676"/>
                                          </p:stCondLst>
                                        </p:cTn>
                                        <p:tgtEl>
                                          <p:spTgt spid="3">
                                            <p:txEl>
                                              <p:pRg st="1" end="1"/>
                                            </p:txEl>
                                          </p:spTgt>
                                        </p:tgtEl>
                                      </p:cBhvr>
                                      <p:to x="100000" y="100000"/>
                                    </p:animScale>
                                    <p:animScale>
                                      <p:cBhvr>
                                        <p:cTn id="28" dur="26">
                                          <p:stCondLst>
                                            <p:cond delay="1312"/>
                                          </p:stCondLst>
                                        </p:cTn>
                                        <p:tgtEl>
                                          <p:spTgt spid="3">
                                            <p:txEl>
                                              <p:pRg st="1" end="1"/>
                                            </p:txEl>
                                          </p:spTgt>
                                        </p:tgtEl>
                                      </p:cBhvr>
                                      <p:to x="100000" y="80000"/>
                                    </p:animScale>
                                    <p:animScale>
                                      <p:cBhvr>
                                        <p:cTn id="29" dur="166" decel="50000">
                                          <p:stCondLst>
                                            <p:cond delay="1338"/>
                                          </p:stCondLst>
                                        </p:cTn>
                                        <p:tgtEl>
                                          <p:spTgt spid="3">
                                            <p:txEl>
                                              <p:pRg st="1" end="1"/>
                                            </p:txEl>
                                          </p:spTgt>
                                        </p:tgtEl>
                                      </p:cBhvr>
                                      <p:to x="100000" y="100000"/>
                                    </p:animScale>
                                    <p:animScale>
                                      <p:cBhvr>
                                        <p:cTn id="30" dur="26">
                                          <p:stCondLst>
                                            <p:cond delay="1642"/>
                                          </p:stCondLst>
                                        </p:cTn>
                                        <p:tgtEl>
                                          <p:spTgt spid="3">
                                            <p:txEl>
                                              <p:pRg st="1" end="1"/>
                                            </p:txEl>
                                          </p:spTgt>
                                        </p:tgtEl>
                                      </p:cBhvr>
                                      <p:to x="100000" y="90000"/>
                                    </p:animScale>
                                    <p:animScale>
                                      <p:cBhvr>
                                        <p:cTn id="31" dur="166" decel="50000">
                                          <p:stCondLst>
                                            <p:cond delay="1668"/>
                                          </p:stCondLst>
                                        </p:cTn>
                                        <p:tgtEl>
                                          <p:spTgt spid="3">
                                            <p:txEl>
                                              <p:pRg st="1" end="1"/>
                                            </p:txEl>
                                          </p:spTgt>
                                        </p:tgtEl>
                                      </p:cBhvr>
                                      <p:to x="100000" y="100000"/>
                                    </p:animScale>
                                    <p:animScale>
                                      <p:cBhvr>
                                        <p:cTn id="32" dur="26">
                                          <p:stCondLst>
                                            <p:cond delay="1808"/>
                                          </p:stCondLst>
                                        </p:cTn>
                                        <p:tgtEl>
                                          <p:spTgt spid="3">
                                            <p:txEl>
                                              <p:pRg st="1" end="1"/>
                                            </p:txEl>
                                          </p:spTgt>
                                        </p:tgtEl>
                                      </p:cBhvr>
                                      <p:to x="100000" y="95000"/>
                                    </p:animScale>
                                    <p:animScale>
                                      <p:cBhvr>
                                        <p:cTn id="33" dur="166" decel="50000">
                                          <p:stCondLst>
                                            <p:cond delay="1834"/>
                                          </p:stCondLst>
                                        </p:cTn>
                                        <p:tgtEl>
                                          <p:spTgt spid="3">
                                            <p:txEl>
                                              <p:pRg st="1" end="1"/>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iterate type="lt">
                                    <p:tmPct val="10000"/>
                                  </p:iterate>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2000"/>
                                        <p:tgtEl>
                                          <p:spTgt spid="3">
                                            <p:txEl>
                                              <p:pRg st="2" end="2"/>
                                            </p:txEl>
                                          </p:spTgt>
                                        </p:tgtEl>
                                      </p:cBhvr>
                                    </p:animEffect>
                                    <p:anim calcmode="lin" valueType="num">
                                      <p:cBhvr>
                                        <p:cTn id="3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6582" y="1260763"/>
            <a:ext cx="2701636"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IN" sz="5400" b="1" dirty="0" smtClean="0">
                <a:effectLst>
                  <a:outerShdw blurRad="38100" dist="38100" dir="2700000" algn="tl">
                    <a:srgbClr val="000000">
                      <a:alpha val="43137"/>
                    </a:srgbClr>
                  </a:outerShdw>
                </a:effectLst>
                <a:latin typeface="NikoshBAN" pitchFamily="2" charset="0"/>
                <a:cs typeface="NikoshBAN" pitchFamily="2" charset="0"/>
              </a:rPr>
              <a:t>বাড়ীর কাজ </a:t>
            </a:r>
            <a:endParaRPr lang="en-US" sz="5400" b="1" dirty="0">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descr="images (3).jpg"/>
          <p:cNvPicPr>
            <a:picLocks noChangeAspect="1"/>
          </p:cNvPicPr>
          <p:nvPr/>
        </p:nvPicPr>
        <p:blipFill>
          <a:blip r:embed="rId2"/>
          <a:stretch>
            <a:fillRect/>
          </a:stretch>
        </p:blipFill>
        <p:spPr>
          <a:xfrm>
            <a:off x="2538848" y="675409"/>
            <a:ext cx="2033152" cy="2033152"/>
          </a:xfrm>
          <a:prstGeom prst="rect">
            <a:avLst/>
          </a:prstGeom>
        </p:spPr>
      </p:pic>
      <p:sp>
        <p:nvSpPr>
          <p:cNvPr id="4" name="TextBox 3"/>
          <p:cNvSpPr txBox="1"/>
          <p:nvPr/>
        </p:nvSpPr>
        <p:spPr>
          <a:xfrm>
            <a:off x="304800" y="3200400"/>
            <a:ext cx="8229600" cy="1200329"/>
          </a:xfrm>
          <a:prstGeom prst="rect">
            <a:avLst/>
          </a:prstGeom>
          <a:noFill/>
        </p:spPr>
        <p:txBody>
          <a:bodyPr wrap="square" rtlCol="0">
            <a:spAutoFit/>
          </a:bodyPr>
          <a:lstStyle/>
          <a:p>
            <a:pPr algn="just"/>
            <a:r>
              <a:rPr lang="bn-IN" sz="3600" b="1" dirty="0" smtClean="0">
                <a:latin typeface="NikoshBAN" pitchFamily="2" charset="0"/>
                <a:cs typeface="NikoshBAN" pitchFamily="2" charset="0"/>
              </a:rPr>
              <a:t>প্রশ্নঃ- আমাদের দেশে মোট কয়টি ঋতু এবং কি কি লিখ?</a:t>
            </a:r>
          </a:p>
          <a:p>
            <a:pPr algn="just"/>
            <a:r>
              <a:rPr lang="bn-IN" sz="3600" b="1" dirty="0" smtClean="0">
                <a:latin typeface="NikoshBAN" pitchFamily="2" charset="0"/>
                <a:cs typeface="NikoshBAN" pitchFamily="2" charset="0"/>
              </a:rPr>
              <a:t>প্রশ্নঃ- গ্রীষ্মকালীন ফলের একটি তালিকা তৈরী কর?</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strVal val="#ppt_w*0.70"/>
                                          </p:val>
                                        </p:tav>
                                        <p:tav tm="100000">
                                          <p:val>
                                            <p:strVal val="#ppt_w"/>
                                          </p:val>
                                        </p:tav>
                                      </p:tavLst>
                                    </p:anim>
                                    <p:anim calcmode="lin" valueType="num">
                                      <p:cBhvr>
                                        <p:cTn id="26" dur="1000" fill="hold"/>
                                        <p:tgtEl>
                                          <p:spTgt spid="2"/>
                                        </p:tgtEl>
                                        <p:attrNameLst>
                                          <p:attrName>ppt_h</p:attrName>
                                        </p:attrNameLst>
                                      </p:cBhvr>
                                      <p:tavLst>
                                        <p:tav tm="0">
                                          <p:val>
                                            <p:strVal val="#ppt_h"/>
                                          </p:val>
                                        </p:tav>
                                        <p:tav tm="100000">
                                          <p:val>
                                            <p:strVal val="#ppt_h"/>
                                          </p:val>
                                        </p:tav>
                                      </p:tavLst>
                                    </p:anim>
                                    <p:animEffect transition="in" filter="fade">
                                      <p:cBhvr>
                                        <p:cTn id="27" dur="1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from="(-#ppt_w/2)" to="(#ppt_x)" calcmode="lin" valueType="num">
                                      <p:cBhvr>
                                        <p:cTn id="32" dur="600" fill="hold">
                                          <p:stCondLst>
                                            <p:cond delay="0"/>
                                          </p:stCondLst>
                                        </p:cTn>
                                        <p:tgtEl>
                                          <p:spTgt spid="4"/>
                                        </p:tgtEl>
                                        <p:attrNameLst>
                                          <p:attrName>ppt_x</p:attrName>
                                        </p:attrNameLst>
                                      </p:cBhvr>
                                    </p:anim>
                                    <p:anim from="0" to="-1.0" calcmode="lin" valueType="num">
                                      <p:cBhvr>
                                        <p:cTn id="33" dur="200" decel="50000" autoRev="1" fill="hold">
                                          <p:stCondLst>
                                            <p:cond delay="600"/>
                                          </p:stCondLst>
                                        </p:cTn>
                                        <p:tgtEl>
                                          <p:spTgt spid="4"/>
                                        </p:tgtEl>
                                        <p:attrNameLst>
                                          <p:attrName>xshear</p:attrName>
                                        </p:attrNameLst>
                                      </p:cBhvr>
                                    </p:anim>
                                    <p:animScale>
                                      <p:cBhvr>
                                        <p:cTn id="34" dur="200" decel="100000" autoRev="1" fill="hold">
                                          <p:stCondLst>
                                            <p:cond delay="600"/>
                                          </p:stCondLst>
                                        </p:cTn>
                                        <p:tgtEl>
                                          <p:spTgt spid="4"/>
                                        </p:tgtEl>
                                      </p:cBhvr>
                                      <p:from x="100000" y="100000"/>
                                      <p:to x="80000" y="100000"/>
                                    </p:animScale>
                                    <p:anim by="(#ppt_h/3+#ppt_w*0.1)" calcmode="lin" valueType="num">
                                      <p:cBhvr additive="sum">
                                        <p:cTn id="35"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7090" y="628379"/>
            <a:ext cx="7018486" cy="646331"/>
          </a:xfrm>
          <a:prstGeom prst="rect">
            <a:avLst/>
          </a:prstGeom>
          <a:solidFill>
            <a:schemeClr val="accent4">
              <a:lumMod val="40000"/>
              <a:lumOff val="60000"/>
            </a:schemeClr>
          </a:solid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একটি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দুর্ঘটনা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জীবনের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কান্না</a:t>
            </a:r>
            <a:r>
              <a:rPr lang="en-US" sz="3600" dirty="0" smtClean="0">
                <a:latin typeface="NikoshBAN" panose="02000000000000000000" pitchFamily="2" charset="0"/>
                <a:cs typeface="NikoshBAN" panose="02000000000000000000" pitchFamily="2" charset="0"/>
              </a:rPr>
              <a:t>।</a:t>
            </a:r>
          </a:p>
        </p:txBody>
      </p:sp>
      <p:sp>
        <p:nvSpPr>
          <p:cNvPr id="3" name="TextBox 2"/>
          <p:cNvSpPr txBox="1"/>
          <p:nvPr/>
        </p:nvSpPr>
        <p:spPr>
          <a:xfrm>
            <a:off x="3505200" y="2438400"/>
            <a:ext cx="4997256" cy="1200329"/>
          </a:xfrm>
          <a:prstGeom prst="rect">
            <a:avLst/>
          </a:prstGeom>
          <a:solidFill>
            <a:srgbClr val="92D050"/>
          </a:solid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তোমরা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সবাই</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ভালো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থেকো,নিরাপদে</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থেকো</a:t>
            </a:r>
            <a:r>
              <a:rPr lang="en-US" sz="3600" dirty="0" smtClean="0">
                <a:latin typeface="NikoshBAN" panose="02000000000000000000" pitchFamily="2" charset="0"/>
                <a:cs typeface="NikoshBAN" panose="02000000000000000000" pitchFamily="2" charset="0"/>
              </a:rPr>
              <a:t>।</a:t>
            </a:r>
          </a:p>
        </p:txBody>
      </p:sp>
      <p:sp>
        <p:nvSpPr>
          <p:cNvPr id="4" name="TextBox 3"/>
          <p:cNvSpPr txBox="1"/>
          <p:nvPr/>
        </p:nvSpPr>
        <p:spPr>
          <a:xfrm>
            <a:off x="3352800" y="4648200"/>
            <a:ext cx="5397070" cy="830997"/>
          </a:xfrm>
          <a:prstGeom prst="rect">
            <a:avLst/>
          </a:prstGeom>
          <a:solidFill>
            <a:schemeClr val="accent2">
              <a:lumMod val="60000"/>
              <a:lumOff val="40000"/>
            </a:schemeClr>
          </a:solidFill>
        </p:spPr>
        <p:txBody>
          <a:bodyPr wrap="square" rtlCol="0">
            <a:spAutoFit/>
          </a:bodyPr>
          <a:lstStyle/>
          <a:p>
            <a:pPr algn="ctr"/>
            <a:r>
              <a:rPr lang="en-US" sz="4800" b="1" dirty="0" err="1" smtClean="0">
                <a:latin typeface="NikoshBAN" panose="02000000000000000000" pitchFamily="2" charset="0"/>
                <a:cs typeface="NikoshBAN" panose="02000000000000000000" pitchFamily="2" charset="0"/>
              </a:rPr>
              <a:t>ধন্যবাদ</a:t>
            </a:r>
            <a:r>
              <a:rPr lang="en-US" sz="4800" b="1" dirty="0" smtClean="0">
                <a:latin typeface="NikoshBAN" panose="02000000000000000000" pitchFamily="2" charset="0"/>
                <a:cs typeface="NikoshBAN" panose="02000000000000000000" pitchFamily="2" charset="0"/>
              </a:rPr>
              <a:t> </a:t>
            </a:r>
            <a:r>
              <a:rPr lang="en-US" sz="4800" b="1" dirty="0" err="1" smtClean="0">
                <a:latin typeface="NikoshBAN" panose="02000000000000000000" pitchFamily="2" charset="0"/>
                <a:cs typeface="NikoshBAN" panose="02000000000000000000" pitchFamily="2" charset="0"/>
              </a:rPr>
              <a:t>সবাইকে</a:t>
            </a:r>
            <a:endParaRPr lang="en-US" sz="4800" b="1" dirty="0" smtClean="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354618" y="2358476"/>
            <a:ext cx="3074382" cy="29033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28971" y="261696"/>
            <a:ext cx="3048000" cy="805104"/>
          </a:xfrm>
          <a:prstGeom prst="rect">
            <a:avLst/>
          </a:prstGeom>
        </p:spPr>
        <p:style>
          <a:lnRef idx="1">
            <a:schemeClr val="accent5"/>
          </a:lnRef>
          <a:fillRef idx="2">
            <a:schemeClr val="accent5"/>
          </a:fillRef>
          <a:effectRef idx="1">
            <a:schemeClr val="accent5"/>
          </a:effectRef>
          <a:fontRef idx="minor">
            <a:schemeClr val="dk1"/>
          </a:fontRef>
        </p:style>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6000" b="1" i="0" u="none" strike="noStrike" kern="1200" cap="none" spc="0" normalizeH="0" baseline="0" noProof="0" dirty="0" smtClean="0">
                <a:ln w="12700">
                  <a:solidFill>
                    <a:srgbClr val="00B05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NikoshBAN" pitchFamily="2" charset="0"/>
                <a:ea typeface="+mn-ea"/>
                <a:cs typeface="NikoshBAN" pitchFamily="2" charset="0"/>
              </a:rPr>
              <a:t>পরিচিতি</a:t>
            </a:r>
            <a:endParaRPr kumimoji="0" lang="en-US" sz="6000" b="1" i="0" u="none" strike="noStrike" kern="1200" cap="none" spc="0" normalizeH="0" baseline="0" noProof="0" dirty="0">
              <a:ln w="12700">
                <a:solidFill>
                  <a:srgbClr val="00B05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NikoshBAN" pitchFamily="2" charset="0"/>
              <a:ea typeface="+mn-ea"/>
              <a:cs typeface="NikoshBAN" pitchFamily="2" charset="0"/>
            </a:endParaRPr>
          </a:p>
        </p:txBody>
      </p:sp>
      <p:sp>
        <p:nvSpPr>
          <p:cNvPr id="6" name="Content Placeholder 2"/>
          <p:cNvSpPr txBox="1">
            <a:spLocks/>
          </p:cNvSpPr>
          <p:nvPr/>
        </p:nvSpPr>
        <p:spPr>
          <a:xfrm>
            <a:off x="152400" y="1981200"/>
            <a:ext cx="4419600" cy="2667000"/>
          </a:xfrm>
          <a:prstGeom prst="rect">
            <a:avLst/>
          </a:prstGeom>
        </p:spPr>
        <p:txBody>
          <a:bodyPr>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3200" b="1" i="0" u="none" strike="noStrike" kern="1200" cap="none" spc="0" normalizeH="0" baseline="0" noProof="0" dirty="0" smtClean="0">
                <a:ln w="12700">
                  <a:solidFill>
                    <a:srgbClr val="00B05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NikoshBAN" pitchFamily="2" charset="0"/>
                <a:ea typeface="+mn-ea"/>
                <a:cs typeface="NikoshBAN" pitchFamily="2" charset="0"/>
              </a:rPr>
              <a:t>শিক্ষক</a:t>
            </a:r>
            <a:r>
              <a:rPr kumimoji="0" lang="bn-IN" sz="3200" b="1" i="0" u="none" strike="noStrike" kern="1200" cap="none" spc="0" normalizeH="0" baseline="0" noProof="0" dirty="0" smtClean="0">
                <a:ln w="12700">
                  <a:solidFill>
                    <a:srgbClr val="00B05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NikoshBAN" pitchFamily="2" charset="0"/>
                <a:ea typeface="+mn-ea"/>
                <a:cs typeface="NikoshBAN" pitchFamily="2" charset="0"/>
              </a:rPr>
              <a:t> </a:t>
            </a:r>
            <a:r>
              <a:rPr kumimoji="0" lang="bn-BD" sz="3200" b="1" i="0" u="none" strike="noStrike" kern="1200" cap="none" spc="0" normalizeH="0" baseline="0" noProof="0" dirty="0" smtClean="0">
                <a:ln w="12700">
                  <a:solidFill>
                    <a:srgbClr val="00B05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NikoshBAN" pitchFamily="2" charset="0"/>
                <a:ea typeface="+mn-ea"/>
                <a:cs typeface="NikoshBAN" pitchFamily="2" charset="0"/>
              </a:rPr>
              <a:t>পরিচিতি</a:t>
            </a:r>
            <a:endPar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 মোস্তাফিজুর রহমান</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সহকারি শিক্ষক</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মঠবাড়ী মোহাম্মাদিয়া দাখিল মাদ্রাসা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মোবাইলঃ ০১৭২২৫৫৯৮৭০</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ই-মেইলঃ</a:t>
            </a: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mostafez022@gmail.com</a:t>
            </a:r>
            <a:endParaRPr kumimoji="0" lang="en-U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p:txBody>
      </p:sp>
      <p:sp>
        <p:nvSpPr>
          <p:cNvPr id="7" name="Content Placeholder 5"/>
          <p:cNvSpPr txBox="1">
            <a:spLocks/>
          </p:cNvSpPr>
          <p:nvPr/>
        </p:nvSpPr>
        <p:spPr>
          <a:xfrm>
            <a:off x="5334000" y="1600200"/>
            <a:ext cx="3657600" cy="3901594"/>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পাঠ</a:t>
            </a: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পরিচিতি</a:t>
            </a:r>
            <a:endPar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শ্রেণি</a:t>
            </a: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 </a:t>
            </a:r>
            <a:r>
              <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চতুর্থ</a:t>
            </a:r>
            <a:r>
              <a:rPr kumimoji="0" lang="bn-BD"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endPar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বিষয়</a:t>
            </a: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 </a:t>
            </a:r>
            <a:r>
              <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আমার </a:t>
            </a:r>
            <a:r>
              <a:rPr kumimoji="0" lang="en-US"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বাংলা</a:t>
            </a:r>
            <a:r>
              <a:rPr kumimoji="0" lang="bn-IN"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বই</a:t>
            </a:r>
            <a:endParaRPr kumimoji="0" lang="bn-BD"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endParaRPr>
          </a:p>
        </p:txBody>
      </p:sp>
      <p:pic>
        <p:nvPicPr>
          <p:cNvPr id="8" name="Picture 7" descr="Untitled-3.jpg"/>
          <p:cNvPicPr>
            <a:picLocks noChangeAspect="1"/>
          </p:cNvPicPr>
          <p:nvPr/>
        </p:nvPicPr>
        <p:blipFill>
          <a:blip r:embed="rId3" cstate="print"/>
          <a:stretch>
            <a:fillRect/>
          </a:stretch>
        </p:blipFill>
        <p:spPr>
          <a:xfrm>
            <a:off x="3962400" y="1676400"/>
            <a:ext cx="1371600" cy="17373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Screenshot_20200111_164551.jpg"/>
          <p:cNvPicPr>
            <a:picLocks noChangeAspect="1"/>
          </p:cNvPicPr>
          <p:nvPr/>
        </p:nvPicPr>
        <p:blipFill>
          <a:blip r:embed="rId4" cstate="print"/>
          <a:stretch>
            <a:fillRect/>
          </a:stretch>
        </p:blipFill>
        <p:spPr>
          <a:xfrm>
            <a:off x="6553200" y="2133600"/>
            <a:ext cx="1368156" cy="18149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0" fill="hold"/>
                                        <p:tgtEl>
                                          <p:spTgt spid="8"/>
                                        </p:tgtEl>
                                        <p:attrNameLst>
                                          <p:attrName>ppt_w</p:attrName>
                                        </p:attrNameLst>
                                      </p:cBhvr>
                                      <p:tavLst>
                                        <p:tav tm="0" fmla="#ppt_w*sin(2.5*pi*$)">
                                          <p:val>
                                            <p:fltVal val="0"/>
                                          </p:val>
                                        </p:tav>
                                        <p:tav tm="100000">
                                          <p:val>
                                            <p:fltVal val="1"/>
                                          </p:val>
                                        </p:tav>
                                      </p:tavLst>
                                    </p:anim>
                                    <p:anim calcmode="lin" valueType="num">
                                      <p:cBhvr>
                                        <p:cTn id="14"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20" dur="20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26" dur="2000"/>
                                        <p:tgtEl>
                                          <p:spTgt spid="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20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20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38" dur="2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20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44" dur="2000"/>
                                        <p:tgtEl>
                                          <p:spTgt spid="6">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2000"/>
                                        <p:tgtEl>
                                          <p:spTgt spid="6">
                                            <p:txEl>
                                              <p:pRg st="5" end="5"/>
                                            </p:txEl>
                                          </p:spTgt>
                                        </p:tgtEl>
                                        <p:attrNameLst>
                                          <p:attrName>ppt_y</p:attrName>
                                        </p:attrNameLst>
                                      </p:cBhvr>
                                      <p:tavLst>
                                        <p:tav tm="0">
                                          <p:val>
                                            <p:strVal val="#ppt_y+#ppt_h*1.125000"/>
                                          </p:val>
                                        </p:tav>
                                        <p:tav tm="100000">
                                          <p:val>
                                            <p:strVal val="#ppt_y"/>
                                          </p:val>
                                        </p:tav>
                                      </p:tavLst>
                                    </p:anim>
                                    <p:animEffect transition="in" filter="wipe(up)">
                                      <p:cBhvr>
                                        <p:cTn id="50" dur="2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iterate type="lt">
                                    <p:tmPct val="5000"/>
                                  </p:iterate>
                                  <p:childTnLst>
                                    <p:set>
                                      <p:cBhvr>
                                        <p:cTn id="54" dur="1" fill="hold">
                                          <p:stCondLst>
                                            <p:cond delay="0"/>
                                          </p:stCondLst>
                                        </p:cTn>
                                        <p:tgtEl>
                                          <p:spTgt spid="9"/>
                                        </p:tgtEl>
                                        <p:attrNameLst>
                                          <p:attrName>style.visibility</p:attrName>
                                        </p:attrNameLst>
                                      </p:cBhvr>
                                      <p:to>
                                        <p:strVal val="visible"/>
                                      </p:to>
                                    </p:set>
                                    <p:anim calcmode="lin" valueType="num">
                                      <p:cBhvr>
                                        <p:cTn id="55" dur="1000" fill="hold"/>
                                        <p:tgtEl>
                                          <p:spTgt spid="9"/>
                                        </p:tgtEl>
                                        <p:attrNameLst>
                                          <p:attrName>ppt_w</p:attrName>
                                        </p:attrNameLst>
                                      </p:cBhvr>
                                      <p:tavLst>
                                        <p:tav tm="0">
                                          <p:val>
                                            <p:fltVal val="0"/>
                                          </p:val>
                                        </p:tav>
                                        <p:tav tm="100000">
                                          <p:val>
                                            <p:strVal val="#ppt_w"/>
                                          </p:val>
                                        </p:tav>
                                      </p:tavLst>
                                    </p:anim>
                                    <p:anim calcmode="lin" valueType="num">
                                      <p:cBhvr>
                                        <p:cTn id="56" dur="1000" fill="hold"/>
                                        <p:tgtEl>
                                          <p:spTgt spid="9"/>
                                        </p:tgtEl>
                                        <p:attrNameLst>
                                          <p:attrName>ppt_h</p:attrName>
                                        </p:attrNameLst>
                                      </p:cBhvr>
                                      <p:tavLst>
                                        <p:tav tm="0">
                                          <p:val>
                                            <p:fltVal val="0"/>
                                          </p:val>
                                        </p:tav>
                                        <p:tav tm="100000">
                                          <p:val>
                                            <p:strVal val="#ppt_h"/>
                                          </p:val>
                                        </p:tav>
                                      </p:tavLst>
                                    </p:anim>
                                    <p:anim calcmode="lin" valueType="num">
                                      <p:cBhvr>
                                        <p:cTn id="57" dur="1000" fill="hold"/>
                                        <p:tgtEl>
                                          <p:spTgt spid="9"/>
                                        </p:tgtEl>
                                        <p:attrNameLst>
                                          <p:attrName>style.rotation</p:attrName>
                                        </p:attrNameLst>
                                      </p:cBhvr>
                                      <p:tavLst>
                                        <p:tav tm="0">
                                          <p:val>
                                            <p:fltVal val="90"/>
                                          </p:val>
                                        </p:tav>
                                        <p:tav tm="100000">
                                          <p:val>
                                            <p:fltVal val="0"/>
                                          </p:val>
                                        </p:tav>
                                      </p:tavLst>
                                    </p:anim>
                                    <p:animEffect transition="in" filter="fade">
                                      <p:cBhvr>
                                        <p:cTn id="58" dur="10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43" presetClass="entr" presetSubtype="0" fill="hold" grpId="0" nodeType="click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fade">
                                      <p:cBhvr>
                                        <p:cTn id="63" dur="200"/>
                                        <p:tgtEl>
                                          <p:spTgt spid="7">
                                            <p:txEl>
                                              <p:pRg st="0" end="0"/>
                                            </p:txEl>
                                          </p:spTgt>
                                        </p:tgtEl>
                                      </p:cBhvr>
                                    </p:animEffect>
                                    <p:anim calcmode="lin" valueType="num">
                                      <p:cBhvr>
                                        <p:cTn id="64" dur="8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65" dur="8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66" dur="1200" decel="50000" fill="hold">
                                          <p:stCondLst>
                                            <p:cond delay="8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7" dur="1200" decel="50000" fill="hold">
                                          <p:stCondLst>
                                            <p:cond delay="8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3" presetClass="entr" presetSubtype="0" fill="hold" grpId="0"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fade">
                                      <p:cBhvr>
                                        <p:cTn id="72" dur="200"/>
                                        <p:tgtEl>
                                          <p:spTgt spid="7">
                                            <p:txEl>
                                              <p:pRg st="4" end="4"/>
                                            </p:txEl>
                                          </p:spTgt>
                                        </p:tgtEl>
                                      </p:cBhvr>
                                    </p:animEffect>
                                    <p:anim calcmode="lin" valueType="num">
                                      <p:cBhvr>
                                        <p:cTn id="73" dur="8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74" dur="800" fill="hold"/>
                                        <p:tgtEl>
                                          <p:spTgt spid="7">
                                            <p:txEl>
                                              <p:pRg st="4" end="4"/>
                                            </p:txEl>
                                          </p:spTgt>
                                        </p:tgtEl>
                                        <p:attrNameLst>
                                          <p:attrName>ppt_y</p:attrName>
                                        </p:attrNameLst>
                                      </p:cBhvr>
                                      <p:tavLst>
                                        <p:tav tm="0">
                                          <p:val>
                                            <p:strVal val="#ppt_y+0.31"/>
                                          </p:val>
                                        </p:tav>
                                        <p:tav tm="100000">
                                          <p:val>
                                            <p:strVal val="#ppt_y+0.31"/>
                                          </p:val>
                                        </p:tav>
                                      </p:tavLst>
                                    </p:anim>
                                    <p:anim calcmode="lin" valueType="num">
                                      <p:cBhvr>
                                        <p:cTn id="75" dur="1200" decel="50000" fill="hold">
                                          <p:stCondLst>
                                            <p:cond delay="800"/>
                                          </p:stCondLst>
                                        </p:cTn>
                                        <p:tgtEl>
                                          <p:spTgt spid="7">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6" dur="1200" decel="50000" fill="hold">
                                          <p:stCondLst>
                                            <p:cond delay="800"/>
                                          </p:stCondLst>
                                        </p:cTn>
                                        <p:tgtEl>
                                          <p:spTgt spid="7">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3" presetClass="entr" presetSubtype="0" fill="hold" grpId="0" nodeType="clickEffect">
                                  <p:stCondLst>
                                    <p:cond delay="0"/>
                                  </p:stCondLst>
                                  <p:childTnLst>
                                    <p:set>
                                      <p:cBhvr>
                                        <p:cTn id="80" dur="1" fill="hold">
                                          <p:stCondLst>
                                            <p:cond delay="0"/>
                                          </p:stCondLst>
                                        </p:cTn>
                                        <p:tgtEl>
                                          <p:spTgt spid="7">
                                            <p:txEl>
                                              <p:pRg st="5" end="5"/>
                                            </p:txEl>
                                          </p:spTgt>
                                        </p:tgtEl>
                                        <p:attrNameLst>
                                          <p:attrName>style.visibility</p:attrName>
                                        </p:attrNameLst>
                                      </p:cBhvr>
                                      <p:to>
                                        <p:strVal val="visible"/>
                                      </p:to>
                                    </p:set>
                                    <p:animEffect transition="in" filter="fade">
                                      <p:cBhvr>
                                        <p:cTn id="81" dur="200"/>
                                        <p:tgtEl>
                                          <p:spTgt spid="7">
                                            <p:txEl>
                                              <p:pRg st="5" end="5"/>
                                            </p:txEl>
                                          </p:spTgt>
                                        </p:tgtEl>
                                      </p:cBhvr>
                                    </p:animEffect>
                                    <p:anim calcmode="lin" valueType="num">
                                      <p:cBhvr>
                                        <p:cTn id="82" dur="8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83" dur="8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84" dur="1200" decel="50000" fill="hold">
                                          <p:stCondLst>
                                            <p:cond delay="8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5" dur="1200" decel="50000" fill="hold">
                                          <p:stCondLst>
                                            <p:cond delay="8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50" presetClass="exit" presetSubtype="0" accel="100000" fill="hold" grpId="1" nodeType="clickEffect">
                                  <p:stCondLst>
                                    <p:cond delay="0"/>
                                  </p:stCondLst>
                                  <p:childTnLst>
                                    <p:anim calcmode="lin" valueType="num">
                                      <p:cBhvr>
                                        <p:cTn id="89" dur="1000"/>
                                        <p:tgtEl>
                                          <p:spTgt spid="6">
                                            <p:txEl>
                                              <p:pRg st="1" end="1"/>
                                            </p:txEl>
                                          </p:spTgt>
                                        </p:tgtEl>
                                        <p:attrNameLst>
                                          <p:attrName>ppt_w</p:attrName>
                                        </p:attrNameLst>
                                      </p:cBhvr>
                                      <p:tavLst>
                                        <p:tav tm="0">
                                          <p:val>
                                            <p:strVal val="ppt_w"/>
                                          </p:val>
                                        </p:tav>
                                        <p:tav tm="100000">
                                          <p:val>
                                            <p:strVal val="ppt_w+.3"/>
                                          </p:val>
                                        </p:tav>
                                      </p:tavLst>
                                    </p:anim>
                                    <p:anim calcmode="lin" valueType="num">
                                      <p:cBhvr>
                                        <p:cTn id="90" dur="1000"/>
                                        <p:tgtEl>
                                          <p:spTgt spid="6">
                                            <p:txEl>
                                              <p:pRg st="1" end="1"/>
                                            </p:txEl>
                                          </p:spTgt>
                                        </p:tgtEl>
                                        <p:attrNameLst>
                                          <p:attrName>ppt_h</p:attrName>
                                        </p:attrNameLst>
                                      </p:cBhvr>
                                      <p:tavLst>
                                        <p:tav tm="0">
                                          <p:val>
                                            <p:strVal val="ppt_h"/>
                                          </p:val>
                                        </p:tav>
                                        <p:tav tm="100000">
                                          <p:val>
                                            <p:strVal val="ppt_h"/>
                                          </p:val>
                                        </p:tav>
                                      </p:tavLst>
                                    </p:anim>
                                    <p:animEffect transition="out" filter="fade">
                                      <p:cBhvr>
                                        <p:cTn id="91" dur="1000"/>
                                        <p:tgtEl>
                                          <p:spTgt spid="6">
                                            <p:txEl>
                                              <p:pRg st="1" end="1"/>
                                            </p:txEl>
                                          </p:spTgt>
                                        </p:tgtEl>
                                      </p:cBhvr>
                                    </p:animEffect>
                                    <p:set>
                                      <p:cBhvr>
                                        <p:cTn id="92" dur="1" fill="hold">
                                          <p:stCondLst>
                                            <p:cond delay="999"/>
                                          </p:stCondLst>
                                        </p:cTn>
                                        <p:tgtEl>
                                          <p:spTgt spid="6">
                                            <p:txEl>
                                              <p:pRg st="1" end="1"/>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50" presetClass="exit" presetSubtype="0" accel="100000" fill="hold" grpId="1" nodeType="clickEffect">
                                  <p:stCondLst>
                                    <p:cond delay="0"/>
                                  </p:stCondLst>
                                  <p:childTnLst>
                                    <p:anim calcmode="lin" valueType="num">
                                      <p:cBhvr>
                                        <p:cTn id="96" dur="1000"/>
                                        <p:tgtEl>
                                          <p:spTgt spid="6">
                                            <p:txEl>
                                              <p:pRg st="2" end="2"/>
                                            </p:txEl>
                                          </p:spTgt>
                                        </p:tgtEl>
                                        <p:attrNameLst>
                                          <p:attrName>ppt_w</p:attrName>
                                        </p:attrNameLst>
                                      </p:cBhvr>
                                      <p:tavLst>
                                        <p:tav tm="0">
                                          <p:val>
                                            <p:strVal val="ppt_w"/>
                                          </p:val>
                                        </p:tav>
                                        <p:tav tm="100000">
                                          <p:val>
                                            <p:strVal val="ppt_w+.3"/>
                                          </p:val>
                                        </p:tav>
                                      </p:tavLst>
                                    </p:anim>
                                    <p:anim calcmode="lin" valueType="num">
                                      <p:cBhvr>
                                        <p:cTn id="97" dur="1000"/>
                                        <p:tgtEl>
                                          <p:spTgt spid="6">
                                            <p:txEl>
                                              <p:pRg st="2" end="2"/>
                                            </p:txEl>
                                          </p:spTgt>
                                        </p:tgtEl>
                                        <p:attrNameLst>
                                          <p:attrName>ppt_h</p:attrName>
                                        </p:attrNameLst>
                                      </p:cBhvr>
                                      <p:tavLst>
                                        <p:tav tm="0">
                                          <p:val>
                                            <p:strVal val="ppt_h"/>
                                          </p:val>
                                        </p:tav>
                                        <p:tav tm="100000">
                                          <p:val>
                                            <p:strVal val="ppt_h"/>
                                          </p:val>
                                        </p:tav>
                                      </p:tavLst>
                                    </p:anim>
                                    <p:animEffect transition="out" filter="fade">
                                      <p:cBhvr>
                                        <p:cTn id="98" dur="1000"/>
                                        <p:tgtEl>
                                          <p:spTgt spid="6">
                                            <p:txEl>
                                              <p:pRg st="2" end="2"/>
                                            </p:txEl>
                                          </p:spTgt>
                                        </p:tgtEl>
                                      </p:cBhvr>
                                    </p:animEffect>
                                    <p:set>
                                      <p:cBhvr>
                                        <p:cTn id="99" dur="1" fill="hold">
                                          <p:stCondLst>
                                            <p:cond delay="999"/>
                                          </p:stCondLst>
                                        </p:cTn>
                                        <p:tgtEl>
                                          <p:spTgt spid="6">
                                            <p:txEl>
                                              <p:pRg st="2" end="2"/>
                                            </p:txEl>
                                          </p:spTgt>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50" presetClass="exit" presetSubtype="0" accel="100000" fill="hold" grpId="1" nodeType="clickEffect">
                                  <p:stCondLst>
                                    <p:cond delay="0"/>
                                  </p:stCondLst>
                                  <p:childTnLst>
                                    <p:anim calcmode="lin" valueType="num">
                                      <p:cBhvr>
                                        <p:cTn id="103" dur="1000"/>
                                        <p:tgtEl>
                                          <p:spTgt spid="6">
                                            <p:txEl>
                                              <p:pRg st="3" end="3"/>
                                            </p:txEl>
                                          </p:spTgt>
                                        </p:tgtEl>
                                        <p:attrNameLst>
                                          <p:attrName>ppt_w</p:attrName>
                                        </p:attrNameLst>
                                      </p:cBhvr>
                                      <p:tavLst>
                                        <p:tav tm="0">
                                          <p:val>
                                            <p:strVal val="ppt_w"/>
                                          </p:val>
                                        </p:tav>
                                        <p:tav tm="100000">
                                          <p:val>
                                            <p:strVal val="ppt_w+.3"/>
                                          </p:val>
                                        </p:tav>
                                      </p:tavLst>
                                    </p:anim>
                                    <p:anim calcmode="lin" valueType="num">
                                      <p:cBhvr>
                                        <p:cTn id="104" dur="1000"/>
                                        <p:tgtEl>
                                          <p:spTgt spid="6">
                                            <p:txEl>
                                              <p:pRg st="3" end="3"/>
                                            </p:txEl>
                                          </p:spTgt>
                                        </p:tgtEl>
                                        <p:attrNameLst>
                                          <p:attrName>ppt_h</p:attrName>
                                        </p:attrNameLst>
                                      </p:cBhvr>
                                      <p:tavLst>
                                        <p:tav tm="0">
                                          <p:val>
                                            <p:strVal val="ppt_h"/>
                                          </p:val>
                                        </p:tav>
                                        <p:tav tm="100000">
                                          <p:val>
                                            <p:strVal val="ppt_h"/>
                                          </p:val>
                                        </p:tav>
                                      </p:tavLst>
                                    </p:anim>
                                    <p:animEffect transition="out" filter="fade">
                                      <p:cBhvr>
                                        <p:cTn id="105" dur="1000"/>
                                        <p:tgtEl>
                                          <p:spTgt spid="6">
                                            <p:txEl>
                                              <p:pRg st="3" end="3"/>
                                            </p:txEl>
                                          </p:spTgt>
                                        </p:tgtEl>
                                      </p:cBhvr>
                                    </p:animEffect>
                                    <p:set>
                                      <p:cBhvr>
                                        <p:cTn id="106" dur="1" fill="hold">
                                          <p:stCondLst>
                                            <p:cond delay="999"/>
                                          </p:stCondLst>
                                        </p:cTn>
                                        <p:tgtEl>
                                          <p:spTgt spid="6">
                                            <p:txEl>
                                              <p:pRg st="3" end="3"/>
                                            </p:txEl>
                                          </p:spTgt>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50" presetClass="exit" presetSubtype="0" accel="100000" fill="hold" grpId="1" nodeType="clickEffect">
                                  <p:stCondLst>
                                    <p:cond delay="0"/>
                                  </p:stCondLst>
                                  <p:childTnLst>
                                    <p:anim calcmode="lin" valueType="num">
                                      <p:cBhvr>
                                        <p:cTn id="110" dur="1000"/>
                                        <p:tgtEl>
                                          <p:spTgt spid="6">
                                            <p:txEl>
                                              <p:pRg st="4" end="4"/>
                                            </p:txEl>
                                          </p:spTgt>
                                        </p:tgtEl>
                                        <p:attrNameLst>
                                          <p:attrName>ppt_w</p:attrName>
                                        </p:attrNameLst>
                                      </p:cBhvr>
                                      <p:tavLst>
                                        <p:tav tm="0">
                                          <p:val>
                                            <p:strVal val="ppt_w"/>
                                          </p:val>
                                        </p:tav>
                                        <p:tav tm="100000">
                                          <p:val>
                                            <p:strVal val="ppt_w+.3"/>
                                          </p:val>
                                        </p:tav>
                                      </p:tavLst>
                                    </p:anim>
                                    <p:anim calcmode="lin" valueType="num">
                                      <p:cBhvr>
                                        <p:cTn id="111" dur="1000"/>
                                        <p:tgtEl>
                                          <p:spTgt spid="6">
                                            <p:txEl>
                                              <p:pRg st="4" end="4"/>
                                            </p:txEl>
                                          </p:spTgt>
                                        </p:tgtEl>
                                        <p:attrNameLst>
                                          <p:attrName>ppt_h</p:attrName>
                                        </p:attrNameLst>
                                      </p:cBhvr>
                                      <p:tavLst>
                                        <p:tav tm="0">
                                          <p:val>
                                            <p:strVal val="ppt_h"/>
                                          </p:val>
                                        </p:tav>
                                        <p:tav tm="100000">
                                          <p:val>
                                            <p:strVal val="ppt_h"/>
                                          </p:val>
                                        </p:tav>
                                      </p:tavLst>
                                    </p:anim>
                                    <p:animEffect transition="out" filter="fade">
                                      <p:cBhvr>
                                        <p:cTn id="112" dur="1000"/>
                                        <p:tgtEl>
                                          <p:spTgt spid="6">
                                            <p:txEl>
                                              <p:pRg st="4" end="4"/>
                                            </p:txEl>
                                          </p:spTgt>
                                        </p:tgtEl>
                                      </p:cBhvr>
                                    </p:animEffect>
                                    <p:set>
                                      <p:cBhvr>
                                        <p:cTn id="113" dur="1" fill="hold">
                                          <p:stCondLst>
                                            <p:cond delay="999"/>
                                          </p:stCondLst>
                                        </p:cTn>
                                        <p:tgtEl>
                                          <p:spTgt spid="6">
                                            <p:txEl>
                                              <p:pRg st="4" end="4"/>
                                            </p:txEl>
                                          </p:spTgt>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50" presetClass="exit" presetSubtype="0" accel="100000" fill="hold" grpId="1" nodeType="clickEffect">
                                  <p:stCondLst>
                                    <p:cond delay="0"/>
                                  </p:stCondLst>
                                  <p:childTnLst>
                                    <p:anim calcmode="lin" valueType="num">
                                      <p:cBhvr>
                                        <p:cTn id="117" dur="1000"/>
                                        <p:tgtEl>
                                          <p:spTgt spid="6">
                                            <p:txEl>
                                              <p:pRg st="5" end="5"/>
                                            </p:txEl>
                                          </p:spTgt>
                                        </p:tgtEl>
                                        <p:attrNameLst>
                                          <p:attrName>ppt_w</p:attrName>
                                        </p:attrNameLst>
                                      </p:cBhvr>
                                      <p:tavLst>
                                        <p:tav tm="0">
                                          <p:val>
                                            <p:strVal val="ppt_w"/>
                                          </p:val>
                                        </p:tav>
                                        <p:tav tm="100000">
                                          <p:val>
                                            <p:strVal val="ppt_w+.3"/>
                                          </p:val>
                                        </p:tav>
                                      </p:tavLst>
                                    </p:anim>
                                    <p:anim calcmode="lin" valueType="num">
                                      <p:cBhvr>
                                        <p:cTn id="118" dur="1000"/>
                                        <p:tgtEl>
                                          <p:spTgt spid="6">
                                            <p:txEl>
                                              <p:pRg st="5" end="5"/>
                                            </p:txEl>
                                          </p:spTgt>
                                        </p:tgtEl>
                                        <p:attrNameLst>
                                          <p:attrName>ppt_h</p:attrName>
                                        </p:attrNameLst>
                                      </p:cBhvr>
                                      <p:tavLst>
                                        <p:tav tm="0">
                                          <p:val>
                                            <p:strVal val="ppt_h"/>
                                          </p:val>
                                        </p:tav>
                                        <p:tav tm="100000">
                                          <p:val>
                                            <p:strVal val="ppt_h"/>
                                          </p:val>
                                        </p:tav>
                                      </p:tavLst>
                                    </p:anim>
                                    <p:animEffect transition="out" filter="fade">
                                      <p:cBhvr>
                                        <p:cTn id="119" dur="1000"/>
                                        <p:tgtEl>
                                          <p:spTgt spid="6">
                                            <p:txEl>
                                              <p:pRg st="5" end="5"/>
                                            </p:txEl>
                                          </p:spTgt>
                                        </p:tgtEl>
                                      </p:cBhvr>
                                    </p:animEffect>
                                    <p:set>
                                      <p:cBhvr>
                                        <p:cTn id="120" dur="1" fill="hold">
                                          <p:stCondLst>
                                            <p:cond delay="999"/>
                                          </p:stCondLst>
                                        </p:cTn>
                                        <p:tgtEl>
                                          <p:spTgt spid="6">
                                            <p:txEl>
                                              <p:pRg st="5" end="5"/>
                                            </p:txEl>
                                          </p:spTgt>
                                        </p:tgtEl>
                                        <p:attrNameLst>
                                          <p:attrName>style.visibility</p:attrName>
                                        </p:attrNameLst>
                                      </p:cBhvr>
                                      <p:to>
                                        <p:strVal val="hidden"/>
                                      </p:to>
                                    </p:set>
                                  </p:childTnLst>
                                </p:cTn>
                              </p:par>
                              <p:par>
                                <p:cTn id="121" presetID="50" presetClass="exit" presetSubtype="0" accel="100000" fill="hold" grpId="1" nodeType="withEffect">
                                  <p:stCondLst>
                                    <p:cond delay="0"/>
                                  </p:stCondLst>
                                  <p:childTnLst>
                                    <p:anim calcmode="lin" valueType="num">
                                      <p:cBhvr>
                                        <p:cTn id="122" dur="1000"/>
                                        <p:tgtEl>
                                          <p:spTgt spid="7">
                                            <p:txEl>
                                              <p:pRg st="0" end="0"/>
                                            </p:txEl>
                                          </p:spTgt>
                                        </p:tgtEl>
                                        <p:attrNameLst>
                                          <p:attrName>ppt_w</p:attrName>
                                        </p:attrNameLst>
                                      </p:cBhvr>
                                      <p:tavLst>
                                        <p:tav tm="0">
                                          <p:val>
                                            <p:strVal val="ppt_w"/>
                                          </p:val>
                                        </p:tav>
                                        <p:tav tm="100000">
                                          <p:val>
                                            <p:strVal val="ppt_w+.3"/>
                                          </p:val>
                                        </p:tav>
                                      </p:tavLst>
                                    </p:anim>
                                    <p:anim calcmode="lin" valueType="num">
                                      <p:cBhvr>
                                        <p:cTn id="123" dur="1000"/>
                                        <p:tgtEl>
                                          <p:spTgt spid="7">
                                            <p:txEl>
                                              <p:pRg st="0" end="0"/>
                                            </p:txEl>
                                          </p:spTgt>
                                        </p:tgtEl>
                                        <p:attrNameLst>
                                          <p:attrName>ppt_h</p:attrName>
                                        </p:attrNameLst>
                                      </p:cBhvr>
                                      <p:tavLst>
                                        <p:tav tm="0">
                                          <p:val>
                                            <p:strVal val="ppt_h"/>
                                          </p:val>
                                        </p:tav>
                                        <p:tav tm="100000">
                                          <p:val>
                                            <p:strVal val="ppt_h"/>
                                          </p:val>
                                        </p:tav>
                                      </p:tavLst>
                                    </p:anim>
                                    <p:animEffect transition="out" filter="fade">
                                      <p:cBhvr>
                                        <p:cTn id="124" dur="1000"/>
                                        <p:tgtEl>
                                          <p:spTgt spid="7">
                                            <p:txEl>
                                              <p:pRg st="0" end="0"/>
                                            </p:txEl>
                                          </p:spTgt>
                                        </p:tgtEl>
                                      </p:cBhvr>
                                    </p:animEffect>
                                    <p:set>
                                      <p:cBhvr>
                                        <p:cTn id="125" dur="1" fill="hold">
                                          <p:stCondLst>
                                            <p:cond delay="999"/>
                                          </p:stCondLst>
                                        </p:cTn>
                                        <p:tgtEl>
                                          <p:spTgt spid="7">
                                            <p:txEl>
                                              <p:pRg st="0" end="0"/>
                                            </p:txEl>
                                          </p:spTgt>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50" presetClass="exit" presetSubtype="0" accel="100000" fill="hold" grpId="1" nodeType="clickEffect">
                                  <p:stCondLst>
                                    <p:cond delay="0"/>
                                  </p:stCondLst>
                                  <p:childTnLst>
                                    <p:anim calcmode="lin" valueType="num">
                                      <p:cBhvr>
                                        <p:cTn id="129" dur="1000"/>
                                        <p:tgtEl>
                                          <p:spTgt spid="7">
                                            <p:txEl>
                                              <p:pRg st="4" end="4"/>
                                            </p:txEl>
                                          </p:spTgt>
                                        </p:tgtEl>
                                        <p:attrNameLst>
                                          <p:attrName>ppt_w</p:attrName>
                                        </p:attrNameLst>
                                      </p:cBhvr>
                                      <p:tavLst>
                                        <p:tav tm="0">
                                          <p:val>
                                            <p:strVal val="ppt_w"/>
                                          </p:val>
                                        </p:tav>
                                        <p:tav tm="100000">
                                          <p:val>
                                            <p:strVal val="ppt_w+.3"/>
                                          </p:val>
                                        </p:tav>
                                      </p:tavLst>
                                    </p:anim>
                                    <p:anim calcmode="lin" valueType="num">
                                      <p:cBhvr>
                                        <p:cTn id="130" dur="1000"/>
                                        <p:tgtEl>
                                          <p:spTgt spid="7">
                                            <p:txEl>
                                              <p:pRg st="4" end="4"/>
                                            </p:txEl>
                                          </p:spTgt>
                                        </p:tgtEl>
                                        <p:attrNameLst>
                                          <p:attrName>ppt_h</p:attrName>
                                        </p:attrNameLst>
                                      </p:cBhvr>
                                      <p:tavLst>
                                        <p:tav tm="0">
                                          <p:val>
                                            <p:strVal val="ppt_h"/>
                                          </p:val>
                                        </p:tav>
                                        <p:tav tm="100000">
                                          <p:val>
                                            <p:strVal val="ppt_h"/>
                                          </p:val>
                                        </p:tav>
                                      </p:tavLst>
                                    </p:anim>
                                    <p:animEffect transition="out" filter="fade">
                                      <p:cBhvr>
                                        <p:cTn id="131" dur="1000"/>
                                        <p:tgtEl>
                                          <p:spTgt spid="7">
                                            <p:txEl>
                                              <p:pRg st="4" end="4"/>
                                            </p:txEl>
                                          </p:spTgt>
                                        </p:tgtEl>
                                      </p:cBhvr>
                                    </p:animEffect>
                                    <p:set>
                                      <p:cBhvr>
                                        <p:cTn id="132" dur="1" fill="hold">
                                          <p:stCondLst>
                                            <p:cond delay="999"/>
                                          </p:stCondLst>
                                        </p:cTn>
                                        <p:tgtEl>
                                          <p:spTgt spid="7">
                                            <p:txEl>
                                              <p:pRg st="4" end="4"/>
                                            </p:txEl>
                                          </p:spTgt>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50" presetClass="exit" presetSubtype="0" accel="100000" fill="hold" grpId="1" nodeType="clickEffect">
                                  <p:stCondLst>
                                    <p:cond delay="0"/>
                                  </p:stCondLst>
                                  <p:childTnLst>
                                    <p:anim calcmode="lin" valueType="num">
                                      <p:cBhvr>
                                        <p:cTn id="136" dur="1000"/>
                                        <p:tgtEl>
                                          <p:spTgt spid="7">
                                            <p:txEl>
                                              <p:pRg st="5" end="5"/>
                                            </p:txEl>
                                          </p:spTgt>
                                        </p:tgtEl>
                                        <p:attrNameLst>
                                          <p:attrName>ppt_w</p:attrName>
                                        </p:attrNameLst>
                                      </p:cBhvr>
                                      <p:tavLst>
                                        <p:tav tm="0">
                                          <p:val>
                                            <p:strVal val="ppt_w"/>
                                          </p:val>
                                        </p:tav>
                                        <p:tav tm="100000">
                                          <p:val>
                                            <p:strVal val="ppt_w+.3"/>
                                          </p:val>
                                        </p:tav>
                                      </p:tavLst>
                                    </p:anim>
                                    <p:anim calcmode="lin" valueType="num">
                                      <p:cBhvr>
                                        <p:cTn id="137" dur="1000"/>
                                        <p:tgtEl>
                                          <p:spTgt spid="7">
                                            <p:txEl>
                                              <p:pRg st="5" end="5"/>
                                            </p:txEl>
                                          </p:spTgt>
                                        </p:tgtEl>
                                        <p:attrNameLst>
                                          <p:attrName>ppt_h</p:attrName>
                                        </p:attrNameLst>
                                      </p:cBhvr>
                                      <p:tavLst>
                                        <p:tav tm="0">
                                          <p:val>
                                            <p:strVal val="ppt_h"/>
                                          </p:val>
                                        </p:tav>
                                        <p:tav tm="100000">
                                          <p:val>
                                            <p:strVal val="ppt_h"/>
                                          </p:val>
                                        </p:tav>
                                      </p:tavLst>
                                    </p:anim>
                                    <p:animEffect transition="out" filter="fade">
                                      <p:cBhvr>
                                        <p:cTn id="138" dur="1000"/>
                                        <p:tgtEl>
                                          <p:spTgt spid="7">
                                            <p:txEl>
                                              <p:pRg st="5" end="5"/>
                                            </p:txEl>
                                          </p:spTgt>
                                        </p:tgtEl>
                                      </p:cBhvr>
                                    </p:animEffect>
                                    <p:set>
                                      <p:cBhvr>
                                        <p:cTn id="139" dur="1" fill="hold">
                                          <p:stCondLst>
                                            <p:cond delay="999"/>
                                          </p:stCondLst>
                                        </p:cTn>
                                        <p:tgtEl>
                                          <p:spTgt spid="7">
                                            <p:txEl>
                                              <p:pRg st="5" end="5"/>
                                            </p:txEl>
                                          </p:spTgt>
                                        </p:tgtEl>
                                        <p:attrNameLst>
                                          <p:attrName>style.visibility</p:attrName>
                                        </p:attrNameLst>
                                      </p:cBhvr>
                                      <p:to>
                                        <p:strVal val="hidden"/>
                                      </p:to>
                                    </p:set>
                                  </p:childTnLst>
                                </p:cTn>
                              </p:par>
                              <p:par>
                                <p:cTn id="140" presetID="50" presetClass="exit" presetSubtype="0" accel="100000" fill="hold" nodeType="withEffect">
                                  <p:stCondLst>
                                    <p:cond delay="0"/>
                                  </p:stCondLst>
                                  <p:childTnLst>
                                    <p:anim calcmode="lin" valueType="num">
                                      <p:cBhvr>
                                        <p:cTn id="141" dur="1000"/>
                                        <p:tgtEl>
                                          <p:spTgt spid="8"/>
                                        </p:tgtEl>
                                        <p:attrNameLst>
                                          <p:attrName>ppt_w</p:attrName>
                                        </p:attrNameLst>
                                      </p:cBhvr>
                                      <p:tavLst>
                                        <p:tav tm="0">
                                          <p:val>
                                            <p:strVal val="ppt_w"/>
                                          </p:val>
                                        </p:tav>
                                        <p:tav tm="100000">
                                          <p:val>
                                            <p:strVal val="ppt_w+.3"/>
                                          </p:val>
                                        </p:tav>
                                      </p:tavLst>
                                    </p:anim>
                                    <p:anim calcmode="lin" valueType="num">
                                      <p:cBhvr>
                                        <p:cTn id="142" dur="1000"/>
                                        <p:tgtEl>
                                          <p:spTgt spid="8"/>
                                        </p:tgtEl>
                                        <p:attrNameLst>
                                          <p:attrName>ppt_h</p:attrName>
                                        </p:attrNameLst>
                                      </p:cBhvr>
                                      <p:tavLst>
                                        <p:tav tm="0">
                                          <p:val>
                                            <p:strVal val="ppt_h"/>
                                          </p:val>
                                        </p:tav>
                                        <p:tav tm="100000">
                                          <p:val>
                                            <p:strVal val="ppt_h"/>
                                          </p:val>
                                        </p:tav>
                                      </p:tavLst>
                                    </p:anim>
                                    <p:animEffect transition="out" filter="fade">
                                      <p:cBhvr>
                                        <p:cTn id="143" dur="1000"/>
                                        <p:tgtEl>
                                          <p:spTgt spid="8"/>
                                        </p:tgtEl>
                                      </p:cBhvr>
                                    </p:animEffect>
                                    <p:set>
                                      <p:cBhvr>
                                        <p:cTn id="144" dur="1" fill="hold">
                                          <p:stCondLst>
                                            <p:cond delay="999"/>
                                          </p:stCondLst>
                                        </p:cTn>
                                        <p:tgtEl>
                                          <p:spTgt spid="8"/>
                                        </p:tgtEl>
                                        <p:attrNameLst>
                                          <p:attrName>style.visibility</p:attrName>
                                        </p:attrNameLst>
                                      </p:cBhvr>
                                      <p:to>
                                        <p:strVal val="hidden"/>
                                      </p:to>
                                    </p:set>
                                  </p:childTnLst>
                                </p:cTn>
                              </p:par>
                              <p:par>
                                <p:cTn id="145" presetID="50" presetClass="exit" presetSubtype="0" accel="100000" fill="hold" nodeType="withEffect">
                                  <p:stCondLst>
                                    <p:cond delay="0"/>
                                  </p:stCondLst>
                                  <p:iterate type="lt">
                                    <p:tmPct val="0"/>
                                  </p:iterate>
                                  <p:childTnLst>
                                    <p:anim calcmode="lin" valueType="num">
                                      <p:cBhvr>
                                        <p:cTn id="146" dur="1000"/>
                                        <p:tgtEl>
                                          <p:spTgt spid="9"/>
                                        </p:tgtEl>
                                        <p:attrNameLst>
                                          <p:attrName>ppt_w</p:attrName>
                                        </p:attrNameLst>
                                      </p:cBhvr>
                                      <p:tavLst>
                                        <p:tav tm="0">
                                          <p:val>
                                            <p:strVal val="ppt_w"/>
                                          </p:val>
                                        </p:tav>
                                        <p:tav tm="100000">
                                          <p:val>
                                            <p:strVal val="ppt_w+.3"/>
                                          </p:val>
                                        </p:tav>
                                      </p:tavLst>
                                    </p:anim>
                                    <p:anim calcmode="lin" valueType="num">
                                      <p:cBhvr>
                                        <p:cTn id="147" dur="1000"/>
                                        <p:tgtEl>
                                          <p:spTgt spid="9"/>
                                        </p:tgtEl>
                                        <p:attrNameLst>
                                          <p:attrName>ppt_h</p:attrName>
                                        </p:attrNameLst>
                                      </p:cBhvr>
                                      <p:tavLst>
                                        <p:tav tm="0">
                                          <p:val>
                                            <p:strVal val="ppt_h"/>
                                          </p:val>
                                        </p:tav>
                                        <p:tav tm="100000">
                                          <p:val>
                                            <p:strVal val="ppt_h"/>
                                          </p:val>
                                        </p:tav>
                                      </p:tavLst>
                                    </p:anim>
                                    <p:animEffect transition="out" filter="fade">
                                      <p:cBhvr>
                                        <p:cTn id="148" dur="1000"/>
                                        <p:tgtEl>
                                          <p:spTgt spid="9"/>
                                        </p:tgtEl>
                                      </p:cBhvr>
                                    </p:animEffect>
                                    <p:set>
                                      <p:cBhvr>
                                        <p:cTn id="149"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build="p"/>
      <p:bldP spid="6" grpId="1" uiExpand="1" build="p"/>
      <p:bldP spid="7" grpId="0" build="p"/>
      <p:bldP spid="7"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5867400" y="1600200"/>
            <a:ext cx="2743200" cy="2209800"/>
          </a:xfrm>
          <a:prstGeom prst="wedgeEllipseCallout">
            <a:avLst>
              <a:gd name="adj1" fmla="val -100920"/>
              <a:gd name="adj2" fmla="val -30469"/>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1">
              <a:avLst/>
            </a:prstTxWarp>
          </a:bodyPr>
          <a:lstStyle/>
          <a:p>
            <a:pPr algn="ctr"/>
            <a:r>
              <a:rPr lang="bn-IN" sz="3200" b="1" dirty="0" smtClean="0">
                <a:ln w="3175">
                  <a:solidFill>
                    <a:schemeClr val="accent3">
                      <a:lumMod val="40000"/>
                      <a:lumOff val="60000"/>
                    </a:schemeClr>
                  </a:solidFill>
                </a:ln>
                <a:solidFill>
                  <a:srgbClr val="7030A0"/>
                </a:solidFill>
                <a:effectLst>
                  <a:outerShdw blurRad="38100" dist="38100" dir="2700000" algn="tl">
                    <a:srgbClr val="000000">
                      <a:alpha val="43137"/>
                    </a:srgbClr>
                  </a:outerShdw>
                </a:effectLst>
                <a:latin typeface="NikoshBAN" pitchFamily="2" charset="0"/>
                <a:cs typeface="NikoshBAN" pitchFamily="2" charset="0"/>
              </a:rPr>
              <a:t>এসো ভিডিওটি দেখি</a:t>
            </a:r>
            <a:endParaRPr lang="en-US" sz="3200" b="1" dirty="0">
              <a:ln w="3175">
                <a:solidFill>
                  <a:schemeClr val="accent3">
                    <a:lumMod val="40000"/>
                    <a:lumOff val="60000"/>
                  </a:schemeClr>
                </a:solidFill>
              </a:ln>
              <a:solidFill>
                <a:srgbClr val="7030A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381000" y="4419600"/>
            <a:ext cx="8326581" cy="646331"/>
          </a:xfrm>
          <a:prstGeom prst="rect">
            <a:avLst/>
          </a:prstGeom>
          <a:no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ভিডিও</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দেখে</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তোমরা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বুঝলে</a:t>
            </a:r>
            <a:r>
              <a:rPr lang="en-US" sz="3600" dirty="0" smtClean="0">
                <a:latin typeface="NikoshBAN" panose="02000000000000000000" pitchFamily="2" charset="0"/>
                <a:cs typeface="NikoshBAN" panose="02000000000000000000" pitchFamily="2" charset="0"/>
              </a:rPr>
              <a:t>?</a:t>
            </a:r>
          </a:p>
        </p:txBody>
      </p:sp>
      <p:sp>
        <p:nvSpPr>
          <p:cNvPr id="6" name="TextBox 5"/>
          <p:cNvSpPr txBox="1"/>
          <p:nvPr/>
        </p:nvSpPr>
        <p:spPr>
          <a:xfrm>
            <a:off x="547255" y="5543395"/>
            <a:ext cx="7994072" cy="646331"/>
          </a:xfrm>
          <a:prstGeom prst="rect">
            <a:avLst/>
          </a:prstGeom>
          <a:no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আমাদের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আজকের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পাঠ</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a:t>
            </a:r>
            <a:r>
              <a:rPr lang="en-US" sz="3600" dirty="0" smtClean="0">
                <a:latin typeface="NikoshBAN" panose="02000000000000000000" pitchFamily="2" charset="0"/>
                <a:cs typeface="NikoshBAN" panose="02000000000000000000" pitchFamily="2" charset="0"/>
              </a:rPr>
              <a:t>?</a:t>
            </a:r>
          </a:p>
        </p:txBody>
      </p:sp>
      <p:pic>
        <p:nvPicPr>
          <p:cNvPr id="7" name="বাংলাদেশের প্রকৃতি নিয়ে আন্তর্জতিক একটি রিপোর্ট, গর্বিত বাংলাদেশী!❤.mp4">
            <a:hlinkClick r:id="" action="ppaction://media"/>
          </p:cNvPr>
          <p:cNvPicPr>
            <a:picLocks noRot="1" noChangeAspect="1"/>
          </p:cNvPicPr>
          <p:nvPr>
            <a:videoFile r:link="rId1"/>
          </p:nvPr>
        </p:nvPicPr>
        <p:blipFill>
          <a:blip r:embed="rId3"/>
          <a:stretch>
            <a:fillRect/>
          </a:stretch>
        </p:blipFill>
        <p:spPr>
          <a:xfrm>
            <a:off x="1600200" y="1295400"/>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2000" fill="hold"/>
                                        <p:tgtEl>
                                          <p:spTgt spid="5"/>
                                        </p:tgtEl>
                                        <p:attrNameLst>
                                          <p:attrName>ppt_x</p:attrName>
                                        </p:attrNameLst>
                                      </p:cBhvr>
                                      <p:tavLst>
                                        <p:tav tm="0">
                                          <p:val>
                                            <p:strVal val="0-#ppt_w/2"/>
                                          </p:val>
                                        </p:tav>
                                        <p:tav tm="100000">
                                          <p:val>
                                            <p:strVal val="#ppt_x"/>
                                          </p:val>
                                        </p:tav>
                                      </p:tavLst>
                                    </p:anim>
                                    <p:anim calcmode="lin" valueType="num">
                                      <p:cBhvr additive="base">
                                        <p:cTn id="15"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2000" fill="hold"/>
                                        <p:tgtEl>
                                          <p:spTgt spid="6"/>
                                        </p:tgtEl>
                                        <p:attrNameLst>
                                          <p:attrName>ppt_x</p:attrName>
                                        </p:attrNameLst>
                                      </p:cBhvr>
                                      <p:tavLst>
                                        <p:tav tm="0">
                                          <p:val>
                                            <p:strVal val="#ppt_x"/>
                                          </p:val>
                                        </p:tav>
                                        <p:tav tm="100000">
                                          <p:val>
                                            <p:strVal val="#ppt_x"/>
                                          </p:val>
                                        </p:tav>
                                      </p:tavLst>
                                    </p:anim>
                                    <p:anim calcmode="lin" valueType="num">
                                      <p:cBhvr additive="base">
                                        <p:cTn id="21"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 restart="whenNotActive" fill="hold" evtFilter="cancelBubble" nodeType="interactiveSeq">
                <p:stCondLst>
                  <p:cond evt="onClick" delay="0">
                    <p:tgtEl>
                      <p:spTgt spid="7"/>
                    </p:tgtEl>
                  </p:cond>
                </p:stCondLst>
                <p:endSync evt="end" delay="0">
                  <p:rtn val="all"/>
                </p:endSync>
                <p:childTnLst>
                  <p:par>
                    <p:cTn id="23" fill="hold">
                      <p:stCondLst>
                        <p:cond delay="0"/>
                      </p:stCondLst>
                      <p:childTnLst>
                        <p:par>
                          <p:cTn id="24" fill="hold">
                            <p:stCondLst>
                              <p:cond delay="0"/>
                            </p:stCondLst>
                            <p:childTnLst>
                              <p:par>
                                <p:cTn id="25" presetID="2" presetClass="mediacall" presetSubtype="0" fill="hold" nodeType="clickEffect">
                                  <p:stCondLst>
                                    <p:cond delay="0"/>
                                  </p:stCondLst>
                                  <p:childTnLst>
                                    <p:cmd type="call" cmd="togglePause">
                                      <p:cBhvr>
                                        <p:cTn id="26" dur="1" fill="hold"/>
                                        <p:tgtEl>
                                          <p:spTgt spid="7"/>
                                        </p:tgtEl>
                                      </p:cBhvr>
                                    </p:cmd>
                                  </p:childTnLst>
                                </p:cTn>
                              </p:par>
                            </p:childTnLst>
                          </p:cTn>
                        </p:par>
                      </p:childTnLst>
                    </p:cTn>
                  </p:par>
                </p:childTnLst>
              </p:cTn>
              <p:nextCondLst>
                <p:cond evt="onClick" delay="0">
                  <p:tgtEl>
                    <p:spTgt spid="7"/>
                  </p:tgtEl>
                </p:cond>
              </p:nextCondLst>
            </p:seq>
            <p:video>
              <p:cMediaNode>
                <p:cTn id="27" fill="hold" display="0">
                  <p:stCondLst>
                    <p:cond delay="indefinite"/>
                  </p:stCondLst>
                  <p:endCondLst>
                    <p:cond evt="onNext" delay="0">
                      <p:tgtEl>
                        <p:sldTgt/>
                      </p:tgtEl>
                    </p:cond>
                    <p:cond evt="onPrev" delay="0">
                      <p:tgtEl>
                        <p:sldTgt/>
                      </p:tgtEl>
                    </p:cond>
                  </p:endCondLst>
                </p:cTn>
                <p:tgtEl>
                  <p:spTgt spid="7"/>
                </p:tgtEl>
              </p:cMediaNode>
            </p:video>
          </p:childTnLst>
        </p:cTn>
      </p:par>
    </p:tnLst>
    <p:bldLst>
      <p:bldP spid="2" grpId="0"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057400"/>
            <a:ext cx="7543800" cy="144655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bn-IN" sz="8800" b="1" dirty="0" smtClean="0">
                <a:latin typeface="NikoshBAN" pitchFamily="2" charset="0"/>
                <a:cs typeface="NikoshBAN" pitchFamily="2" charset="0"/>
              </a:rPr>
              <a:t>বাংলাদেশের প্রকৃতি</a:t>
            </a:r>
            <a:endParaRPr lang="en-US" sz="8800" b="1" dirty="0">
              <a:latin typeface="NikoshBAN" pitchFamily="2" charset="0"/>
              <a:cs typeface="NikoshBAN" pitchFamily="2" charset="0"/>
            </a:endParaRPr>
          </a:p>
        </p:txBody>
      </p:sp>
      <p:grpSp>
        <p:nvGrpSpPr>
          <p:cNvPr id="9" name="Group 8"/>
          <p:cNvGrpSpPr/>
          <p:nvPr/>
        </p:nvGrpSpPr>
        <p:grpSpPr>
          <a:xfrm>
            <a:off x="409575" y="152400"/>
            <a:ext cx="8124826" cy="6201509"/>
            <a:chOff x="409575" y="152400"/>
            <a:chExt cx="8124826" cy="6201509"/>
          </a:xfrm>
        </p:grpSpPr>
        <p:pic>
          <p:nvPicPr>
            <p:cNvPr id="4" name="Picture 3" descr="images (18).jpg"/>
            <p:cNvPicPr>
              <a:picLocks noChangeAspect="1"/>
            </p:cNvPicPr>
            <p:nvPr/>
          </p:nvPicPr>
          <p:blipFill>
            <a:blip r:embed="rId2"/>
            <a:stretch>
              <a:fillRect/>
            </a:stretch>
          </p:blipFill>
          <p:spPr>
            <a:xfrm>
              <a:off x="486380" y="152400"/>
              <a:ext cx="2494340" cy="1396830"/>
            </a:xfrm>
            <a:prstGeom prst="rect">
              <a:avLst/>
            </a:prstGeom>
          </p:spPr>
        </p:pic>
        <p:pic>
          <p:nvPicPr>
            <p:cNvPr id="5" name="Picture 4" descr="images (19).jpg"/>
            <p:cNvPicPr>
              <a:picLocks noChangeAspect="1"/>
            </p:cNvPicPr>
            <p:nvPr/>
          </p:nvPicPr>
          <p:blipFill>
            <a:blip r:embed="rId3"/>
            <a:stretch>
              <a:fillRect/>
            </a:stretch>
          </p:blipFill>
          <p:spPr>
            <a:xfrm>
              <a:off x="409575" y="4927770"/>
              <a:ext cx="2486026" cy="1396830"/>
            </a:xfrm>
            <a:prstGeom prst="rect">
              <a:avLst/>
            </a:prstGeom>
          </p:spPr>
        </p:pic>
        <p:pic>
          <p:nvPicPr>
            <p:cNvPr id="6" name="Picture 5" descr="images (20).jpg"/>
            <p:cNvPicPr>
              <a:picLocks noChangeAspect="1"/>
            </p:cNvPicPr>
            <p:nvPr/>
          </p:nvPicPr>
          <p:blipFill>
            <a:blip r:embed="rId4"/>
            <a:stretch>
              <a:fillRect/>
            </a:stretch>
          </p:blipFill>
          <p:spPr>
            <a:xfrm>
              <a:off x="5658296" y="4882247"/>
              <a:ext cx="2361308" cy="1471662"/>
            </a:xfrm>
            <a:prstGeom prst="rect">
              <a:avLst/>
            </a:prstGeom>
          </p:spPr>
        </p:pic>
        <p:pic>
          <p:nvPicPr>
            <p:cNvPr id="7" name="Picture 6" descr="download (17).jpg"/>
            <p:cNvPicPr>
              <a:picLocks noChangeAspect="1"/>
            </p:cNvPicPr>
            <p:nvPr/>
          </p:nvPicPr>
          <p:blipFill>
            <a:blip r:embed="rId5"/>
            <a:stretch>
              <a:fillRect/>
            </a:stretch>
          </p:blipFill>
          <p:spPr>
            <a:xfrm>
              <a:off x="6048375" y="381000"/>
              <a:ext cx="2486026" cy="139683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 calcmode="lin" valueType="num">
                                      <p:cBhvr>
                                        <p:cTn id="9" dur="2000" fill="hold"/>
                                        <p:tgtEl>
                                          <p:spTgt spid="9"/>
                                        </p:tgtEl>
                                        <p:attrNameLst>
                                          <p:attrName>style.rotation</p:attrName>
                                        </p:attrNameLst>
                                      </p:cBhvr>
                                      <p:tavLst>
                                        <p:tav tm="0">
                                          <p:val>
                                            <p:fltVal val="90"/>
                                          </p:val>
                                        </p:tav>
                                        <p:tav tm="100000">
                                          <p:val>
                                            <p:fltVal val="0"/>
                                          </p:val>
                                        </p:tav>
                                      </p:tavLst>
                                    </p:anim>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ppt_x</p:attrName>
                                        </p:attrNameLst>
                                      </p:cBhvr>
                                      <p:tavLst>
                                        <p:tav tm="0">
                                          <p:val>
                                            <p:strVal val="#ppt_x-.2"/>
                                          </p:val>
                                        </p:tav>
                                        <p:tav tm="100000">
                                          <p:val>
                                            <p:strVal val="#ppt_x"/>
                                          </p:val>
                                        </p:tav>
                                      </p:tavLst>
                                    </p:anim>
                                    <p:anim calcmode="lin" valueType="num">
                                      <p:cBhvr>
                                        <p:cTn id="16"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762000"/>
            <a:ext cx="39624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IN" sz="6000" b="1" dirty="0" smtClean="0">
                <a:effectLst>
                  <a:outerShdw blurRad="38100" dist="38100" dir="2700000" algn="tl">
                    <a:srgbClr val="000000">
                      <a:alpha val="43137"/>
                    </a:srgbClr>
                  </a:outerShdw>
                </a:effectLst>
                <a:latin typeface="NikoshBAN" pitchFamily="2" charset="0"/>
                <a:cs typeface="NikoshBAN" pitchFamily="2" charset="0"/>
              </a:rPr>
              <a:t>শিখনফল</a:t>
            </a:r>
            <a:endParaRPr lang="en-US" sz="6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533400" y="2057400"/>
            <a:ext cx="6705600" cy="584775"/>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bn-IN" sz="3200" dirty="0" smtClean="0">
                <a:solidFill>
                  <a:srgbClr val="FF0000"/>
                </a:solidFill>
                <a:latin typeface="NikoshBAN" pitchFamily="2" charset="0"/>
                <a:cs typeface="NikoshBAN" pitchFamily="2" charset="0"/>
              </a:rPr>
              <a:t>এই অধ্যায় শেষে শক্ষার্থীরা জানতে পারবে.............</a:t>
            </a:r>
            <a:endParaRPr lang="en-US" sz="3200" dirty="0">
              <a:solidFill>
                <a:srgbClr val="FF0000"/>
              </a:solidFill>
              <a:latin typeface="NikoshBAN" pitchFamily="2" charset="0"/>
              <a:cs typeface="NikoshBAN" pitchFamily="2" charset="0"/>
            </a:endParaRPr>
          </a:p>
        </p:txBody>
      </p:sp>
      <p:sp>
        <p:nvSpPr>
          <p:cNvPr id="4" name="TextBox 3"/>
          <p:cNvSpPr txBox="1"/>
          <p:nvPr/>
        </p:nvSpPr>
        <p:spPr>
          <a:xfrm>
            <a:off x="533400" y="2819400"/>
            <a:ext cx="8153400" cy="1384995"/>
          </a:xfrm>
          <a:prstGeom prst="rect">
            <a:avLst/>
          </a:prstGeom>
          <a:noFill/>
        </p:spPr>
        <p:txBody>
          <a:bodyPr wrap="square" rtlCol="0">
            <a:spAutoFit/>
          </a:bodyPr>
          <a:lstStyle/>
          <a:p>
            <a:pPr>
              <a:buBlip>
                <a:blip r:embed="rId2"/>
              </a:buBlip>
            </a:pPr>
            <a:r>
              <a:rPr lang="bn-IN" sz="2800" dirty="0" smtClean="0">
                <a:latin typeface="NikoshBAN" pitchFamily="2" charset="0"/>
                <a:cs typeface="NikoshBAN" pitchFamily="2" charset="0"/>
              </a:rPr>
              <a:t> বাংলাদেশের প্রকৃতির সৌন্দর্য সম্পর্কে।</a:t>
            </a:r>
          </a:p>
          <a:p>
            <a:pPr>
              <a:buBlip>
                <a:blip r:embed="rId2"/>
              </a:buBlip>
            </a:pPr>
            <a:r>
              <a:rPr lang="bn-IN" sz="2800" dirty="0" smtClean="0">
                <a:latin typeface="NikoshBAN" pitchFamily="2" charset="0"/>
                <a:cs typeface="NikoshBAN" pitchFamily="2" charset="0"/>
              </a:rPr>
              <a:t>বাংলাদেশের ঋতু বৈচিত্র সম্পর্কে।</a:t>
            </a:r>
          </a:p>
          <a:p>
            <a:pPr>
              <a:buBlip>
                <a:blip r:embed="rId2"/>
              </a:buBlip>
            </a:pPr>
            <a:r>
              <a:rPr lang="bn-IN" sz="2800" dirty="0" smtClean="0">
                <a:latin typeface="NikoshBAN" pitchFamily="2" charset="0"/>
                <a:cs typeface="NikoshBAN" pitchFamily="2" charset="0"/>
              </a:rPr>
              <a:t>বাংলাদেশের আবহাওয়া কোন ঋতুতে কেমন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4"/>
                                        </p:tgtEl>
                                        <p:attrNameLst>
                                          <p:attrName>style.visibility</p:attrName>
                                        </p:attrNameLst>
                                      </p:cBhvr>
                                      <p:to>
                                        <p:strVal val="visible"/>
                                      </p:to>
                                    </p:set>
                                    <p:anim calcmode="discrete" valueType="clr">
                                      <p:cBhvr override="childStyle">
                                        <p:cTn id="33" dur="20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4" dur="2000"/>
                                        <p:tgtEl>
                                          <p:spTgt spid="4"/>
                                        </p:tgtEl>
                                        <p:attrNameLst>
                                          <p:attrName>fillcolor</p:attrName>
                                        </p:attrNameLst>
                                      </p:cBhvr>
                                      <p:tavLst>
                                        <p:tav tm="0">
                                          <p:val>
                                            <p:clrVal>
                                              <a:schemeClr val="accent2"/>
                                            </p:clrVal>
                                          </p:val>
                                        </p:tav>
                                        <p:tav tm="50000">
                                          <p:val>
                                            <p:clrVal>
                                              <a:schemeClr val="hlink"/>
                                            </p:clrVal>
                                          </p:val>
                                        </p:tav>
                                      </p:tavLst>
                                    </p:anim>
                                    <p:set>
                                      <p:cBhvr>
                                        <p:cTn id="35" dur="20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153400" cy="3970318"/>
          </a:xfrm>
          <a:prstGeom prst="rect">
            <a:avLst/>
          </a:prstGeom>
          <a:noFill/>
        </p:spPr>
        <p:txBody>
          <a:bodyPr wrap="square" rtlCol="0">
            <a:spAutoFit/>
          </a:bodyPr>
          <a:lstStyle/>
          <a:p>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ষড়ঋতুর দেশ বাংলাদেশ। প্রতি দুই মাসে হয় একটি ঋতু। যেমন বৈশাখ ও জ্যৈষ্ঠ মাস দুটি হলো গ্রীষ্মকাল। এরপর আষাঢ়-শ্রাবণ মিলে বর্ষাকাল । এভাবে ভাদ্র-আশ্বিন হচ্ছে শরৎকাল। তার পরে কার্তিক ও অগ্রহায়ন মাস দুটি নিয়ে হেমন্তকাল। পৌষ আর মাঘ মাস হলো শীতকাল। ফালগুন ও চৈত্র এ দুমাস বসন্তকাল। এরকমভাবে ছয়টি ঋতু প্রত্যেক বছর আসা-যাওয়া করে।</a:t>
            </a:r>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3" name="TextBox 2"/>
          <p:cNvSpPr txBox="1"/>
          <p:nvPr/>
        </p:nvSpPr>
        <p:spPr>
          <a:xfrm>
            <a:off x="2743200" y="152400"/>
            <a:ext cx="28956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IN" sz="4800" dirty="0" smtClean="0">
                <a:latin typeface="NikoshBAN" pitchFamily="2" charset="0"/>
                <a:cs typeface="NikoshBAN" pitchFamily="2" charset="0"/>
              </a:rPr>
              <a:t>সরব পাঠ</a:t>
            </a:r>
            <a:endParaRPr lang="en-US" sz="4800" dirty="0">
              <a:latin typeface="NikoshBAN" pitchFamily="2" charset="0"/>
              <a:cs typeface="NikoshBAN" pitchFamily="2" charset="0"/>
            </a:endParaRPr>
          </a:p>
        </p:txBody>
      </p:sp>
      <p:sp>
        <p:nvSpPr>
          <p:cNvPr id="4" name="TextBox 3"/>
          <p:cNvSpPr txBox="1"/>
          <p:nvPr/>
        </p:nvSpPr>
        <p:spPr>
          <a:xfrm>
            <a:off x="152400" y="5181600"/>
            <a:ext cx="8458200" cy="70788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আজকে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bn-IN" sz="4000" b="1" dirty="0" smtClean="0">
                <a:effectLst>
                  <a:outerShdw blurRad="38100" dist="38100" dir="2700000" algn="tl">
                    <a:srgbClr val="000000">
                      <a:alpha val="43137"/>
                    </a:srgbClr>
                  </a:outerShdw>
                </a:effectLst>
                <a:latin typeface="NikoshBAN" pitchFamily="2" charset="0"/>
                <a:cs typeface="NikoshBAN" pitchFamily="2" charset="0"/>
              </a:rPr>
              <a:t>এক</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ঋতু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আলোচনা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করব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bn-IN" sz="4000" b="1" dirty="0" smtClean="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905000"/>
            <a:ext cx="7543800" cy="2862322"/>
          </a:xfrm>
          <a:prstGeom prst="rect">
            <a:avLst/>
          </a:prstGeom>
          <a:noFill/>
        </p:spPr>
        <p:txBody>
          <a:bodyPr wrap="square" rtlCol="0">
            <a:spAutoFit/>
          </a:bodyPr>
          <a:lstStyle/>
          <a:p>
            <a:pPr algn="just"/>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প্রথমে গ্রীষ্মের কথাই ধরা যাক। গ্রীষ্মে কী গরম। রৌদ্রের অসহ্য তাপ। দুপুরে যদি পথে বের হতেই হয়, তখন মাথার ওপরে ছাতা ধরে লোক হাঁটে। গরম যতই হোক, গ্রষ্মকে কিন্তু মধুমাস বলা হয়। এসময় মধুর মতো মিষ্টি নানা ফল পাওয়া যায়।</a:t>
            </a:r>
            <a:endParaRPr lang="en-US" sz="3600" dirty="0"/>
          </a:p>
        </p:txBody>
      </p:sp>
      <p:sp>
        <p:nvSpPr>
          <p:cNvPr id="3" name="TextBox 2"/>
          <p:cNvSpPr txBox="1"/>
          <p:nvPr/>
        </p:nvSpPr>
        <p:spPr>
          <a:xfrm>
            <a:off x="2971800" y="457200"/>
            <a:ext cx="3124200" cy="1107996"/>
          </a:xfrm>
          <a:prstGeom prst="rect">
            <a:avLst/>
          </a:prstGeom>
          <a:solidFill>
            <a:schemeClr val="accent3">
              <a:lumMod val="40000"/>
              <a:lumOff val="60000"/>
            </a:schemeClr>
          </a:solidFill>
          <a:ln>
            <a:solidFill>
              <a:srgbClr val="00B0F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6600" b="1" dirty="0" smtClean="0">
                <a:solidFill>
                  <a:schemeClr val="accent2">
                    <a:lumMod val="75000"/>
                  </a:schemeClr>
                </a:solidFill>
                <a:latin typeface="NikoshBAN" pitchFamily="2" charset="0"/>
                <a:cs typeface="NikoshBAN" pitchFamily="2" charset="0"/>
              </a:rPr>
              <a:t>গ্রীষ্মকাল</a:t>
            </a:r>
            <a:endParaRPr lang="en-US" sz="6600" b="1" dirty="0">
              <a:solidFill>
                <a:schemeClr val="accent2">
                  <a:lumMod val="75000"/>
                </a:schemeClr>
              </a:solidFill>
            </a:endParaRPr>
          </a:p>
        </p:txBody>
      </p:sp>
      <p:sp>
        <p:nvSpPr>
          <p:cNvPr id="5" name="TextBox 4"/>
          <p:cNvSpPr txBox="1"/>
          <p:nvPr/>
        </p:nvSpPr>
        <p:spPr>
          <a:xfrm>
            <a:off x="228600" y="5867400"/>
            <a:ext cx="990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3600" dirty="0" smtClean="0">
                <a:latin typeface="NikoshBAN" pitchFamily="2" charset="0"/>
                <a:cs typeface="NikoshBAN" pitchFamily="2" charset="0"/>
              </a:rPr>
              <a:t>আম,</a:t>
            </a:r>
            <a:endParaRPr lang="en-US" sz="3600" dirty="0"/>
          </a:p>
        </p:txBody>
      </p:sp>
      <p:pic>
        <p:nvPicPr>
          <p:cNvPr id="6" name="Picture 5" descr="download (13).jpg"/>
          <p:cNvPicPr>
            <a:picLocks noChangeAspect="1"/>
          </p:cNvPicPr>
          <p:nvPr/>
        </p:nvPicPr>
        <p:blipFill>
          <a:blip r:embed="rId2"/>
          <a:stretch>
            <a:fillRect/>
          </a:stretch>
        </p:blipFill>
        <p:spPr>
          <a:xfrm>
            <a:off x="304800" y="4724400"/>
            <a:ext cx="1559450" cy="938908"/>
          </a:xfrm>
          <a:prstGeom prst="rect">
            <a:avLst/>
          </a:prstGeom>
        </p:spPr>
      </p:pic>
      <p:sp>
        <p:nvSpPr>
          <p:cNvPr id="7" name="TextBox 6"/>
          <p:cNvSpPr txBox="1"/>
          <p:nvPr/>
        </p:nvSpPr>
        <p:spPr>
          <a:xfrm>
            <a:off x="1981200" y="5867400"/>
            <a:ext cx="9906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জাম</a:t>
            </a:r>
            <a:endParaRPr lang="en-US" sz="3600" dirty="0"/>
          </a:p>
        </p:txBody>
      </p:sp>
      <p:pic>
        <p:nvPicPr>
          <p:cNvPr id="8" name="Picture 7" descr="images (16).jpg"/>
          <p:cNvPicPr>
            <a:picLocks noChangeAspect="1"/>
          </p:cNvPicPr>
          <p:nvPr/>
        </p:nvPicPr>
        <p:blipFill>
          <a:blip r:embed="rId3"/>
          <a:stretch>
            <a:fillRect/>
          </a:stretch>
        </p:blipFill>
        <p:spPr>
          <a:xfrm>
            <a:off x="3581400" y="4800600"/>
            <a:ext cx="1794164" cy="934580"/>
          </a:xfrm>
          <a:prstGeom prst="rect">
            <a:avLst/>
          </a:prstGeom>
        </p:spPr>
      </p:pic>
      <p:pic>
        <p:nvPicPr>
          <p:cNvPr id="9" name="Picture 8" descr="download (14).jpg"/>
          <p:cNvPicPr>
            <a:picLocks noChangeAspect="1"/>
          </p:cNvPicPr>
          <p:nvPr/>
        </p:nvPicPr>
        <p:blipFill>
          <a:blip r:embed="rId4"/>
          <a:stretch>
            <a:fillRect/>
          </a:stretch>
        </p:blipFill>
        <p:spPr>
          <a:xfrm>
            <a:off x="1981200" y="4800600"/>
            <a:ext cx="1476376" cy="866678"/>
          </a:xfrm>
          <a:prstGeom prst="rect">
            <a:avLst/>
          </a:prstGeom>
        </p:spPr>
      </p:pic>
      <p:pic>
        <p:nvPicPr>
          <p:cNvPr id="10" name="Picture 9" descr="download (15).jpg"/>
          <p:cNvPicPr>
            <a:picLocks noChangeAspect="1"/>
          </p:cNvPicPr>
          <p:nvPr/>
        </p:nvPicPr>
        <p:blipFill>
          <a:blip r:embed="rId5"/>
          <a:stretch>
            <a:fillRect/>
          </a:stretch>
        </p:blipFill>
        <p:spPr>
          <a:xfrm>
            <a:off x="7010400" y="5105400"/>
            <a:ext cx="1251230" cy="819150"/>
          </a:xfrm>
          <a:prstGeom prst="rect">
            <a:avLst/>
          </a:prstGeom>
        </p:spPr>
      </p:pic>
      <p:pic>
        <p:nvPicPr>
          <p:cNvPr id="11" name="Picture 10" descr="download (16).jpg"/>
          <p:cNvPicPr>
            <a:picLocks noChangeAspect="1"/>
          </p:cNvPicPr>
          <p:nvPr/>
        </p:nvPicPr>
        <p:blipFill>
          <a:blip r:embed="rId6"/>
          <a:stretch>
            <a:fillRect/>
          </a:stretch>
        </p:blipFill>
        <p:spPr>
          <a:xfrm>
            <a:off x="5305426" y="4998618"/>
            <a:ext cx="1323974" cy="743906"/>
          </a:xfrm>
          <a:prstGeom prst="rect">
            <a:avLst/>
          </a:prstGeom>
        </p:spPr>
      </p:pic>
      <p:sp>
        <p:nvSpPr>
          <p:cNvPr id="14" name="TextBox 13"/>
          <p:cNvSpPr txBox="1"/>
          <p:nvPr/>
        </p:nvSpPr>
        <p:spPr>
          <a:xfrm>
            <a:off x="3505200" y="5867400"/>
            <a:ext cx="1143000" cy="64633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bn-IN" sz="3600" dirty="0" smtClean="0">
                <a:latin typeface="NikoshBAN" pitchFamily="2" charset="0"/>
                <a:cs typeface="NikoshBAN" pitchFamily="2" charset="0"/>
              </a:rPr>
              <a:t>কাঠাল</a:t>
            </a:r>
            <a:endParaRPr lang="en-US" sz="3600" dirty="0"/>
          </a:p>
        </p:txBody>
      </p:sp>
      <p:sp>
        <p:nvSpPr>
          <p:cNvPr id="15" name="TextBox 14"/>
          <p:cNvSpPr txBox="1"/>
          <p:nvPr/>
        </p:nvSpPr>
        <p:spPr>
          <a:xfrm>
            <a:off x="5486400" y="5943600"/>
            <a:ext cx="1371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IN" sz="3600" dirty="0" smtClean="0">
                <a:latin typeface="NikoshBAN" pitchFamily="2" charset="0"/>
                <a:cs typeface="NikoshBAN" pitchFamily="2" charset="0"/>
              </a:rPr>
              <a:t>আনারস </a:t>
            </a:r>
            <a:endParaRPr lang="en-US" sz="3600" dirty="0"/>
          </a:p>
        </p:txBody>
      </p:sp>
      <p:sp>
        <p:nvSpPr>
          <p:cNvPr id="16" name="TextBox 15"/>
          <p:cNvSpPr txBox="1"/>
          <p:nvPr/>
        </p:nvSpPr>
        <p:spPr>
          <a:xfrm>
            <a:off x="7315200" y="6019800"/>
            <a:ext cx="76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3600" dirty="0" smtClean="0">
                <a:latin typeface="NikoshBAN" pitchFamily="2" charset="0"/>
                <a:cs typeface="NikoshBAN" pitchFamily="2" charset="0"/>
              </a:rPr>
              <a:t>লিচু</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6"/>
                                        </p:tgtEl>
                                        <p:attrNameLst>
                                          <p:attrName>ppt_y</p:attrName>
                                        </p:attrNameLst>
                                      </p:cBhvr>
                                      <p:tavLst>
                                        <p:tav tm="0">
                                          <p:val>
                                            <p:strVal val="#ppt_y"/>
                                          </p:val>
                                        </p:tav>
                                        <p:tav tm="100000">
                                          <p:val>
                                            <p:strVal val="#ppt_y"/>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Scale>
                                      <p:cBhvr>
                                        <p:cTn id="3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tgtEl>
                                        <p:attrNameLst>
                                          <p:attrName>ppt_x</p:attrName>
                                          <p:attrName>ppt_y</p:attrName>
                                        </p:attrNameLst>
                                      </p:cBhvr>
                                    </p:animMotion>
                                    <p:animEffect transition="in" filter="fade">
                                      <p:cBhvr>
                                        <p:cTn id="35" dur="1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1000" fill="hold"/>
                                        <p:tgtEl>
                                          <p:spTgt spid="9"/>
                                        </p:tgtEl>
                                        <p:attrNameLst>
                                          <p:attrName>ppt_w</p:attrName>
                                        </p:attrNameLst>
                                      </p:cBhvr>
                                      <p:tavLst>
                                        <p:tav tm="0">
                                          <p:val>
                                            <p:fltVal val="0"/>
                                          </p:val>
                                        </p:tav>
                                        <p:tav tm="100000">
                                          <p:val>
                                            <p:strVal val="#ppt_w"/>
                                          </p:val>
                                        </p:tav>
                                      </p:tavLst>
                                    </p:anim>
                                    <p:anim calcmode="lin" valueType="num">
                                      <p:cBhvr>
                                        <p:cTn id="41" dur="1000" fill="hold"/>
                                        <p:tgtEl>
                                          <p:spTgt spid="9"/>
                                        </p:tgtEl>
                                        <p:attrNameLst>
                                          <p:attrName>ppt_h</p:attrName>
                                        </p:attrNameLst>
                                      </p:cBhvr>
                                      <p:tavLst>
                                        <p:tav tm="0">
                                          <p:val>
                                            <p:fltVal val="0"/>
                                          </p:val>
                                        </p:tav>
                                        <p:tav tm="100000">
                                          <p:val>
                                            <p:strVal val="#ppt_h"/>
                                          </p:val>
                                        </p:tav>
                                      </p:tavLst>
                                    </p:anim>
                                    <p:anim calcmode="lin" valueType="num">
                                      <p:cBhvr>
                                        <p:cTn id="4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fltVal val="0"/>
                                          </p:val>
                                        </p:tav>
                                        <p:tav tm="100000">
                                          <p:val>
                                            <p:strVal val="#ppt_w"/>
                                          </p:val>
                                        </p:tav>
                                      </p:tavLst>
                                    </p:anim>
                                    <p:anim calcmode="lin" valueType="num">
                                      <p:cBhvr>
                                        <p:cTn id="49" dur="1000" fill="hold"/>
                                        <p:tgtEl>
                                          <p:spTgt spid="7"/>
                                        </p:tgtEl>
                                        <p:attrNameLst>
                                          <p:attrName>ppt_h</p:attrName>
                                        </p:attrNameLst>
                                      </p:cBhvr>
                                      <p:tavLst>
                                        <p:tav tm="0">
                                          <p:val>
                                            <p:fltVal val="0"/>
                                          </p:val>
                                        </p:tav>
                                        <p:tav tm="100000">
                                          <p:val>
                                            <p:strVal val="#ppt_h"/>
                                          </p:val>
                                        </p:tav>
                                      </p:tavLst>
                                    </p:anim>
                                    <p:anim calcmode="lin" valueType="num">
                                      <p:cBhvr>
                                        <p:cTn id="5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strips(downLeft)">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Left)">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1000" fill="hold"/>
                                        <p:tgtEl>
                                          <p:spTgt spid="11"/>
                                        </p:tgtEl>
                                        <p:attrNameLst>
                                          <p:attrName>ppt_w</p:attrName>
                                        </p:attrNameLst>
                                      </p:cBhvr>
                                      <p:tavLst>
                                        <p:tav tm="0">
                                          <p:val>
                                            <p:fltVal val="0"/>
                                          </p:val>
                                        </p:tav>
                                        <p:tav tm="100000">
                                          <p:val>
                                            <p:strVal val="#ppt_w"/>
                                          </p:val>
                                        </p:tav>
                                      </p:tavLst>
                                    </p:anim>
                                    <p:anim calcmode="lin" valueType="num">
                                      <p:cBhvr>
                                        <p:cTn id="67" dur="1000" fill="hold"/>
                                        <p:tgtEl>
                                          <p:spTgt spid="11"/>
                                        </p:tgtEl>
                                        <p:attrNameLst>
                                          <p:attrName>ppt_h</p:attrName>
                                        </p:attrNameLst>
                                      </p:cBhvr>
                                      <p:tavLst>
                                        <p:tav tm="0">
                                          <p:val>
                                            <p:fltVal val="0"/>
                                          </p:val>
                                        </p:tav>
                                        <p:tav tm="100000">
                                          <p:val>
                                            <p:strVal val="#ppt_h"/>
                                          </p:val>
                                        </p:tav>
                                      </p:tavLst>
                                    </p:anim>
                                    <p:anim calcmode="lin" valueType="num">
                                      <p:cBhvr>
                                        <p:cTn id="68"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p:cTn id="74" dur="1000" fill="hold"/>
                                        <p:tgtEl>
                                          <p:spTgt spid="15"/>
                                        </p:tgtEl>
                                        <p:attrNameLst>
                                          <p:attrName>ppt_w</p:attrName>
                                        </p:attrNameLst>
                                      </p:cBhvr>
                                      <p:tavLst>
                                        <p:tav tm="0">
                                          <p:val>
                                            <p:fltVal val="0"/>
                                          </p:val>
                                        </p:tav>
                                        <p:tav tm="100000">
                                          <p:val>
                                            <p:strVal val="#ppt_w"/>
                                          </p:val>
                                        </p:tav>
                                      </p:tavLst>
                                    </p:anim>
                                    <p:anim calcmode="lin" valueType="num">
                                      <p:cBhvr>
                                        <p:cTn id="75" dur="1000" fill="hold"/>
                                        <p:tgtEl>
                                          <p:spTgt spid="15"/>
                                        </p:tgtEl>
                                        <p:attrNameLst>
                                          <p:attrName>ppt_h</p:attrName>
                                        </p:attrNameLst>
                                      </p:cBhvr>
                                      <p:tavLst>
                                        <p:tav tm="0">
                                          <p:val>
                                            <p:fltVal val="0"/>
                                          </p:val>
                                        </p:tav>
                                        <p:tav tm="100000">
                                          <p:val>
                                            <p:strVal val="#ppt_h"/>
                                          </p:val>
                                        </p:tav>
                                      </p:tavLst>
                                    </p:anim>
                                    <p:anim calcmode="lin" valueType="num">
                                      <p:cBhvr>
                                        <p:cTn id="76"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8" fill="hold">
                      <p:stCondLst>
                        <p:cond delay="indefinite"/>
                      </p:stCondLst>
                      <p:childTnLst>
                        <p:par>
                          <p:cTn id="79" fill="hold">
                            <p:stCondLst>
                              <p:cond delay="0"/>
                            </p:stCondLst>
                            <p:childTnLst>
                              <p:par>
                                <p:cTn id="80" presetID="48" presetClass="entr" presetSubtype="0" accel="50000" fill="hold" nodeType="click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p:cTn id="82"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3"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84" dur="1000" fill="hold"/>
                                        <p:tgtEl>
                                          <p:spTgt spid="10"/>
                                        </p:tgtEl>
                                        <p:attrNameLst>
                                          <p:attrName>ppt_y</p:attrName>
                                        </p:attrNameLst>
                                      </p:cBhvr>
                                      <p:tavLst>
                                        <p:tav tm="0">
                                          <p:val>
                                            <p:strVal val="#ppt_y"/>
                                          </p:val>
                                        </p:tav>
                                        <p:tav tm="100000">
                                          <p:val>
                                            <p:strVal val="#ppt_y"/>
                                          </p:val>
                                        </p:tav>
                                      </p:tavLst>
                                    </p:anim>
                                    <p:animEffect transition="in" filter="fade">
                                      <p:cBhvr>
                                        <p:cTn id="85" dur="1000"/>
                                        <p:tgtEl>
                                          <p:spTgt spid="10"/>
                                        </p:tgtEl>
                                      </p:cBhvr>
                                    </p:animEffect>
                                  </p:childTnLst>
                                </p:cTn>
                              </p:par>
                            </p:childTnLst>
                          </p:cTn>
                        </p:par>
                      </p:childTnLst>
                    </p:cTn>
                  </p:par>
                  <p:par>
                    <p:cTn id="86" fill="hold">
                      <p:stCondLst>
                        <p:cond delay="indefinite"/>
                      </p:stCondLst>
                      <p:childTnLst>
                        <p:par>
                          <p:cTn id="87" fill="hold">
                            <p:stCondLst>
                              <p:cond delay="0"/>
                            </p:stCondLst>
                            <p:childTnLst>
                              <p:par>
                                <p:cTn id="88" presetID="48" presetClass="entr" presetSubtype="0" accel="5000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1"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92" dur="1000" fill="hold"/>
                                        <p:tgtEl>
                                          <p:spTgt spid="16"/>
                                        </p:tgtEl>
                                        <p:attrNameLst>
                                          <p:attrName>ppt_y</p:attrName>
                                        </p:attrNameLst>
                                      </p:cBhvr>
                                      <p:tavLst>
                                        <p:tav tm="0">
                                          <p:val>
                                            <p:strVal val="#ppt_y"/>
                                          </p:val>
                                        </p:tav>
                                        <p:tav tm="100000">
                                          <p:val>
                                            <p:strVal val="#ppt_y"/>
                                          </p:val>
                                        </p:tav>
                                      </p:tavLst>
                                    </p:anim>
                                    <p:animEffect transition="in" filter="fade">
                                      <p:cBhvr>
                                        <p:cTn id="9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228600"/>
            <a:ext cx="28956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IN" sz="4800" dirty="0" smtClean="0">
                <a:latin typeface="NikoshBAN" pitchFamily="2" charset="0"/>
                <a:cs typeface="NikoshBAN" pitchFamily="2" charset="0"/>
              </a:rPr>
              <a:t>সরব পাঠ</a:t>
            </a:r>
            <a:endParaRPr lang="en-US" sz="4800" dirty="0">
              <a:latin typeface="NikoshBAN" pitchFamily="2" charset="0"/>
              <a:cs typeface="NikoshBAN" pitchFamily="2" charset="0"/>
            </a:endParaRPr>
          </a:p>
        </p:txBody>
      </p:sp>
      <p:sp>
        <p:nvSpPr>
          <p:cNvPr id="5" name="TextBox 4"/>
          <p:cNvSpPr txBox="1"/>
          <p:nvPr/>
        </p:nvSpPr>
        <p:spPr>
          <a:xfrm>
            <a:off x="533400" y="1439882"/>
            <a:ext cx="8153400" cy="3970318"/>
          </a:xfrm>
          <a:prstGeom prst="rect">
            <a:avLst/>
          </a:prstGeom>
          <a:noFill/>
        </p:spPr>
        <p:txBody>
          <a:bodyPr wrap="square" rtlCol="0">
            <a:spAutoFit/>
          </a:bodyPr>
          <a:lstStyle/>
          <a:p>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ষড়ঋতুর দেশ বাংলাদেশ। প্রতি দুই মাসে হয় একটি ঋতু। যেমন বৈশাখ ও জ্যৈষ্ঠ মাস দুটি হলো গ্রীষ্মকাল। এরপর আষাঢ়-শ্রাবণ মিলে বর্ষাকাল । এভাবে ভাদ্র-আশ্বিন হচ্ছে শরৎকাল। তার পরে কার্তিক ও অগ্রহায়ন মাস দুটি নিয়ে হেমন্তকাল। পৌষ আর মাঘ মাস হলো শীতকাল। ফালগুন ও চৈত্র এ দুমাস বসন্তকাল। এরকমভাবে ছয়টি ঋতু প্রত্যেক বছর আসা-যাওয়া 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6" name="TextBox 5"/>
          <p:cNvSpPr txBox="1"/>
          <p:nvPr/>
        </p:nvSpPr>
        <p:spPr>
          <a:xfrm>
            <a:off x="152400" y="5540514"/>
            <a:ext cx="84582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আজকে</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bn-IN" sz="4000" b="1" dirty="0" smtClean="0">
                <a:effectLst>
                  <a:outerShdw blurRad="38100" dist="38100" dir="2700000" algn="tl">
                    <a:srgbClr val="000000">
                      <a:alpha val="43137"/>
                    </a:srgbClr>
                  </a:outerShdw>
                </a:effectLst>
                <a:latin typeface="NikoshBAN" pitchFamily="2" charset="0"/>
                <a:cs typeface="NikoshBAN" pitchFamily="2" charset="0"/>
              </a:rPr>
              <a:t>এক</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ঋতু</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নিয়ে</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আলোচনা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করব</a:t>
            </a:r>
            <a:r>
              <a:rPr lang="en-US" sz="4000" b="1" dirty="0" smtClean="0">
                <a:effectLst>
                  <a:outerShdw blurRad="38100" dist="38100" dir="2700000" algn="tl">
                    <a:srgbClr val="000000">
                      <a:alpha val="43137"/>
                    </a:srgbClr>
                  </a:outerShdw>
                </a:effectLst>
                <a:latin typeface="NikoshBAN" pitchFamily="2" charset="0"/>
                <a:cs typeface="NikoshBAN" pitchFamily="2" charset="0"/>
              </a:rPr>
              <a:t>......</a:t>
            </a:r>
            <a:endParaRPr lang="bn-IN" sz="4000" b="1" dirty="0" smtClean="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1905000"/>
            <a:ext cx="7543800" cy="2862322"/>
          </a:xfrm>
          <a:prstGeom prst="rect">
            <a:avLst/>
          </a:prstGeom>
          <a:noFill/>
        </p:spPr>
        <p:txBody>
          <a:bodyPr wrap="square" rtlCol="0">
            <a:spAutoFit/>
          </a:bodyPr>
          <a:lstStyle/>
          <a:p>
            <a:pPr algn="just"/>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প্রথমে গ্রীষ্মের কথাই ধরা যাক। গ্রীষ্মে কী গরম। রৌদ্রের অসহ্য তাপ। দুপুরে যদি পথে বের হতেই হয়, তখন মাথার ওপরে ছাতা ধরে লোক হাঁটে। গরম যতই হোক, গ্রষ্মকে কিন্তু মধুমাস বলা হয়। এসময় মধুর মতো মিষ্টি নানা ফল পাওয়া যায়।</a:t>
            </a:r>
            <a:endParaRPr lang="en-US" sz="3600" dirty="0"/>
          </a:p>
        </p:txBody>
      </p:sp>
      <p:sp>
        <p:nvSpPr>
          <p:cNvPr id="6" name="TextBox 5"/>
          <p:cNvSpPr txBox="1"/>
          <p:nvPr/>
        </p:nvSpPr>
        <p:spPr>
          <a:xfrm>
            <a:off x="2971800" y="457200"/>
            <a:ext cx="3124200" cy="1107996"/>
          </a:xfrm>
          <a:prstGeom prst="rect">
            <a:avLst/>
          </a:prstGeom>
          <a:solidFill>
            <a:schemeClr val="accent3">
              <a:lumMod val="40000"/>
              <a:lumOff val="60000"/>
            </a:schemeClr>
          </a:solidFill>
          <a:ln>
            <a:solidFill>
              <a:srgbClr val="00B0F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6600" b="1" dirty="0" smtClean="0">
                <a:solidFill>
                  <a:schemeClr val="accent2">
                    <a:lumMod val="75000"/>
                  </a:schemeClr>
                </a:solidFill>
                <a:latin typeface="NikoshBAN" pitchFamily="2" charset="0"/>
                <a:cs typeface="NikoshBAN" pitchFamily="2" charset="0"/>
              </a:rPr>
              <a:t>গ্রীষ্মকাল</a:t>
            </a:r>
            <a:endParaRPr lang="en-US" sz="6600" b="1" dirty="0">
              <a:solidFill>
                <a:schemeClr val="accent2">
                  <a:lumMod val="75000"/>
                </a:schemeClr>
              </a:solidFill>
            </a:endParaRPr>
          </a:p>
        </p:txBody>
      </p:sp>
      <p:sp>
        <p:nvSpPr>
          <p:cNvPr id="7" name="TextBox 6"/>
          <p:cNvSpPr txBox="1"/>
          <p:nvPr/>
        </p:nvSpPr>
        <p:spPr>
          <a:xfrm>
            <a:off x="228600" y="5867400"/>
            <a:ext cx="990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3600" dirty="0" smtClean="0">
                <a:latin typeface="NikoshBAN" pitchFamily="2" charset="0"/>
                <a:cs typeface="NikoshBAN" pitchFamily="2" charset="0"/>
              </a:rPr>
              <a:t>আম,</a:t>
            </a:r>
            <a:endParaRPr lang="en-US" sz="3600" dirty="0"/>
          </a:p>
        </p:txBody>
      </p:sp>
      <p:pic>
        <p:nvPicPr>
          <p:cNvPr id="8" name="Picture 7" descr="download (13).jpg"/>
          <p:cNvPicPr>
            <a:picLocks noChangeAspect="1"/>
          </p:cNvPicPr>
          <p:nvPr/>
        </p:nvPicPr>
        <p:blipFill>
          <a:blip r:embed="rId2"/>
          <a:stretch>
            <a:fillRect/>
          </a:stretch>
        </p:blipFill>
        <p:spPr>
          <a:xfrm>
            <a:off x="304800" y="4724400"/>
            <a:ext cx="1559450" cy="938908"/>
          </a:xfrm>
          <a:prstGeom prst="rect">
            <a:avLst/>
          </a:prstGeom>
        </p:spPr>
      </p:pic>
      <p:sp>
        <p:nvSpPr>
          <p:cNvPr id="9" name="TextBox 8"/>
          <p:cNvSpPr txBox="1"/>
          <p:nvPr/>
        </p:nvSpPr>
        <p:spPr>
          <a:xfrm>
            <a:off x="1981200" y="5867400"/>
            <a:ext cx="9906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জাম</a:t>
            </a:r>
            <a:endParaRPr lang="en-US" sz="3600" dirty="0"/>
          </a:p>
        </p:txBody>
      </p:sp>
      <p:pic>
        <p:nvPicPr>
          <p:cNvPr id="10" name="Picture 9" descr="images (16).jpg"/>
          <p:cNvPicPr>
            <a:picLocks noChangeAspect="1"/>
          </p:cNvPicPr>
          <p:nvPr/>
        </p:nvPicPr>
        <p:blipFill>
          <a:blip r:embed="rId3"/>
          <a:stretch>
            <a:fillRect/>
          </a:stretch>
        </p:blipFill>
        <p:spPr>
          <a:xfrm>
            <a:off x="3581400" y="4800600"/>
            <a:ext cx="1794164" cy="934580"/>
          </a:xfrm>
          <a:prstGeom prst="rect">
            <a:avLst/>
          </a:prstGeom>
        </p:spPr>
      </p:pic>
      <p:pic>
        <p:nvPicPr>
          <p:cNvPr id="11" name="Picture 10" descr="download (14).jpg"/>
          <p:cNvPicPr>
            <a:picLocks noChangeAspect="1"/>
          </p:cNvPicPr>
          <p:nvPr/>
        </p:nvPicPr>
        <p:blipFill>
          <a:blip r:embed="rId4"/>
          <a:stretch>
            <a:fillRect/>
          </a:stretch>
        </p:blipFill>
        <p:spPr>
          <a:xfrm>
            <a:off x="1981200" y="4800600"/>
            <a:ext cx="1476376" cy="866678"/>
          </a:xfrm>
          <a:prstGeom prst="rect">
            <a:avLst/>
          </a:prstGeom>
        </p:spPr>
      </p:pic>
      <p:pic>
        <p:nvPicPr>
          <p:cNvPr id="12" name="Picture 11" descr="download (15).jpg"/>
          <p:cNvPicPr>
            <a:picLocks noChangeAspect="1"/>
          </p:cNvPicPr>
          <p:nvPr/>
        </p:nvPicPr>
        <p:blipFill>
          <a:blip r:embed="rId5"/>
          <a:stretch>
            <a:fillRect/>
          </a:stretch>
        </p:blipFill>
        <p:spPr>
          <a:xfrm>
            <a:off x="7010400" y="5105400"/>
            <a:ext cx="1251230" cy="819150"/>
          </a:xfrm>
          <a:prstGeom prst="rect">
            <a:avLst/>
          </a:prstGeom>
        </p:spPr>
      </p:pic>
      <p:pic>
        <p:nvPicPr>
          <p:cNvPr id="13" name="Picture 12" descr="download (16).jpg"/>
          <p:cNvPicPr>
            <a:picLocks noChangeAspect="1"/>
          </p:cNvPicPr>
          <p:nvPr/>
        </p:nvPicPr>
        <p:blipFill>
          <a:blip r:embed="rId6"/>
          <a:stretch>
            <a:fillRect/>
          </a:stretch>
        </p:blipFill>
        <p:spPr>
          <a:xfrm>
            <a:off x="5305426" y="4998618"/>
            <a:ext cx="1323974" cy="743906"/>
          </a:xfrm>
          <a:prstGeom prst="rect">
            <a:avLst/>
          </a:prstGeom>
        </p:spPr>
      </p:pic>
      <p:sp>
        <p:nvSpPr>
          <p:cNvPr id="14" name="TextBox 13"/>
          <p:cNvSpPr txBox="1"/>
          <p:nvPr/>
        </p:nvSpPr>
        <p:spPr>
          <a:xfrm>
            <a:off x="3505200" y="5867400"/>
            <a:ext cx="1143000" cy="64633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bn-IN" sz="3600" dirty="0" smtClean="0">
                <a:latin typeface="NikoshBAN" pitchFamily="2" charset="0"/>
                <a:cs typeface="NikoshBAN" pitchFamily="2" charset="0"/>
              </a:rPr>
              <a:t>কাঠাল</a:t>
            </a:r>
            <a:endParaRPr lang="en-US" sz="3600" dirty="0"/>
          </a:p>
        </p:txBody>
      </p:sp>
      <p:sp>
        <p:nvSpPr>
          <p:cNvPr id="15" name="TextBox 14"/>
          <p:cNvSpPr txBox="1"/>
          <p:nvPr/>
        </p:nvSpPr>
        <p:spPr>
          <a:xfrm>
            <a:off x="5486400" y="5943600"/>
            <a:ext cx="1371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IN" sz="3600" dirty="0" smtClean="0">
                <a:latin typeface="NikoshBAN" pitchFamily="2" charset="0"/>
                <a:cs typeface="NikoshBAN" pitchFamily="2" charset="0"/>
              </a:rPr>
              <a:t>আনারস </a:t>
            </a:r>
            <a:endParaRPr lang="en-US" sz="3600" dirty="0"/>
          </a:p>
        </p:txBody>
      </p:sp>
      <p:sp>
        <p:nvSpPr>
          <p:cNvPr id="16" name="TextBox 15"/>
          <p:cNvSpPr txBox="1"/>
          <p:nvPr/>
        </p:nvSpPr>
        <p:spPr>
          <a:xfrm>
            <a:off x="7315200" y="6019800"/>
            <a:ext cx="76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3600" dirty="0" smtClean="0">
                <a:latin typeface="NikoshBAN" pitchFamily="2" charset="0"/>
                <a:cs typeface="NikoshBAN" pitchFamily="2" charset="0"/>
              </a:rPr>
              <a:t>লিচু</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1000" fill="hold"/>
                                        <p:tgtEl>
                                          <p:spTgt spid="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8"/>
                                        </p:tgtEl>
                                        <p:attrNameLst>
                                          <p:attrName>ppt_y</p:attrName>
                                        </p:attrNameLst>
                                      </p:cBhvr>
                                      <p:tavLst>
                                        <p:tav tm="0">
                                          <p:val>
                                            <p:strVal val="#ppt_y"/>
                                          </p:val>
                                        </p:tav>
                                        <p:tav tm="100000">
                                          <p:val>
                                            <p:strVal val="#ppt_y"/>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Scale>
                                      <p:cBhvr>
                                        <p:cTn id="33"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7"/>
                                        </p:tgtEl>
                                        <p:attrNameLst>
                                          <p:attrName>ppt_x</p:attrName>
                                          <p:attrName>ppt_y</p:attrName>
                                        </p:attrNameLst>
                                      </p:cBhvr>
                                    </p:animMotion>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fltVal val="0"/>
                                          </p:val>
                                        </p:tav>
                                        <p:tav tm="100000">
                                          <p:val>
                                            <p:strVal val="#ppt_w"/>
                                          </p:val>
                                        </p:tav>
                                      </p:tavLst>
                                    </p:anim>
                                    <p:anim calcmode="lin" valueType="num">
                                      <p:cBhvr>
                                        <p:cTn id="41" dur="1000" fill="hold"/>
                                        <p:tgtEl>
                                          <p:spTgt spid="11"/>
                                        </p:tgtEl>
                                        <p:attrNameLst>
                                          <p:attrName>ppt_h</p:attrName>
                                        </p:attrNameLst>
                                      </p:cBhvr>
                                      <p:tavLst>
                                        <p:tav tm="0">
                                          <p:val>
                                            <p:fltVal val="0"/>
                                          </p:val>
                                        </p:tav>
                                        <p:tav tm="100000">
                                          <p:val>
                                            <p:strVal val="#ppt_h"/>
                                          </p:val>
                                        </p:tav>
                                      </p:tavLst>
                                    </p:anim>
                                    <p:anim calcmode="lin" valueType="num">
                                      <p:cBhvr>
                                        <p:cTn id="42"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1000" fill="hold"/>
                                        <p:tgtEl>
                                          <p:spTgt spid="9"/>
                                        </p:tgtEl>
                                        <p:attrNameLst>
                                          <p:attrName>ppt_w</p:attrName>
                                        </p:attrNameLst>
                                      </p:cBhvr>
                                      <p:tavLst>
                                        <p:tav tm="0">
                                          <p:val>
                                            <p:fltVal val="0"/>
                                          </p:val>
                                        </p:tav>
                                        <p:tav tm="100000">
                                          <p:val>
                                            <p:strVal val="#ppt_w"/>
                                          </p:val>
                                        </p:tav>
                                      </p:tavLst>
                                    </p:anim>
                                    <p:anim calcmode="lin" valueType="num">
                                      <p:cBhvr>
                                        <p:cTn id="49" dur="1000" fill="hold"/>
                                        <p:tgtEl>
                                          <p:spTgt spid="9"/>
                                        </p:tgtEl>
                                        <p:attrNameLst>
                                          <p:attrName>ppt_h</p:attrName>
                                        </p:attrNameLst>
                                      </p:cBhvr>
                                      <p:tavLst>
                                        <p:tav tm="0">
                                          <p:val>
                                            <p:fltVal val="0"/>
                                          </p:val>
                                        </p:tav>
                                        <p:tav tm="100000">
                                          <p:val>
                                            <p:strVal val="#ppt_h"/>
                                          </p:val>
                                        </p:tav>
                                      </p:tavLst>
                                    </p:anim>
                                    <p:anim calcmode="lin" valueType="num">
                                      <p:cBhvr>
                                        <p:cTn id="50"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strips(downLeft)">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Left)">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1000" fill="hold"/>
                                        <p:tgtEl>
                                          <p:spTgt spid="13"/>
                                        </p:tgtEl>
                                        <p:attrNameLst>
                                          <p:attrName>ppt_w</p:attrName>
                                        </p:attrNameLst>
                                      </p:cBhvr>
                                      <p:tavLst>
                                        <p:tav tm="0">
                                          <p:val>
                                            <p:fltVal val="0"/>
                                          </p:val>
                                        </p:tav>
                                        <p:tav tm="100000">
                                          <p:val>
                                            <p:strVal val="#ppt_w"/>
                                          </p:val>
                                        </p:tav>
                                      </p:tavLst>
                                    </p:anim>
                                    <p:anim calcmode="lin" valueType="num">
                                      <p:cBhvr>
                                        <p:cTn id="67" dur="1000" fill="hold"/>
                                        <p:tgtEl>
                                          <p:spTgt spid="13"/>
                                        </p:tgtEl>
                                        <p:attrNameLst>
                                          <p:attrName>ppt_h</p:attrName>
                                        </p:attrNameLst>
                                      </p:cBhvr>
                                      <p:tavLst>
                                        <p:tav tm="0">
                                          <p:val>
                                            <p:fltVal val="0"/>
                                          </p:val>
                                        </p:tav>
                                        <p:tav tm="100000">
                                          <p:val>
                                            <p:strVal val="#ppt_h"/>
                                          </p:val>
                                        </p:tav>
                                      </p:tavLst>
                                    </p:anim>
                                    <p:anim calcmode="lin" valueType="num">
                                      <p:cBhvr>
                                        <p:cTn id="68"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p:cTn id="74" dur="1000" fill="hold"/>
                                        <p:tgtEl>
                                          <p:spTgt spid="15"/>
                                        </p:tgtEl>
                                        <p:attrNameLst>
                                          <p:attrName>ppt_w</p:attrName>
                                        </p:attrNameLst>
                                      </p:cBhvr>
                                      <p:tavLst>
                                        <p:tav tm="0">
                                          <p:val>
                                            <p:fltVal val="0"/>
                                          </p:val>
                                        </p:tav>
                                        <p:tav tm="100000">
                                          <p:val>
                                            <p:strVal val="#ppt_w"/>
                                          </p:val>
                                        </p:tav>
                                      </p:tavLst>
                                    </p:anim>
                                    <p:anim calcmode="lin" valueType="num">
                                      <p:cBhvr>
                                        <p:cTn id="75" dur="1000" fill="hold"/>
                                        <p:tgtEl>
                                          <p:spTgt spid="15"/>
                                        </p:tgtEl>
                                        <p:attrNameLst>
                                          <p:attrName>ppt_h</p:attrName>
                                        </p:attrNameLst>
                                      </p:cBhvr>
                                      <p:tavLst>
                                        <p:tav tm="0">
                                          <p:val>
                                            <p:fltVal val="0"/>
                                          </p:val>
                                        </p:tav>
                                        <p:tav tm="100000">
                                          <p:val>
                                            <p:strVal val="#ppt_h"/>
                                          </p:val>
                                        </p:tav>
                                      </p:tavLst>
                                    </p:anim>
                                    <p:anim calcmode="lin" valueType="num">
                                      <p:cBhvr>
                                        <p:cTn id="76"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8" fill="hold">
                      <p:stCondLst>
                        <p:cond delay="indefinite"/>
                      </p:stCondLst>
                      <p:childTnLst>
                        <p:par>
                          <p:cTn id="79" fill="hold">
                            <p:stCondLst>
                              <p:cond delay="0"/>
                            </p:stCondLst>
                            <p:childTnLst>
                              <p:par>
                                <p:cTn id="80" presetID="48" presetClass="entr" presetSubtype="0" accel="50000"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3"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84" dur="1000" fill="hold"/>
                                        <p:tgtEl>
                                          <p:spTgt spid="12"/>
                                        </p:tgtEl>
                                        <p:attrNameLst>
                                          <p:attrName>ppt_y</p:attrName>
                                        </p:attrNameLst>
                                      </p:cBhvr>
                                      <p:tavLst>
                                        <p:tav tm="0">
                                          <p:val>
                                            <p:strVal val="#ppt_y"/>
                                          </p:val>
                                        </p:tav>
                                        <p:tav tm="100000">
                                          <p:val>
                                            <p:strVal val="#ppt_y"/>
                                          </p:val>
                                        </p:tav>
                                      </p:tavLst>
                                    </p:anim>
                                    <p:animEffect transition="in" filter="fade">
                                      <p:cBhvr>
                                        <p:cTn id="85" dur="1000"/>
                                        <p:tgtEl>
                                          <p:spTgt spid="12"/>
                                        </p:tgtEl>
                                      </p:cBhvr>
                                    </p:animEffect>
                                  </p:childTnLst>
                                </p:cTn>
                              </p:par>
                            </p:childTnLst>
                          </p:cTn>
                        </p:par>
                      </p:childTnLst>
                    </p:cTn>
                  </p:par>
                  <p:par>
                    <p:cTn id="86" fill="hold">
                      <p:stCondLst>
                        <p:cond delay="indefinite"/>
                      </p:stCondLst>
                      <p:childTnLst>
                        <p:par>
                          <p:cTn id="87" fill="hold">
                            <p:stCondLst>
                              <p:cond delay="0"/>
                            </p:stCondLst>
                            <p:childTnLst>
                              <p:par>
                                <p:cTn id="88" presetID="48" presetClass="entr" presetSubtype="0" accel="5000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1"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92" dur="1000" fill="hold"/>
                                        <p:tgtEl>
                                          <p:spTgt spid="16"/>
                                        </p:tgtEl>
                                        <p:attrNameLst>
                                          <p:attrName>ppt_y</p:attrName>
                                        </p:attrNameLst>
                                      </p:cBhvr>
                                      <p:tavLst>
                                        <p:tav tm="0">
                                          <p:val>
                                            <p:strVal val="#ppt_y"/>
                                          </p:val>
                                        </p:tav>
                                        <p:tav tm="100000">
                                          <p:val>
                                            <p:strVal val="#ppt_y"/>
                                          </p:val>
                                        </p:tav>
                                      </p:tavLst>
                                    </p:anim>
                                    <p:animEffect transition="in" filter="fade">
                                      <p:cBhvr>
                                        <p:cTn id="9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4" grpId="0" animBg="1"/>
      <p:bldP spid="15"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285</TotalTime>
  <Words>202</Words>
  <Application>Microsoft Office PowerPoint</Application>
  <PresentationFormat>On-screen Show (4:3)</PresentationFormat>
  <Paragraphs>69</Paragraphs>
  <Slides>16</Slides>
  <Notes>1</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MOSTAFEZ</dc:creator>
  <cp:lastModifiedBy>MOSTAFEZ</cp:lastModifiedBy>
  <cp:revision>25</cp:revision>
  <dcterms:created xsi:type="dcterms:W3CDTF">2021-06-12T12:05:19Z</dcterms:created>
  <dcterms:modified xsi:type="dcterms:W3CDTF">2021-06-12T16:54:59Z</dcterms:modified>
</cp:coreProperties>
</file>