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2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70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04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32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9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1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66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1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51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6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21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76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906D-A7F5-414E-B26C-B8AAF47CB83E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F66C-6CD7-4ED8-BBE1-4A9308741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79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1" y="709684"/>
            <a:ext cx="8407021" cy="18620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92D050"/>
                </a:solidFill>
              </a:rPr>
              <a:t>স্বাগতম </a:t>
            </a:r>
            <a:endParaRPr lang="en-US" sz="115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9995" y="2671762"/>
            <a:ext cx="7478972" cy="3660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992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663" y="764275"/>
            <a:ext cx="8611737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একক কাজ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797791"/>
            <a:ext cx="822960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সাঁতারের কৌশল সূমহ খাতায়  লিখ        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375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950" y="614149"/>
            <a:ext cx="869362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দল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গত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1570" y="2811439"/>
            <a:ext cx="1124575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দলগত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সাঁতারের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পর্যাক্রমিক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স্টাইলের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নাম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লিখ</a:t>
            </a:r>
            <a:r>
              <a:rPr lang="en-US" sz="4400" b="1" dirty="0" smtClean="0"/>
              <a:t>-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19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79" y="245660"/>
            <a:ext cx="911670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মূল্যায়ন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064" y="1185717"/>
            <a:ext cx="1105468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</a:t>
            </a:r>
            <a:r>
              <a:rPr lang="bn-IN" sz="3200" b="1" dirty="0" smtClean="0"/>
              <a:t>সঠিক উত্তর কোনটি</a:t>
            </a:r>
            <a:r>
              <a:rPr lang="bn-IN" sz="2400" dirty="0" smtClean="0"/>
              <a:t>?</a:t>
            </a:r>
          </a:p>
          <a:p>
            <a:endParaRPr lang="bn-IN" dirty="0"/>
          </a:p>
          <a:p>
            <a:r>
              <a:rPr lang="bn-IN" sz="2800" b="1" dirty="0" smtClean="0"/>
              <a:t>১।সাঁতের কৌশল  কয়টি?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69242" y="3128241"/>
            <a:ext cx="805218" cy="5049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ক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1063" y="315808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২ টি</a:t>
            </a:r>
            <a:endParaRPr lang="en-US" sz="2400" b="1" dirty="0"/>
          </a:p>
        </p:txBody>
      </p:sp>
      <p:sp>
        <p:nvSpPr>
          <p:cNvPr id="7" name="Flowchart: Connector 6"/>
          <p:cNvSpPr/>
          <p:nvPr/>
        </p:nvSpPr>
        <p:spPr>
          <a:xfrm>
            <a:off x="3862316" y="3058785"/>
            <a:ext cx="873457" cy="504968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</a:t>
            </a:r>
            <a:r>
              <a:rPr lang="bn-IN" sz="2400" b="1" dirty="0" smtClean="0">
                <a:solidFill>
                  <a:schemeClr val="tx1"/>
                </a:solidFill>
              </a:rPr>
              <a:t>খ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9073" y="3093262"/>
            <a:ext cx="88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৩টি</a:t>
            </a:r>
            <a:endParaRPr lang="en-US" sz="2400" b="1" dirty="0"/>
          </a:p>
        </p:txBody>
      </p:sp>
      <p:sp>
        <p:nvSpPr>
          <p:cNvPr id="9" name="Flowchart: Connector 8"/>
          <p:cNvSpPr/>
          <p:nvPr/>
        </p:nvSpPr>
        <p:spPr>
          <a:xfrm>
            <a:off x="6619164" y="2949604"/>
            <a:ext cx="791570" cy="61414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গ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33564" y="2994832"/>
            <a:ext cx="87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৪টি</a:t>
            </a:r>
            <a:endParaRPr lang="en-US" sz="2400" b="1" dirty="0"/>
          </a:p>
        </p:txBody>
      </p:sp>
      <p:sp>
        <p:nvSpPr>
          <p:cNvPr id="11" name="Flowchart: Connector 10"/>
          <p:cNvSpPr/>
          <p:nvPr/>
        </p:nvSpPr>
        <p:spPr>
          <a:xfrm>
            <a:off x="8898340" y="2927258"/>
            <a:ext cx="600501" cy="632855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ঘ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567079" y="2994832"/>
            <a:ext cx="136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৫টি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199" y="4115022"/>
            <a:ext cx="851165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২। </a:t>
            </a:r>
            <a:r>
              <a:rPr lang="en-US" sz="4000" b="1" dirty="0" err="1" smtClean="0"/>
              <a:t>উপুর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হয়ে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কোন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সাঁতার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কাটতে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হয়</a:t>
            </a:r>
            <a:r>
              <a:rPr lang="en-US" sz="4000" b="1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114" y="5328783"/>
            <a:ext cx="112446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ক) </a:t>
            </a:r>
            <a:r>
              <a:rPr lang="en-US" sz="3600" b="1" dirty="0" err="1" smtClean="0"/>
              <a:t>চীত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r>
              <a:rPr lang="en-US" sz="3600" b="1" dirty="0" smtClean="0"/>
              <a:t>  </a:t>
            </a:r>
            <a:r>
              <a:rPr lang="bn-IN" sz="3600" b="1" dirty="0" smtClean="0"/>
              <a:t>     </a:t>
            </a:r>
            <a:r>
              <a:rPr lang="en-US" sz="3600" b="1" dirty="0" smtClean="0"/>
              <a:t>খ) </a:t>
            </a:r>
            <a:r>
              <a:rPr lang="en-US" sz="3600" b="1" dirty="0" err="1" smtClean="0"/>
              <a:t>বুক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r>
              <a:rPr lang="bn-IN" sz="3600" b="1" dirty="0" smtClean="0"/>
              <a:t> </a:t>
            </a:r>
            <a:r>
              <a:rPr lang="en-US" sz="3600" b="1" dirty="0" smtClean="0"/>
              <a:t> গ ) </a:t>
            </a:r>
            <a:r>
              <a:rPr lang="en-US" sz="3600" b="1" dirty="0" err="1" smtClean="0"/>
              <a:t>মুক্ত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r>
              <a:rPr lang="en-US" sz="3600" b="1" dirty="0" smtClean="0"/>
              <a:t> </a:t>
            </a:r>
            <a:r>
              <a:rPr lang="bn-IN" sz="3600" b="1" dirty="0" smtClean="0"/>
              <a:t> </a:t>
            </a:r>
            <a:r>
              <a:rPr lang="en-US" sz="3600" b="1" dirty="0" smtClean="0"/>
              <a:t>ঘ) </a:t>
            </a:r>
            <a:r>
              <a:rPr lang="en-US" sz="3600" b="1" dirty="0" err="1" smtClean="0"/>
              <a:t>প্রজাপতি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সাঁতার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68522" y="3003732"/>
            <a:ext cx="63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√</a:t>
            </a:r>
            <a:endParaRPr lang="en-US" sz="3600" b="1" dirty="0"/>
          </a:p>
        </p:txBody>
      </p:sp>
      <p:sp>
        <p:nvSpPr>
          <p:cNvPr id="16" name="Oval 15"/>
          <p:cNvSpPr/>
          <p:nvPr/>
        </p:nvSpPr>
        <p:spPr>
          <a:xfrm>
            <a:off x="4144143" y="5434152"/>
            <a:ext cx="531422" cy="436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√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56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887104"/>
            <a:ext cx="8857397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৩।কোন সাঁতারে পূর্ন সময় বুকের উপর ভার থাকে?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29804" y="2156346"/>
            <a:ext cx="5131558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 smtClean="0"/>
              <a:t>ক)মুক্ত সাঁতার</a:t>
            </a:r>
          </a:p>
          <a:p>
            <a:pPr>
              <a:lnSpc>
                <a:spcPct val="150000"/>
              </a:lnSpc>
            </a:pPr>
            <a:r>
              <a:rPr lang="bn-IN" sz="3200" b="1" dirty="0" smtClean="0"/>
              <a:t>খ)বুক সাঁতার</a:t>
            </a:r>
          </a:p>
          <a:p>
            <a:pPr>
              <a:lnSpc>
                <a:spcPct val="150000"/>
              </a:lnSpc>
            </a:pPr>
            <a:r>
              <a:rPr lang="bn-IN" sz="3200" b="1" dirty="0" smtClean="0"/>
              <a:t>গ)চীত </a:t>
            </a:r>
            <a:r>
              <a:rPr lang="bn-IN" sz="3200" b="1" dirty="0"/>
              <a:t>সাঁতার</a:t>
            </a:r>
          </a:p>
          <a:p>
            <a:pPr>
              <a:lnSpc>
                <a:spcPct val="150000"/>
              </a:lnSpc>
            </a:pPr>
            <a:r>
              <a:rPr lang="bn-IN" sz="3200" b="1" dirty="0" smtClean="0"/>
              <a:t>ঘ) প্রজাপতি </a:t>
            </a:r>
            <a:r>
              <a:rPr lang="bn-IN" sz="3200" b="1" dirty="0"/>
              <a:t>সাঁতার</a:t>
            </a:r>
          </a:p>
          <a:p>
            <a:endParaRPr lang="bn-IN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2949" y="2879679"/>
            <a:ext cx="58685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b="1" dirty="0"/>
              <a:t>√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0891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9" y="518615"/>
            <a:ext cx="693306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বাড়ীর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8424" y="5336275"/>
            <a:ext cx="903481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১। </a:t>
            </a:r>
            <a:r>
              <a:rPr lang="en-US" sz="4000" b="1" dirty="0" err="1" smtClean="0"/>
              <a:t>প্রজাপতি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সাঁতারের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কৌশল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গুলো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লিখে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আনবে</a:t>
            </a:r>
            <a:r>
              <a:rPr lang="en-US" sz="4000" b="1" dirty="0" smtClean="0"/>
              <a:t>।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609" y="1665026"/>
            <a:ext cx="6523630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4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994" y="436728"/>
            <a:ext cx="7274257" cy="26468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rgbClr val="00B050"/>
                </a:solidFill>
              </a:rPr>
              <a:t>ধন্যবাদ</a:t>
            </a:r>
            <a:endParaRPr lang="en-US" sz="16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713" y="3753135"/>
            <a:ext cx="9034818" cy="221599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সবাইকে</a:t>
            </a:r>
            <a:endParaRPr lang="en-US" sz="13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7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7705"/>
            <a:ext cx="10515600" cy="1325563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85" y="2922855"/>
            <a:ext cx="6277971" cy="355005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শিক্ষকবৄন্দে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নামঃ</a:t>
            </a:r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</a:p>
          <a:p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মোঃ কোরবান আলী</a:t>
            </a:r>
          </a:p>
          <a:p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নাজমুন নাহার</a:t>
            </a:r>
          </a:p>
          <a:p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মোঃ জুয়েল রানা</a:t>
            </a:r>
          </a:p>
          <a:p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মোঃ শফিউল বারী</a:t>
            </a:r>
          </a:p>
          <a:p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মোঃ আশিক এলাহী</a:t>
            </a:r>
          </a:p>
          <a:p>
            <a:r>
              <a:rPr lang="en-US" sz="2400" b="1" dirty="0" smtClean="0">
                <a:solidFill>
                  <a:schemeClr val="accent5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মোঃ কাইছার রহমান</a:t>
            </a:r>
          </a:p>
          <a:p>
            <a:endParaRPr lang="en-US" sz="2400" b="1" dirty="0">
              <a:solidFill>
                <a:schemeClr val="accent5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9198" y="2785695"/>
            <a:ext cx="5213445" cy="3416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 smtClean="0"/>
              <a:t>শ্রেণিঃ ৮ম</a:t>
            </a:r>
          </a:p>
          <a:p>
            <a:pPr>
              <a:lnSpc>
                <a:spcPct val="150000"/>
              </a:lnSpc>
            </a:pPr>
            <a:r>
              <a:rPr lang="bn-IN" sz="3600" b="1" dirty="0" smtClean="0"/>
              <a:t>বিষয়ঃ শারীরিক শিক্ষা।</a:t>
            </a:r>
          </a:p>
          <a:p>
            <a:pPr>
              <a:lnSpc>
                <a:spcPct val="150000"/>
              </a:lnSpc>
            </a:pPr>
            <a:r>
              <a:rPr lang="bn-IN" sz="3600" b="1" dirty="0" smtClean="0"/>
              <a:t>তারিখঃ </a:t>
            </a:r>
            <a:r>
              <a:rPr lang="bn-IN" sz="3600" b="1" dirty="0" smtClean="0"/>
              <a:t>০</a:t>
            </a:r>
            <a:r>
              <a:rPr lang="en-US" sz="3600" b="1" dirty="0" smtClean="0"/>
              <a:t>৮</a:t>
            </a:r>
            <a:r>
              <a:rPr lang="bn-IN" sz="3600" b="1" dirty="0" smtClean="0"/>
              <a:t>/০৬/২০২১ইং</a:t>
            </a:r>
            <a:endParaRPr lang="bn-IN" sz="3600" b="1" dirty="0" smtClean="0"/>
          </a:p>
          <a:p>
            <a:pPr>
              <a:lnSpc>
                <a:spcPct val="150000"/>
              </a:lnSpc>
            </a:pPr>
            <a:r>
              <a:rPr lang="bn-IN" sz="3600" b="1" dirty="0" smtClean="0"/>
              <a:t>সময়ঃ ৪৫ মিনিট</a:t>
            </a:r>
            <a:r>
              <a:rPr lang="bn-IN" sz="3200" b="1" dirty="0" smtClean="0"/>
              <a:t>।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55520" y="2255520"/>
            <a:ext cx="757428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রজনীগন্ধা গ্রুপ (UITRCE)   ketlal,Joypurhat. </a:t>
            </a:r>
            <a:endParaRPr lang="en-US" sz="3200" b="1" dirty="0"/>
          </a:p>
        </p:txBody>
      </p:sp>
      <p:pic>
        <p:nvPicPr>
          <p:cNvPr id="6" name="Picture 5" descr="tube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0160" y="0"/>
            <a:ext cx="2438400" cy="2255520"/>
          </a:xfrm>
          <a:prstGeom prst="rect">
            <a:avLst/>
          </a:prstGeom>
        </p:spPr>
      </p:pic>
      <p:pic>
        <p:nvPicPr>
          <p:cNvPr id="7" name="Picture 6" descr="tube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-182880"/>
            <a:ext cx="2667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1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259307"/>
            <a:ext cx="1164154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</a:rPr>
              <a:t>কিছু ছবি দেখি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7523" y="1778900"/>
            <a:ext cx="2900150" cy="49630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42" y="1778900"/>
            <a:ext cx="2715904" cy="5079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6281" y="1778900"/>
            <a:ext cx="5745707" cy="4963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39849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8634" y="661182"/>
            <a:ext cx="901739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চলো একটা ভিডিও দেখি</a:t>
            </a:r>
            <a:endParaRPr lang="en-US" sz="6000" b="1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7724397"/>
              </p:ext>
            </p:extLst>
          </p:nvPr>
        </p:nvGraphicFramePr>
        <p:xfrm>
          <a:off x="5715000" y="3392170"/>
          <a:ext cx="914400" cy="771525"/>
        </p:xfrm>
        <a:graphic>
          <a:graphicData uri="http://schemas.openxmlformats.org/presentationml/2006/ole">
            <p:oleObj spid="_x0000_s2052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345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2088107"/>
            <a:ext cx="1100009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00B050"/>
                </a:solidFill>
              </a:rPr>
              <a:t>সাঁতারের বিভিন্ন কৌশল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8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084" y="272955"/>
            <a:ext cx="933506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মুক্ত সাঁতার</a:t>
            </a:r>
            <a:endParaRPr lang="en-US" sz="66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10435"/>
            <a:ext cx="4497791" cy="5247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656" y="1545607"/>
            <a:ext cx="3472502" cy="5247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4024" y="1610435"/>
            <a:ext cx="4107976" cy="5182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5289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2" y="122830"/>
            <a:ext cx="10194877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2"/>
                </a:solidFill>
              </a:rPr>
              <a:t>চীত সাতার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67" y="1875002"/>
            <a:ext cx="6470248" cy="4580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8597" y="1875002"/>
            <a:ext cx="5008727" cy="45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8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9803" y="136478"/>
            <a:ext cx="682388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/>
              <a:t>বুক সাঁতার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7468"/>
            <a:ext cx="6615822" cy="2406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3881" y="1331387"/>
            <a:ext cx="4940490" cy="53441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82" y="4003484"/>
            <a:ext cx="6144689" cy="27521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737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472" y="136478"/>
            <a:ext cx="6291618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প্রজাপতি সাঁতার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2345">
            <a:off x="-236065" y="1433015"/>
            <a:ext cx="3607062" cy="4831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58">
            <a:off x="8256896" y="1555845"/>
            <a:ext cx="3935104" cy="47084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2442" y="1555845"/>
            <a:ext cx="4012442" cy="4708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60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149</Words>
  <Application>Microsoft Office PowerPoint</Application>
  <PresentationFormat>Custom</PresentationFormat>
  <Paragraphs>51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mahamudul hasan</dc:creator>
  <cp:lastModifiedBy>USEO</cp:lastModifiedBy>
  <cp:revision>41</cp:revision>
  <dcterms:created xsi:type="dcterms:W3CDTF">2021-06-05T16:52:38Z</dcterms:created>
  <dcterms:modified xsi:type="dcterms:W3CDTF">2021-06-08T09:15:35Z</dcterms:modified>
</cp:coreProperties>
</file>