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9" r:id="rId14"/>
    <p:sldId id="268" r:id="rId15"/>
    <p:sldId id="267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AC"/>
    <a:srgbClr val="0066FF"/>
    <a:srgbClr val="FFCCFF"/>
    <a:srgbClr val="9A4BB9"/>
    <a:srgbClr val="BA062D"/>
    <a:srgbClr val="CC3300"/>
    <a:srgbClr val="00CC00"/>
    <a:srgbClr val="7A878A"/>
    <a:srgbClr val="FF9900"/>
    <a:srgbClr val="7DB3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image" Target="../media/image11.jp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image" Target="../media/image11.jp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image" Target="../media/image13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g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image" Target="../media/image1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DCAEA-0E53-408F-B29F-6EA9F3EA91D0}" type="doc">
      <dgm:prSet loTypeId="urn:microsoft.com/office/officeart/2008/layout/VerticalCurv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192FE7-FC89-412B-ADF1-CAA72D70B63D}">
      <dgm:prSet phldrT="[Text]"/>
      <dgm:spPr/>
      <dgm:t>
        <a:bodyPr/>
        <a:lstStyle/>
        <a:p>
          <a:r>
            <a:rPr lang="en-US" dirty="0" err="1" smtClean="0"/>
            <a:t>যবেহ</a:t>
          </a:r>
          <a:r>
            <a:rPr lang="en-US" dirty="0" smtClean="0"/>
            <a:t> </a:t>
          </a:r>
          <a:r>
            <a:rPr lang="en-US" dirty="0" err="1" smtClean="0"/>
            <a:t>এর</a:t>
          </a:r>
          <a:r>
            <a:rPr lang="en-US" dirty="0" smtClean="0"/>
            <a:t> </a:t>
          </a:r>
          <a:r>
            <a:rPr lang="en-US" dirty="0" err="1" smtClean="0"/>
            <a:t>শাব্দিক</a:t>
          </a:r>
          <a:r>
            <a:rPr lang="en-US" dirty="0" smtClean="0"/>
            <a:t> </a:t>
          </a:r>
          <a:r>
            <a:rPr lang="en-US" dirty="0" err="1" smtClean="0"/>
            <a:t>অর্থ</a:t>
          </a:r>
          <a:r>
            <a:rPr lang="en-US" dirty="0" smtClean="0"/>
            <a:t> </a:t>
          </a:r>
          <a:r>
            <a:rPr lang="en-US" dirty="0" err="1" smtClean="0"/>
            <a:t>বলতে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 </a:t>
          </a:r>
          <a:endParaRPr lang="en-US" dirty="0"/>
        </a:p>
      </dgm:t>
    </dgm:pt>
    <dgm:pt modelId="{C450832D-EED3-4E11-AD10-8C26934DFA8E}" type="parTrans" cxnId="{AC3DBF9B-455B-4E32-8336-CE1B2439AEE5}">
      <dgm:prSet/>
      <dgm:spPr/>
      <dgm:t>
        <a:bodyPr/>
        <a:lstStyle/>
        <a:p>
          <a:endParaRPr lang="en-US"/>
        </a:p>
      </dgm:t>
    </dgm:pt>
    <dgm:pt modelId="{02C0B6B4-E380-4544-8FFD-C0F927621030}" type="sibTrans" cxnId="{AC3DBF9B-455B-4E32-8336-CE1B2439AEE5}">
      <dgm:prSet/>
      <dgm:spPr/>
      <dgm:t>
        <a:bodyPr/>
        <a:lstStyle/>
        <a:p>
          <a:endParaRPr lang="en-US"/>
        </a:p>
      </dgm:t>
    </dgm:pt>
    <dgm:pt modelId="{EA258BA8-4351-44D3-8899-0F10911EAE2B}">
      <dgm:prSet phldrT="[Text]"/>
      <dgm:spPr/>
      <dgm:t>
        <a:bodyPr/>
        <a:lstStyle/>
        <a:p>
          <a:r>
            <a:rPr lang="en-US" dirty="0" err="1" smtClean="0"/>
            <a:t>যবেহ</a:t>
          </a:r>
          <a:r>
            <a:rPr lang="en-US" dirty="0" smtClean="0"/>
            <a:t> </a:t>
          </a:r>
          <a:r>
            <a:rPr lang="en-US" dirty="0" err="1" smtClean="0"/>
            <a:t>এর</a:t>
          </a:r>
          <a:r>
            <a:rPr lang="en-US" dirty="0" smtClean="0"/>
            <a:t> </a:t>
          </a:r>
          <a:r>
            <a:rPr lang="en-US" dirty="0" err="1" smtClean="0"/>
            <a:t>প্রকার</a:t>
          </a:r>
          <a:r>
            <a:rPr lang="en-US" dirty="0" smtClean="0"/>
            <a:t> </a:t>
          </a:r>
          <a:r>
            <a:rPr lang="en-US" dirty="0" err="1" smtClean="0"/>
            <a:t>সনাক্ত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 </a:t>
          </a:r>
          <a:endParaRPr lang="en-US" dirty="0"/>
        </a:p>
      </dgm:t>
    </dgm:pt>
    <dgm:pt modelId="{032013C9-CEE8-47DF-B0DC-A5F5E26A1C13}" type="parTrans" cxnId="{6B066A55-77A1-4D57-AC5C-ACA4161857A0}">
      <dgm:prSet/>
      <dgm:spPr/>
      <dgm:t>
        <a:bodyPr/>
        <a:lstStyle/>
        <a:p>
          <a:endParaRPr lang="en-US"/>
        </a:p>
      </dgm:t>
    </dgm:pt>
    <dgm:pt modelId="{78AC08A4-4BCF-4B17-A7A9-C5B62583EEDC}" type="sibTrans" cxnId="{6B066A55-77A1-4D57-AC5C-ACA4161857A0}">
      <dgm:prSet/>
      <dgm:spPr/>
      <dgm:t>
        <a:bodyPr/>
        <a:lstStyle/>
        <a:p>
          <a:endParaRPr lang="en-US"/>
        </a:p>
      </dgm:t>
    </dgm:pt>
    <dgm:pt modelId="{5136B372-AFD2-4CAA-B3C1-821284FC6698}">
      <dgm:prSet phldrT="[Text]"/>
      <dgm:spPr/>
      <dgm:t>
        <a:bodyPr/>
        <a:lstStyle/>
        <a:p>
          <a:r>
            <a:rPr lang="en-US" dirty="0" err="1" smtClean="0"/>
            <a:t>যবেহ</a:t>
          </a:r>
          <a:r>
            <a:rPr lang="en-US" dirty="0" smtClean="0"/>
            <a:t> </a:t>
          </a:r>
          <a:r>
            <a:rPr lang="en-US" dirty="0" err="1" smtClean="0"/>
            <a:t>করার</a:t>
          </a:r>
          <a:r>
            <a:rPr lang="en-US" dirty="0" smtClean="0"/>
            <a:t> </a:t>
          </a:r>
          <a:r>
            <a:rPr lang="en-US" dirty="0" err="1" smtClean="0"/>
            <a:t>সুন্নত</a:t>
          </a:r>
          <a:r>
            <a:rPr lang="en-US" dirty="0" smtClean="0"/>
            <a:t> </a:t>
          </a:r>
          <a:r>
            <a:rPr lang="en-US" dirty="0" err="1" smtClean="0"/>
            <a:t>তরীকা</a:t>
          </a:r>
          <a:r>
            <a:rPr lang="en-US" dirty="0" smtClean="0"/>
            <a:t> </a:t>
          </a:r>
          <a:r>
            <a:rPr lang="en-US" dirty="0" err="1" smtClean="0"/>
            <a:t>বর্ণনা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 </a:t>
          </a:r>
          <a:endParaRPr lang="en-US" dirty="0"/>
        </a:p>
      </dgm:t>
    </dgm:pt>
    <dgm:pt modelId="{64C48326-9C78-4719-BDB1-05567CCC2AEC}" type="parTrans" cxnId="{EF3ABE8A-D855-4A55-82E2-9ED8CBD610DC}">
      <dgm:prSet/>
      <dgm:spPr/>
      <dgm:t>
        <a:bodyPr/>
        <a:lstStyle/>
        <a:p>
          <a:endParaRPr lang="en-US"/>
        </a:p>
      </dgm:t>
    </dgm:pt>
    <dgm:pt modelId="{7925CB2F-A39B-4EAA-BD86-53AAFEBD69A5}" type="sibTrans" cxnId="{EF3ABE8A-D855-4A55-82E2-9ED8CBD610DC}">
      <dgm:prSet/>
      <dgm:spPr/>
      <dgm:t>
        <a:bodyPr/>
        <a:lstStyle/>
        <a:p>
          <a:endParaRPr lang="en-US"/>
        </a:p>
      </dgm:t>
    </dgm:pt>
    <dgm:pt modelId="{B8E21D38-927E-4454-BD5E-E6244FBEBDC9}">
      <dgm:prSet/>
      <dgm:spPr/>
      <dgm:t>
        <a:bodyPr/>
        <a:lstStyle/>
        <a:p>
          <a:r>
            <a:rPr lang="en-US" dirty="0" err="1" smtClean="0"/>
            <a:t>পারিভাষিক</a:t>
          </a:r>
          <a:r>
            <a:rPr lang="en-US" dirty="0" smtClean="0"/>
            <a:t> </a:t>
          </a:r>
          <a:r>
            <a:rPr lang="en-US" dirty="0" err="1" smtClean="0"/>
            <a:t>অর্থ</a:t>
          </a:r>
          <a:r>
            <a:rPr lang="en-US" dirty="0" smtClean="0"/>
            <a:t> </a:t>
          </a:r>
          <a:r>
            <a:rPr lang="en-US" dirty="0" err="1" smtClean="0"/>
            <a:t>বর্ণনা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 </a:t>
          </a:r>
          <a:endParaRPr lang="en-US" dirty="0"/>
        </a:p>
      </dgm:t>
    </dgm:pt>
    <dgm:pt modelId="{CE262186-626A-44EC-9A7A-72EFD07B3362}" type="parTrans" cxnId="{A931C124-C8F6-43C5-944E-6E062E9D08B2}">
      <dgm:prSet/>
      <dgm:spPr/>
      <dgm:t>
        <a:bodyPr/>
        <a:lstStyle/>
        <a:p>
          <a:endParaRPr lang="en-US"/>
        </a:p>
      </dgm:t>
    </dgm:pt>
    <dgm:pt modelId="{3C0EDFF8-CDE9-4E81-ACD1-2BFFC783D269}" type="sibTrans" cxnId="{A931C124-C8F6-43C5-944E-6E062E9D08B2}">
      <dgm:prSet/>
      <dgm:spPr/>
      <dgm:t>
        <a:bodyPr/>
        <a:lstStyle/>
        <a:p>
          <a:endParaRPr lang="en-US"/>
        </a:p>
      </dgm:t>
    </dgm:pt>
    <dgm:pt modelId="{96DD57C8-06A4-4552-AB5B-BE7261B6FACF}">
      <dgm:prSet/>
      <dgm:spPr/>
      <dgm:t>
        <a:bodyPr/>
        <a:lstStyle/>
        <a:p>
          <a:r>
            <a:rPr lang="en-US" dirty="0" err="1" smtClean="0"/>
            <a:t>যবেহ</a:t>
          </a:r>
          <a:r>
            <a:rPr lang="en-US" dirty="0" smtClean="0"/>
            <a:t> </a:t>
          </a:r>
          <a:r>
            <a:rPr lang="en-US" dirty="0" err="1" smtClean="0"/>
            <a:t>এর</a:t>
          </a:r>
          <a:r>
            <a:rPr lang="en-US" dirty="0" smtClean="0"/>
            <a:t> </a:t>
          </a:r>
          <a:r>
            <a:rPr lang="en-US" dirty="0" err="1" smtClean="0"/>
            <a:t>শর্ত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করতে</a:t>
          </a:r>
          <a:r>
            <a:rPr lang="en-US" dirty="0" smtClean="0"/>
            <a:t> </a:t>
          </a:r>
          <a:r>
            <a:rPr lang="en-US" dirty="0" err="1" smtClean="0"/>
            <a:t>পারবে</a:t>
          </a:r>
          <a:r>
            <a:rPr lang="en-US" dirty="0" smtClean="0"/>
            <a:t> </a:t>
          </a:r>
        </a:p>
      </dgm:t>
    </dgm:pt>
    <dgm:pt modelId="{5E313D15-CC9D-4BCC-827C-7333569B6AFD}" type="parTrans" cxnId="{40BBF8AC-235D-49D8-BB57-8481920317D4}">
      <dgm:prSet/>
      <dgm:spPr/>
      <dgm:t>
        <a:bodyPr/>
        <a:lstStyle/>
        <a:p>
          <a:endParaRPr lang="en-US"/>
        </a:p>
      </dgm:t>
    </dgm:pt>
    <dgm:pt modelId="{23D76765-06DE-4437-8E9B-4AB1E3AF0505}" type="sibTrans" cxnId="{40BBF8AC-235D-49D8-BB57-8481920317D4}">
      <dgm:prSet/>
      <dgm:spPr/>
      <dgm:t>
        <a:bodyPr/>
        <a:lstStyle/>
        <a:p>
          <a:endParaRPr lang="en-US"/>
        </a:p>
      </dgm:t>
    </dgm:pt>
    <dgm:pt modelId="{C1A90915-5311-40AD-9F93-6EB6AF0E2274}" type="pres">
      <dgm:prSet presAssocID="{D56DCAEA-0E53-408F-B29F-6EA9F3EA91D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02B6C83-4F3A-4CC0-92A7-1035EC02E357}" type="pres">
      <dgm:prSet presAssocID="{D56DCAEA-0E53-408F-B29F-6EA9F3EA91D0}" presName="Name1" presStyleCnt="0"/>
      <dgm:spPr/>
      <dgm:t>
        <a:bodyPr/>
        <a:lstStyle/>
        <a:p>
          <a:endParaRPr lang="en-US"/>
        </a:p>
      </dgm:t>
    </dgm:pt>
    <dgm:pt modelId="{2C2054F8-3052-4443-BDDC-BBD4E6F2E1F6}" type="pres">
      <dgm:prSet presAssocID="{D56DCAEA-0E53-408F-B29F-6EA9F3EA91D0}" presName="cycle" presStyleCnt="0"/>
      <dgm:spPr/>
      <dgm:t>
        <a:bodyPr/>
        <a:lstStyle/>
        <a:p>
          <a:endParaRPr lang="en-US"/>
        </a:p>
      </dgm:t>
    </dgm:pt>
    <dgm:pt modelId="{3558AC00-73E1-4F0F-B131-4B02B2E30641}" type="pres">
      <dgm:prSet presAssocID="{D56DCAEA-0E53-408F-B29F-6EA9F3EA91D0}" presName="srcNode" presStyleLbl="node1" presStyleIdx="0" presStyleCnt="5"/>
      <dgm:spPr/>
      <dgm:t>
        <a:bodyPr/>
        <a:lstStyle/>
        <a:p>
          <a:endParaRPr lang="en-US"/>
        </a:p>
      </dgm:t>
    </dgm:pt>
    <dgm:pt modelId="{F6CB4A0A-12DC-4486-AB0D-843D70074351}" type="pres">
      <dgm:prSet presAssocID="{D56DCAEA-0E53-408F-B29F-6EA9F3EA91D0}" presName="conn" presStyleLbl="parChTrans1D2" presStyleIdx="0" presStyleCnt="1"/>
      <dgm:spPr/>
      <dgm:t>
        <a:bodyPr/>
        <a:lstStyle/>
        <a:p>
          <a:endParaRPr lang="en-US"/>
        </a:p>
      </dgm:t>
    </dgm:pt>
    <dgm:pt modelId="{B2A12954-67D9-4CBB-BA87-20E34F46C31A}" type="pres">
      <dgm:prSet presAssocID="{D56DCAEA-0E53-408F-B29F-6EA9F3EA91D0}" presName="extraNode" presStyleLbl="node1" presStyleIdx="0" presStyleCnt="5"/>
      <dgm:spPr/>
      <dgm:t>
        <a:bodyPr/>
        <a:lstStyle/>
        <a:p>
          <a:endParaRPr lang="en-US"/>
        </a:p>
      </dgm:t>
    </dgm:pt>
    <dgm:pt modelId="{DD2A87D5-BBEB-4125-A784-65F551BFA55F}" type="pres">
      <dgm:prSet presAssocID="{D56DCAEA-0E53-408F-B29F-6EA9F3EA91D0}" presName="dstNode" presStyleLbl="node1" presStyleIdx="0" presStyleCnt="5"/>
      <dgm:spPr/>
      <dgm:t>
        <a:bodyPr/>
        <a:lstStyle/>
        <a:p>
          <a:endParaRPr lang="en-US"/>
        </a:p>
      </dgm:t>
    </dgm:pt>
    <dgm:pt modelId="{CDA675E1-4F48-45E1-BDD8-BCB17B2019BE}" type="pres">
      <dgm:prSet presAssocID="{91192FE7-FC89-412B-ADF1-CAA72D70B63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69FC9-31C5-4145-91A1-67D492BDE0EC}" type="pres">
      <dgm:prSet presAssocID="{91192FE7-FC89-412B-ADF1-CAA72D70B63D}" presName="accent_1" presStyleCnt="0"/>
      <dgm:spPr/>
      <dgm:t>
        <a:bodyPr/>
        <a:lstStyle/>
        <a:p>
          <a:endParaRPr lang="en-US"/>
        </a:p>
      </dgm:t>
    </dgm:pt>
    <dgm:pt modelId="{7777413D-F71E-453B-A069-77DA2901B745}" type="pres">
      <dgm:prSet presAssocID="{91192FE7-FC89-412B-ADF1-CAA72D70B63D}" presName="accentRepeatNode" presStyleLbl="solidFgAcc1" presStyleIdx="0" presStyleCnt="5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>
        <a:ln>
          <a:solidFill>
            <a:srgbClr val="FF0000"/>
          </a:solidFill>
        </a:ln>
      </dgm:spPr>
      <dgm:t>
        <a:bodyPr/>
        <a:lstStyle/>
        <a:p>
          <a:endParaRPr lang="en-US"/>
        </a:p>
      </dgm:t>
    </dgm:pt>
    <dgm:pt modelId="{60718083-AF7E-4EF9-B9BA-4B593B3D4EA2}" type="pres">
      <dgm:prSet presAssocID="{B8E21D38-927E-4454-BD5E-E6244FBEBDC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568405-6525-4014-A7F6-4B75D6542982}" type="pres">
      <dgm:prSet presAssocID="{B8E21D38-927E-4454-BD5E-E6244FBEBDC9}" presName="accent_2" presStyleCnt="0"/>
      <dgm:spPr/>
      <dgm:t>
        <a:bodyPr/>
        <a:lstStyle/>
        <a:p>
          <a:endParaRPr lang="en-US"/>
        </a:p>
      </dgm:t>
    </dgm:pt>
    <dgm:pt modelId="{1C832CE9-A238-4888-98CA-BD4853AEC7D5}" type="pres">
      <dgm:prSet presAssocID="{B8E21D38-927E-4454-BD5E-E6244FBEBDC9}" presName="accentRepeatNode" presStyleLbl="solidFgAcc1" presStyleIdx="1" presStyleCnt="5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>
          <a:solidFill>
            <a:schemeClr val="tx1">
              <a:lumMod val="95000"/>
              <a:lumOff val="5000"/>
            </a:schemeClr>
          </a:solidFill>
        </a:ln>
      </dgm:spPr>
      <dgm:t>
        <a:bodyPr/>
        <a:lstStyle/>
        <a:p>
          <a:endParaRPr lang="en-US"/>
        </a:p>
      </dgm:t>
    </dgm:pt>
    <dgm:pt modelId="{2D4B91A2-B19B-4A01-B2B4-EE75DA5BF406}" type="pres">
      <dgm:prSet presAssocID="{96DD57C8-06A4-4552-AB5B-BE7261B6FACF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29989-1AB6-44DD-A6C1-099EC297F0B6}" type="pres">
      <dgm:prSet presAssocID="{96DD57C8-06A4-4552-AB5B-BE7261B6FACF}" presName="accent_3" presStyleCnt="0"/>
      <dgm:spPr/>
      <dgm:t>
        <a:bodyPr/>
        <a:lstStyle/>
        <a:p>
          <a:endParaRPr lang="en-US"/>
        </a:p>
      </dgm:t>
    </dgm:pt>
    <dgm:pt modelId="{286B5C67-DA09-43AF-9A81-676C630A336A}" type="pres">
      <dgm:prSet presAssocID="{96DD57C8-06A4-4552-AB5B-BE7261B6FACF}" presName="accentRepeatNode" presStyleLbl="solidFgAcc1" presStyleIdx="2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  <dgm:pt modelId="{1EBDB0BC-9C21-45C9-9A46-157FDE91671A}" type="pres">
      <dgm:prSet presAssocID="{EA258BA8-4351-44D3-8899-0F10911EAE2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20BFD-FA34-4F54-846A-7C920626E6BA}" type="pres">
      <dgm:prSet presAssocID="{EA258BA8-4351-44D3-8899-0F10911EAE2B}" presName="accent_4" presStyleCnt="0"/>
      <dgm:spPr/>
      <dgm:t>
        <a:bodyPr/>
        <a:lstStyle/>
        <a:p>
          <a:endParaRPr lang="en-US"/>
        </a:p>
      </dgm:t>
    </dgm:pt>
    <dgm:pt modelId="{1C0C19A4-980E-4D2E-9D44-84B09D6B318D}" type="pres">
      <dgm:prSet presAssocID="{EA258BA8-4351-44D3-8899-0F10911EAE2B}" presName="accentRepeatNode" presStyleLbl="solidFgAcc1" presStyleIdx="3" presStyleCnt="5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ln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C17608F0-FF18-4224-A414-C837487EF25C}" type="pres">
      <dgm:prSet presAssocID="{5136B372-AFD2-4CAA-B3C1-821284FC6698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72120-D871-4156-9342-BE26AC243FAB}" type="pres">
      <dgm:prSet presAssocID="{5136B372-AFD2-4CAA-B3C1-821284FC6698}" presName="accent_5" presStyleCnt="0"/>
      <dgm:spPr/>
      <dgm:t>
        <a:bodyPr/>
        <a:lstStyle/>
        <a:p>
          <a:endParaRPr lang="en-US"/>
        </a:p>
      </dgm:t>
    </dgm:pt>
    <dgm:pt modelId="{629658F1-A84F-4855-A233-EEF1EB6ABF93}" type="pres">
      <dgm:prSet presAssocID="{5136B372-AFD2-4CAA-B3C1-821284FC6698}" presName="accentRepeatNode" presStyleLbl="solidFgAcc1" presStyleIdx="4" presStyleCnt="5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endParaRPr lang="en-US"/>
        </a:p>
      </dgm:t>
    </dgm:pt>
  </dgm:ptLst>
  <dgm:cxnLst>
    <dgm:cxn modelId="{EFC0589F-5518-49B5-8752-49D0D2768E84}" type="presOf" srcId="{5136B372-AFD2-4CAA-B3C1-821284FC6698}" destId="{C17608F0-FF18-4224-A414-C837487EF25C}" srcOrd="0" destOrd="0" presId="urn:microsoft.com/office/officeart/2008/layout/VerticalCurvedList"/>
    <dgm:cxn modelId="{51A57F73-73C3-4241-87D0-A5BE9924E5C7}" type="presOf" srcId="{D56DCAEA-0E53-408F-B29F-6EA9F3EA91D0}" destId="{C1A90915-5311-40AD-9F93-6EB6AF0E2274}" srcOrd="0" destOrd="0" presId="urn:microsoft.com/office/officeart/2008/layout/VerticalCurvedList"/>
    <dgm:cxn modelId="{34656732-6E86-4407-B405-37F15BC40F94}" type="presOf" srcId="{B8E21D38-927E-4454-BD5E-E6244FBEBDC9}" destId="{60718083-AF7E-4EF9-B9BA-4B593B3D4EA2}" srcOrd="0" destOrd="0" presId="urn:microsoft.com/office/officeart/2008/layout/VerticalCurvedList"/>
    <dgm:cxn modelId="{933134BD-9E71-4960-B0E3-60F290E7C015}" type="presOf" srcId="{96DD57C8-06A4-4552-AB5B-BE7261B6FACF}" destId="{2D4B91A2-B19B-4A01-B2B4-EE75DA5BF406}" srcOrd="0" destOrd="0" presId="urn:microsoft.com/office/officeart/2008/layout/VerticalCurvedList"/>
    <dgm:cxn modelId="{EF3ABE8A-D855-4A55-82E2-9ED8CBD610DC}" srcId="{D56DCAEA-0E53-408F-B29F-6EA9F3EA91D0}" destId="{5136B372-AFD2-4CAA-B3C1-821284FC6698}" srcOrd="4" destOrd="0" parTransId="{64C48326-9C78-4719-BDB1-05567CCC2AEC}" sibTransId="{7925CB2F-A39B-4EAA-BD86-53AAFEBD69A5}"/>
    <dgm:cxn modelId="{AC3DBF9B-455B-4E32-8336-CE1B2439AEE5}" srcId="{D56DCAEA-0E53-408F-B29F-6EA9F3EA91D0}" destId="{91192FE7-FC89-412B-ADF1-CAA72D70B63D}" srcOrd="0" destOrd="0" parTransId="{C450832D-EED3-4E11-AD10-8C26934DFA8E}" sibTransId="{02C0B6B4-E380-4544-8FFD-C0F927621030}"/>
    <dgm:cxn modelId="{DD5A0EA7-2DCA-4153-84BE-961B8F5EFC63}" type="presOf" srcId="{02C0B6B4-E380-4544-8FFD-C0F927621030}" destId="{F6CB4A0A-12DC-4486-AB0D-843D70074351}" srcOrd="0" destOrd="0" presId="urn:microsoft.com/office/officeart/2008/layout/VerticalCurvedList"/>
    <dgm:cxn modelId="{6B066A55-77A1-4D57-AC5C-ACA4161857A0}" srcId="{D56DCAEA-0E53-408F-B29F-6EA9F3EA91D0}" destId="{EA258BA8-4351-44D3-8899-0F10911EAE2B}" srcOrd="3" destOrd="0" parTransId="{032013C9-CEE8-47DF-B0DC-A5F5E26A1C13}" sibTransId="{78AC08A4-4BCF-4B17-A7A9-C5B62583EEDC}"/>
    <dgm:cxn modelId="{95813450-2C9E-42F1-A0EC-8CD43182C7F4}" type="presOf" srcId="{91192FE7-FC89-412B-ADF1-CAA72D70B63D}" destId="{CDA675E1-4F48-45E1-BDD8-BCB17B2019BE}" srcOrd="0" destOrd="0" presId="urn:microsoft.com/office/officeart/2008/layout/VerticalCurvedList"/>
    <dgm:cxn modelId="{F034FD3E-01C0-4C79-8DE2-2AC26E236794}" type="presOf" srcId="{EA258BA8-4351-44D3-8899-0F10911EAE2B}" destId="{1EBDB0BC-9C21-45C9-9A46-157FDE91671A}" srcOrd="0" destOrd="0" presId="urn:microsoft.com/office/officeart/2008/layout/VerticalCurvedList"/>
    <dgm:cxn modelId="{40BBF8AC-235D-49D8-BB57-8481920317D4}" srcId="{D56DCAEA-0E53-408F-B29F-6EA9F3EA91D0}" destId="{96DD57C8-06A4-4552-AB5B-BE7261B6FACF}" srcOrd="2" destOrd="0" parTransId="{5E313D15-CC9D-4BCC-827C-7333569B6AFD}" sibTransId="{23D76765-06DE-4437-8E9B-4AB1E3AF0505}"/>
    <dgm:cxn modelId="{A931C124-C8F6-43C5-944E-6E062E9D08B2}" srcId="{D56DCAEA-0E53-408F-B29F-6EA9F3EA91D0}" destId="{B8E21D38-927E-4454-BD5E-E6244FBEBDC9}" srcOrd="1" destOrd="0" parTransId="{CE262186-626A-44EC-9A7A-72EFD07B3362}" sibTransId="{3C0EDFF8-CDE9-4E81-ACD1-2BFFC783D269}"/>
    <dgm:cxn modelId="{EDB237A8-9ED6-4573-B16D-9C09DED7A922}" type="presParOf" srcId="{C1A90915-5311-40AD-9F93-6EB6AF0E2274}" destId="{802B6C83-4F3A-4CC0-92A7-1035EC02E357}" srcOrd="0" destOrd="0" presId="urn:microsoft.com/office/officeart/2008/layout/VerticalCurvedList"/>
    <dgm:cxn modelId="{E41A8037-A371-4FDA-B432-56B3C980BC36}" type="presParOf" srcId="{802B6C83-4F3A-4CC0-92A7-1035EC02E357}" destId="{2C2054F8-3052-4443-BDDC-BBD4E6F2E1F6}" srcOrd="0" destOrd="0" presId="urn:microsoft.com/office/officeart/2008/layout/VerticalCurvedList"/>
    <dgm:cxn modelId="{4B67A836-BC39-4D31-B06B-1ABD64EA371C}" type="presParOf" srcId="{2C2054F8-3052-4443-BDDC-BBD4E6F2E1F6}" destId="{3558AC00-73E1-4F0F-B131-4B02B2E30641}" srcOrd="0" destOrd="0" presId="urn:microsoft.com/office/officeart/2008/layout/VerticalCurvedList"/>
    <dgm:cxn modelId="{AA121F59-8953-4A45-BDBD-2B5C14CCEC41}" type="presParOf" srcId="{2C2054F8-3052-4443-BDDC-BBD4E6F2E1F6}" destId="{F6CB4A0A-12DC-4486-AB0D-843D70074351}" srcOrd="1" destOrd="0" presId="urn:microsoft.com/office/officeart/2008/layout/VerticalCurvedList"/>
    <dgm:cxn modelId="{304D98AD-C7E6-437F-B762-862237675310}" type="presParOf" srcId="{2C2054F8-3052-4443-BDDC-BBD4E6F2E1F6}" destId="{B2A12954-67D9-4CBB-BA87-20E34F46C31A}" srcOrd="2" destOrd="0" presId="urn:microsoft.com/office/officeart/2008/layout/VerticalCurvedList"/>
    <dgm:cxn modelId="{429803C8-272E-45BE-956E-68F40DCE95AA}" type="presParOf" srcId="{2C2054F8-3052-4443-BDDC-BBD4E6F2E1F6}" destId="{DD2A87D5-BBEB-4125-A784-65F551BFA55F}" srcOrd="3" destOrd="0" presId="urn:microsoft.com/office/officeart/2008/layout/VerticalCurvedList"/>
    <dgm:cxn modelId="{C04991F1-F722-41C4-835C-54BFBEF9458D}" type="presParOf" srcId="{802B6C83-4F3A-4CC0-92A7-1035EC02E357}" destId="{CDA675E1-4F48-45E1-BDD8-BCB17B2019BE}" srcOrd="1" destOrd="0" presId="urn:microsoft.com/office/officeart/2008/layout/VerticalCurvedList"/>
    <dgm:cxn modelId="{1B46822A-56E1-4F0A-A59D-32F5DCAA93D7}" type="presParOf" srcId="{802B6C83-4F3A-4CC0-92A7-1035EC02E357}" destId="{EFF69FC9-31C5-4145-91A1-67D492BDE0EC}" srcOrd="2" destOrd="0" presId="urn:microsoft.com/office/officeart/2008/layout/VerticalCurvedList"/>
    <dgm:cxn modelId="{79D4017C-FDB1-47B6-BCC5-F5C4BFEA6B9E}" type="presParOf" srcId="{EFF69FC9-31C5-4145-91A1-67D492BDE0EC}" destId="{7777413D-F71E-453B-A069-77DA2901B745}" srcOrd="0" destOrd="0" presId="urn:microsoft.com/office/officeart/2008/layout/VerticalCurvedList"/>
    <dgm:cxn modelId="{062E2799-5227-4BBC-910E-1A850B35FB4D}" type="presParOf" srcId="{802B6C83-4F3A-4CC0-92A7-1035EC02E357}" destId="{60718083-AF7E-4EF9-B9BA-4B593B3D4EA2}" srcOrd="3" destOrd="0" presId="urn:microsoft.com/office/officeart/2008/layout/VerticalCurvedList"/>
    <dgm:cxn modelId="{831B0F82-D13C-4AD5-B079-9D3D9A89ED0A}" type="presParOf" srcId="{802B6C83-4F3A-4CC0-92A7-1035EC02E357}" destId="{69568405-6525-4014-A7F6-4B75D6542982}" srcOrd="4" destOrd="0" presId="urn:microsoft.com/office/officeart/2008/layout/VerticalCurvedList"/>
    <dgm:cxn modelId="{77454E21-9F71-4D6A-8F4E-B0A801D56BE4}" type="presParOf" srcId="{69568405-6525-4014-A7F6-4B75D6542982}" destId="{1C832CE9-A238-4888-98CA-BD4853AEC7D5}" srcOrd="0" destOrd="0" presId="urn:microsoft.com/office/officeart/2008/layout/VerticalCurvedList"/>
    <dgm:cxn modelId="{9FCDB153-0712-49B6-A68A-36FD6C6CB24A}" type="presParOf" srcId="{802B6C83-4F3A-4CC0-92A7-1035EC02E357}" destId="{2D4B91A2-B19B-4A01-B2B4-EE75DA5BF406}" srcOrd="5" destOrd="0" presId="urn:microsoft.com/office/officeart/2008/layout/VerticalCurvedList"/>
    <dgm:cxn modelId="{BE0A8467-E243-415C-9BF8-A47F347A332C}" type="presParOf" srcId="{802B6C83-4F3A-4CC0-92A7-1035EC02E357}" destId="{34929989-1AB6-44DD-A6C1-099EC297F0B6}" srcOrd="6" destOrd="0" presId="urn:microsoft.com/office/officeart/2008/layout/VerticalCurvedList"/>
    <dgm:cxn modelId="{2EC6E5E6-56AC-417A-9574-4A4D31F49D62}" type="presParOf" srcId="{34929989-1AB6-44DD-A6C1-099EC297F0B6}" destId="{286B5C67-DA09-43AF-9A81-676C630A336A}" srcOrd="0" destOrd="0" presId="urn:microsoft.com/office/officeart/2008/layout/VerticalCurvedList"/>
    <dgm:cxn modelId="{C4693EB6-DB8D-405C-BF4A-15E1F876C01A}" type="presParOf" srcId="{802B6C83-4F3A-4CC0-92A7-1035EC02E357}" destId="{1EBDB0BC-9C21-45C9-9A46-157FDE91671A}" srcOrd="7" destOrd="0" presId="urn:microsoft.com/office/officeart/2008/layout/VerticalCurvedList"/>
    <dgm:cxn modelId="{6EFE6AE5-6E57-4764-B528-2F132F834072}" type="presParOf" srcId="{802B6C83-4F3A-4CC0-92A7-1035EC02E357}" destId="{9BA20BFD-FA34-4F54-846A-7C920626E6BA}" srcOrd="8" destOrd="0" presId="urn:microsoft.com/office/officeart/2008/layout/VerticalCurvedList"/>
    <dgm:cxn modelId="{EF5BD03E-A6E0-42B2-88D7-58A413434AC8}" type="presParOf" srcId="{9BA20BFD-FA34-4F54-846A-7C920626E6BA}" destId="{1C0C19A4-980E-4D2E-9D44-84B09D6B318D}" srcOrd="0" destOrd="0" presId="urn:microsoft.com/office/officeart/2008/layout/VerticalCurvedList"/>
    <dgm:cxn modelId="{673CFF5F-8950-4EF6-9D85-F2015CA816AB}" type="presParOf" srcId="{802B6C83-4F3A-4CC0-92A7-1035EC02E357}" destId="{C17608F0-FF18-4224-A414-C837487EF25C}" srcOrd="9" destOrd="0" presId="urn:microsoft.com/office/officeart/2008/layout/VerticalCurvedList"/>
    <dgm:cxn modelId="{7947FDB5-B1FD-45F2-9211-EDCE0BD9F965}" type="presParOf" srcId="{802B6C83-4F3A-4CC0-92A7-1035EC02E357}" destId="{AAD72120-D871-4156-9342-BE26AC243FAB}" srcOrd="10" destOrd="0" presId="urn:microsoft.com/office/officeart/2008/layout/VerticalCurvedList"/>
    <dgm:cxn modelId="{620076C5-5921-4C57-81CA-5C82A35F9999}" type="presParOf" srcId="{AAD72120-D871-4156-9342-BE26AC243FAB}" destId="{629658F1-A84F-4855-A233-EEF1EB6ABF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CE1107-3DE5-4176-80C8-E55EBCE79C3E}" type="doc">
      <dgm:prSet loTypeId="urn:microsoft.com/office/officeart/2005/8/layout/vList3" loCatId="list" qsTypeId="urn:microsoft.com/office/officeart/2009/2/quickstyle/3d8" qsCatId="3D" csTypeId="urn:microsoft.com/office/officeart/2005/8/colors/accent5_1" csCatId="accent5" phldr="1"/>
      <dgm:spPr/>
    </dgm:pt>
    <dgm:pt modelId="{14499891-C9F6-414D-8693-ED50A15015A5}">
      <dgm:prSet phldrT="[Text]"/>
      <dgm:spPr/>
      <dgm:t>
        <a:bodyPr/>
        <a:lstStyle/>
        <a:p>
          <a:r>
            <a:rPr lang="ar-SA" dirty="0" smtClean="0"/>
            <a:t> الجهد</a:t>
          </a:r>
          <a:r>
            <a:rPr lang="en-US" dirty="0" smtClean="0"/>
            <a:t>( </a:t>
          </a:r>
          <a:r>
            <a:rPr lang="en-US" dirty="0" err="1" smtClean="0"/>
            <a:t>চেষ্টা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)</a:t>
          </a:r>
          <a:r>
            <a:rPr lang="ar-SA" dirty="0" smtClean="0"/>
            <a:t> </a:t>
          </a:r>
          <a:endParaRPr lang="en-US" dirty="0"/>
        </a:p>
      </dgm:t>
    </dgm:pt>
    <dgm:pt modelId="{92BA28EF-735F-4596-9545-458FF615A3FB}" type="parTrans" cxnId="{5B8209FB-FBEB-4331-900D-305CD13B35D6}">
      <dgm:prSet/>
      <dgm:spPr/>
      <dgm:t>
        <a:bodyPr/>
        <a:lstStyle/>
        <a:p>
          <a:endParaRPr lang="en-US"/>
        </a:p>
      </dgm:t>
    </dgm:pt>
    <dgm:pt modelId="{CF4DBE24-E57C-48D6-9C81-127E52A00433}" type="sibTrans" cxnId="{5B8209FB-FBEB-4331-900D-305CD13B35D6}">
      <dgm:prSet/>
      <dgm:spPr/>
      <dgm:t>
        <a:bodyPr/>
        <a:lstStyle/>
        <a:p>
          <a:endParaRPr lang="en-US"/>
        </a:p>
      </dgm:t>
    </dgm:pt>
    <dgm:pt modelId="{8B0A8430-C10E-414A-A121-18E85AC13C20}">
      <dgm:prSet/>
      <dgm:spPr/>
      <dgm:t>
        <a:bodyPr/>
        <a:lstStyle/>
        <a:p>
          <a:r>
            <a:rPr lang="ar-SA" dirty="0" smtClean="0"/>
            <a:t> إرهاق الحيوان </a:t>
          </a:r>
          <a:r>
            <a:rPr lang="en-US" dirty="0" smtClean="0"/>
            <a:t>( </a:t>
          </a:r>
          <a:r>
            <a:rPr lang="en-US" dirty="0" err="1" smtClean="0"/>
            <a:t>প্রাণী</a:t>
          </a:r>
          <a:r>
            <a:rPr lang="en-US" dirty="0" smtClean="0"/>
            <a:t> </a:t>
          </a:r>
          <a:r>
            <a:rPr lang="en-US" dirty="0" err="1" smtClean="0"/>
            <a:t>বধ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)</a:t>
          </a:r>
          <a:endParaRPr lang="en-US" dirty="0"/>
        </a:p>
      </dgm:t>
    </dgm:pt>
    <dgm:pt modelId="{418673E4-4802-46C8-9AC0-8DADA3B8201C}" type="sibTrans" cxnId="{0A2FACE0-4900-41E5-B21A-454AE969948C}">
      <dgm:prSet/>
      <dgm:spPr/>
      <dgm:t>
        <a:bodyPr/>
        <a:lstStyle/>
        <a:p>
          <a:endParaRPr lang="en-US"/>
        </a:p>
      </dgm:t>
    </dgm:pt>
    <dgm:pt modelId="{89003487-65B2-4DC4-B2CB-69702F4B1755}" type="parTrans" cxnId="{0A2FACE0-4900-41E5-B21A-454AE969948C}">
      <dgm:prSet/>
      <dgm:spPr/>
      <dgm:t>
        <a:bodyPr/>
        <a:lstStyle/>
        <a:p>
          <a:endParaRPr lang="en-US"/>
        </a:p>
      </dgm:t>
    </dgm:pt>
    <dgm:pt modelId="{B2B95170-358C-40E0-BB8D-B11367215299}">
      <dgm:prSet/>
      <dgm:spPr/>
      <dgm:t>
        <a:bodyPr/>
        <a:lstStyle/>
        <a:p>
          <a:r>
            <a:rPr lang="ar-SA" dirty="0" smtClean="0"/>
            <a:t> الشق </a:t>
          </a:r>
          <a:r>
            <a:rPr lang="en-US" dirty="0" smtClean="0"/>
            <a:t>( </a:t>
          </a:r>
          <a:r>
            <a:rPr lang="en-US" dirty="0" err="1" smtClean="0"/>
            <a:t>বিদীর্ণ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)</a:t>
          </a:r>
          <a:endParaRPr lang="en-US" dirty="0"/>
        </a:p>
      </dgm:t>
    </dgm:pt>
    <dgm:pt modelId="{58D530F6-4A13-401C-AD34-D1DD6BC66547}" type="sibTrans" cxnId="{1F595684-945F-4689-A4CE-4E3DDE129C3D}">
      <dgm:prSet/>
      <dgm:spPr/>
      <dgm:t>
        <a:bodyPr/>
        <a:lstStyle/>
        <a:p>
          <a:endParaRPr lang="en-US"/>
        </a:p>
      </dgm:t>
    </dgm:pt>
    <dgm:pt modelId="{786636C5-C38B-4907-AB73-8DAAB58DE6C6}" type="parTrans" cxnId="{1F595684-945F-4689-A4CE-4E3DDE129C3D}">
      <dgm:prSet/>
      <dgm:spPr/>
      <dgm:t>
        <a:bodyPr/>
        <a:lstStyle/>
        <a:p>
          <a:endParaRPr lang="en-US"/>
        </a:p>
      </dgm:t>
    </dgm:pt>
    <dgm:pt modelId="{7383F1AB-F6C7-4114-916A-76BC3FC898D5}">
      <dgm:prSet phldrT="[Text]"/>
      <dgm:spPr/>
      <dgm:t>
        <a:bodyPr/>
        <a:lstStyle/>
        <a:p>
          <a:r>
            <a:rPr lang="ar-SA" dirty="0" smtClean="0"/>
            <a:t> إجراء الدم </a:t>
          </a:r>
          <a:r>
            <a:rPr lang="en-US" dirty="0" smtClean="0"/>
            <a:t>( </a:t>
          </a:r>
          <a:r>
            <a:rPr lang="en-US" dirty="0" err="1" smtClean="0"/>
            <a:t>রক্ত</a:t>
          </a:r>
          <a:r>
            <a:rPr lang="en-US" dirty="0" smtClean="0"/>
            <a:t> </a:t>
          </a:r>
          <a:r>
            <a:rPr lang="en-US" dirty="0" err="1" smtClean="0"/>
            <a:t>প্রবাহিত</a:t>
          </a:r>
          <a:r>
            <a:rPr lang="en-US" dirty="0" smtClean="0"/>
            <a:t> </a:t>
          </a:r>
          <a:r>
            <a:rPr lang="en-US" dirty="0" err="1" smtClean="0"/>
            <a:t>করা</a:t>
          </a:r>
          <a:r>
            <a:rPr lang="en-US" dirty="0" smtClean="0"/>
            <a:t> )</a:t>
          </a:r>
          <a:r>
            <a:rPr lang="ar-SA" dirty="0" smtClean="0"/>
            <a:t> </a:t>
          </a:r>
          <a:endParaRPr lang="en-US" dirty="0"/>
        </a:p>
      </dgm:t>
    </dgm:pt>
    <dgm:pt modelId="{6F7BA111-3F9B-4AFD-85C5-927111FDE367}" type="sibTrans" cxnId="{2553D7E2-82AE-4CC8-9887-9D5A76548A78}">
      <dgm:prSet/>
      <dgm:spPr/>
      <dgm:t>
        <a:bodyPr/>
        <a:lstStyle/>
        <a:p>
          <a:endParaRPr lang="en-US"/>
        </a:p>
      </dgm:t>
    </dgm:pt>
    <dgm:pt modelId="{02AC1675-B55B-4453-9F3E-F9B4DFC35B8E}" type="parTrans" cxnId="{2553D7E2-82AE-4CC8-9887-9D5A76548A78}">
      <dgm:prSet/>
      <dgm:spPr/>
      <dgm:t>
        <a:bodyPr/>
        <a:lstStyle/>
        <a:p>
          <a:endParaRPr lang="en-US"/>
        </a:p>
      </dgm:t>
    </dgm:pt>
    <dgm:pt modelId="{D49FE617-478A-4CED-8565-B0A77B96C12C}">
      <dgm:prSet phldrT="[Text]"/>
      <dgm:spPr/>
      <dgm:t>
        <a:bodyPr/>
        <a:lstStyle/>
        <a:p>
          <a:r>
            <a:rPr lang="ar-SA" dirty="0" smtClean="0"/>
            <a:t> قطع العروق </a:t>
          </a:r>
          <a:r>
            <a:rPr lang="en-US" dirty="0" smtClean="0"/>
            <a:t> ( </a:t>
          </a:r>
          <a:r>
            <a:rPr lang="en-US" dirty="0" err="1" smtClean="0"/>
            <a:t>রগ</a:t>
          </a:r>
          <a:r>
            <a:rPr lang="en-US" dirty="0" smtClean="0"/>
            <a:t> </a:t>
          </a:r>
          <a:r>
            <a:rPr lang="en-US" dirty="0" err="1" smtClean="0"/>
            <a:t>কেটে</a:t>
          </a:r>
          <a:r>
            <a:rPr lang="en-US" dirty="0" smtClean="0"/>
            <a:t> </a:t>
          </a:r>
          <a:r>
            <a:rPr lang="en-US" dirty="0" err="1" smtClean="0"/>
            <a:t>দেয়া</a:t>
          </a:r>
          <a:r>
            <a:rPr lang="en-US" dirty="0" smtClean="0"/>
            <a:t> ) </a:t>
          </a:r>
          <a:endParaRPr lang="en-US" dirty="0"/>
        </a:p>
      </dgm:t>
    </dgm:pt>
    <dgm:pt modelId="{924CADCA-6D28-4B00-85EA-F3049D6E0F71}" type="sibTrans" cxnId="{586B8408-30DB-44E7-8F89-12D767FE13C8}">
      <dgm:prSet/>
      <dgm:spPr/>
      <dgm:t>
        <a:bodyPr/>
        <a:lstStyle/>
        <a:p>
          <a:endParaRPr lang="en-US"/>
        </a:p>
      </dgm:t>
    </dgm:pt>
    <dgm:pt modelId="{EAF2D3BD-828E-49EB-BD15-6AA6A2B9F697}" type="parTrans" cxnId="{586B8408-30DB-44E7-8F89-12D767FE13C8}">
      <dgm:prSet/>
      <dgm:spPr/>
      <dgm:t>
        <a:bodyPr/>
        <a:lstStyle/>
        <a:p>
          <a:endParaRPr lang="en-US"/>
        </a:p>
      </dgm:t>
    </dgm:pt>
    <dgm:pt modelId="{D91F906D-A860-429F-9D6E-62E0517C1B80}" type="pres">
      <dgm:prSet presAssocID="{AFCE1107-3DE5-4176-80C8-E55EBCE79C3E}" presName="linearFlow" presStyleCnt="0">
        <dgm:presLayoutVars>
          <dgm:dir/>
          <dgm:resizeHandles val="exact"/>
        </dgm:presLayoutVars>
      </dgm:prSet>
      <dgm:spPr/>
    </dgm:pt>
    <dgm:pt modelId="{D07FC64E-44D1-4E4A-9638-71473600745E}" type="pres">
      <dgm:prSet presAssocID="{D49FE617-478A-4CED-8565-B0A77B96C12C}" presName="composite" presStyleCnt="0"/>
      <dgm:spPr/>
    </dgm:pt>
    <dgm:pt modelId="{1BF04124-76A9-48C9-8516-3DE3B38E7DF1}" type="pres">
      <dgm:prSet presAssocID="{D49FE617-478A-4CED-8565-B0A77B96C12C}" presName="imgShp" presStyleLbl="fgImgPlace1" presStyleIdx="0" presStyleCnt="5" custLinFactNeighborX="-68838" custLinFactNeighborY="-17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4709E146-C91E-4A30-B9BA-20AA2BC3E128}" type="pres">
      <dgm:prSet presAssocID="{D49FE617-478A-4CED-8565-B0A77B96C12C}" presName="txShp" presStyleLbl="node1" presStyleIdx="0" presStyleCnt="5" custScaleX="134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1B6B4-7066-4D6B-959C-87F7BBC3121A}" type="pres">
      <dgm:prSet presAssocID="{924CADCA-6D28-4B00-85EA-F3049D6E0F71}" presName="spacing" presStyleCnt="0"/>
      <dgm:spPr/>
    </dgm:pt>
    <dgm:pt modelId="{F529057F-A645-4B8A-94FE-B38E79069FC8}" type="pres">
      <dgm:prSet presAssocID="{7383F1AB-F6C7-4114-916A-76BC3FC898D5}" presName="composite" presStyleCnt="0"/>
      <dgm:spPr/>
    </dgm:pt>
    <dgm:pt modelId="{4CD489AF-63D3-4ED0-86BD-F7EF1C6C078A}" type="pres">
      <dgm:prSet presAssocID="{7383F1AB-F6C7-4114-916A-76BC3FC898D5}" presName="imgShp" presStyleLbl="fgImgPlace1" presStyleIdx="1" presStyleCnt="5" custLinFactNeighborX="-70559" custLinFactNeighborY="-17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5229CBC5-68D7-419E-B29B-5AF42701584A}" type="pres">
      <dgm:prSet presAssocID="{7383F1AB-F6C7-4114-916A-76BC3FC898D5}" presName="txShp" presStyleLbl="node1" presStyleIdx="1" presStyleCnt="5" custScaleX="133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27DB5-DDB5-4777-9651-1D3F50C1AC2C}" type="pres">
      <dgm:prSet presAssocID="{6F7BA111-3F9B-4AFD-85C5-927111FDE367}" presName="spacing" presStyleCnt="0"/>
      <dgm:spPr/>
    </dgm:pt>
    <dgm:pt modelId="{AC9B42DF-F0F2-4400-B346-15958F72AEDA}" type="pres">
      <dgm:prSet presAssocID="{B2B95170-358C-40E0-BB8D-B11367215299}" presName="composite" presStyleCnt="0"/>
      <dgm:spPr/>
    </dgm:pt>
    <dgm:pt modelId="{D9663793-7BFB-4692-A4F9-2163C23DE397}" type="pres">
      <dgm:prSet presAssocID="{B2B95170-358C-40E0-BB8D-B11367215299}" presName="imgShp" presStyleLbl="fgImgPlace1" presStyleIdx="2" presStyleCnt="5" custLinFactNeighborX="-68838" custLinFactNeighborY="-172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F6AB0E22-E6BB-4791-94C5-B78F4563B8B8}" type="pres">
      <dgm:prSet presAssocID="{B2B95170-358C-40E0-BB8D-B11367215299}" presName="txShp" presStyleLbl="node1" presStyleIdx="2" presStyleCnt="5" custScaleX="133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FC69D0-8960-480F-A4DE-95A829BF6D7C}" type="pres">
      <dgm:prSet presAssocID="{58D530F6-4A13-401C-AD34-D1DD6BC66547}" presName="spacing" presStyleCnt="0"/>
      <dgm:spPr/>
    </dgm:pt>
    <dgm:pt modelId="{3498C609-BECB-4E2D-9E03-0B0481D048C9}" type="pres">
      <dgm:prSet presAssocID="{8B0A8430-C10E-414A-A121-18E85AC13C20}" presName="composite" presStyleCnt="0"/>
      <dgm:spPr/>
    </dgm:pt>
    <dgm:pt modelId="{B198B23A-154A-4F3A-8EA2-62D0EEABEB25}" type="pres">
      <dgm:prSet presAssocID="{8B0A8430-C10E-414A-A121-18E85AC13C20}" presName="imgShp" presStyleLbl="fgImgPlace1" presStyleIdx="3" presStyleCnt="5" custLinFactNeighborX="-67888" custLinFactNeighborY="-172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869E1671-A8B7-4945-94A1-E9B7BFACCF1B}" type="pres">
      <dgm:prSet presAssocID="{8B0A8430-C10E-414A-A121-18E85AC13C20}" presName="txShp" presStyleLbl="node1" presStyleIdx="3" presStyleCnt="5" custScaleX="133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3E77F-B37C-4987-9906-370A7DD13CC9}" type="pres">
      <dgm:prSet presAssocID="{418673E4-4802-46C8-9AC0-8DADA3B8201C}" presName="spacing" presStyleCnt="0"/>
      <dgm:spPr/>
    </dgm:pt>
    <dgm:pt modelId="{5100EE49-324C-479C-974D-8E5B67CAB341}" type="pres">
      <dgm:prSet presAssocID="{14499891-C9F6-414D-8693-ED50A15015A5}" presName="composite" presStyleCnt="0"/>
      <dgm:spPr/>
    </dgm:pt>
    <dgm:pt modelId="{95DADECB-7809-4951-9B28-CBC996EB789C}" type="pres">
      <dgm:prSet presAssocID="{14499891-C9F6-414D-8693-ED50A15015A5}" presName="imgShp" presStyleLbl="fgImgPlace1" presStyleIdx="4" presStyleCnt="5" custLinFactNeighborX="-6883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81AC5850-0BEF-4DDB-8107-68B2302CAF9A}" type="pres">
      <dgm:prSet presAssocID="{14499891-C9F6-414D-8693-ED50A15015A5}" presName="txShp" presStyleLbl="node1" presStyleIdx="4" presStyleCnt="5" custScaleX="132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A5AC5D-9075-4728-99BD-08AB89B5375B}" type="presOf" srcId="{8B0A8430-C10E-414A-A121-18E85AC13C20}" destId="{869E1671-A8B7-4945-94A1-E9B7BFACCF1B}" srcOrd="0" destOrd="0" presId="urn:microsoft.com/office/officeart/2005/8/layout/vList3"/>
    <dgm:cxn modelId="{A2EE2621-06A8-40EE-8DB6-5786FE2C59CB}" type="presOf" srcId="{14499891-C9F6-414D-8693-ED50A15015A5}" destId="{81AC5850-0BEF-4DDB-8107-68B2302CAF9A}" srcOrd="0" destOrd="0" presId="urn:microsoft.com/office/officeart/2005/8/layout/vList3"/>
    <dgm:cxn modelId="{2553D7E2-82AE-4CC8-9887-9D5A76548A78}" srcId="{AFCE1107-3DE5-4176-80C8-E55EBCE79C3E}" destId="{7383F1AB-F6C7-4114-916A-76BC3FC898D5}" srcOrd="1" destOrd="0" parTransId="{02AC1675-B55B-4453-9F3E-F9B4DFC35B8E}" sibTransId="{6F7BA111-3F9B-4AFD-85C5-927111FDE367}"/>
    <dgm:cxn modelId="{B746F9C1-79C5-4111-B0D4-D81528F20E15}" type="presOf" srcId="{7383F1AB-F6C7-4114-916A-76BC3FC898D5}" destId="{5229CBC5-68D7-419E-B29B-5AF42701584A}" srcOrd="0" destOrd="0" presId="urn:microsoft.com/office/officeart/2005/8/layout/vList3"/>
    <dgm:cxn modelId="{111CEC02-4B91-410A-885D-72E41D32F797}" type="presOf" srcId="{B2B95170-358C-40E0-BB8D-B11367215299}" destId="{F6AB0E22-E6BB-4791-94C5-B78F4563B8B8}" srcOrd="0" destOrd="0" presId="urn:microsoft.com/office/officeart/2005/8/layout/vList3"/>
    <dgm:cxn modelId="{2F3C6A70-1450-4650-B984-10B9BD6815F6}" type="presOf" srcId="{D49FE617-478A-4CED-8565-B0A77B96C12C}" destId="{4709E146-C91E-4A30-B9BA-20AA2BC3E128}" srcOrd="0" destOrd="0" presId="urn:microsoft.com/office/officeart/2005/8/layout/vList3"/>
    <dgm:cxn modelId="{1F595684-945F-4689-A4CE-4E3DDE129C3D}" srcId="{AFCE1107-3DE5-4176-80C8-E55EBCE79C3E}" destId="{B2B95170-358C-40E0-BB8D-B11367215299}" srcOrd="2" destOrd="0" parTransId="{786636C5-C38B-4907-AB73-8DAAB58DE6C6}" sibTransId="{58D530F6-4A13-401C-AD34-D1DD6BC66547}"/>
    <dgm:cxn modelId="{5B8209FB-FBEB-4331-900D-305CD13B35D6}" srcId="{AFCE1107-3DE5-4176-80C8-E55EBCE79C3E}" destId="{14499891-C9F6-414D-8693-ED50A15015A5}" srcOrd="4" destOrd="0" parTransId="{92BA28EF-735F-4596-9545-458FF615A3FB}" sibTransId="{CF4DBE24-E57C-48D6-9C81-127E52A00433}"/>
    <dgm:cxn modelId="{19044FEF-388C-48D3-84E5-409ACB7B965A}" type="presOf" srcId="{AFCE1107-3DE5-4176-80C8-E55EBCE79C3E}" destId="{D91F906D-A860-429F-9D6E-62E0517C1B80}" srcOrd="0" destOrd="0" presId="urn:microsoft.com/office/officeart/2005/8/layout/vList3"/>
    <dgm:cxn modelId="{586B8408-30DB-44E7-8F89-12D767FE13C8}" srcId="{AFCE1107-3DE5-4176-80C8-E55EBCE79C3E}" destId="{D49FE617-478A-4CED-8565-B0A77B96C12C}" srcOrd="0" destOrd="0" parTransId="{EAF2D3BD-828E-49EB-BD15-6AA6A2B9F697}" sibTransId="{924CADCA-6D28-4B00-85EA-F3049D6E0F71}"/>
    <dgm:cxn modelId="{0A2FACE0-4900-41E5-B21A-454AE969948C}" srcId="{AFCE1107-3DE5-4176-80C8-E55EBCE79C3E}" destId="{8B0A8430-C10E-414A-A121-18E85AC13C20}" srcOrd="3" destOrd="0" parTransId="{89003487-65B2-4DC4-B2CB-69702F4B1755}" sibTransId="{418673E4-4802-46C8-9AC0-8DADA3B8201C}"/>
    <dgm:cxn modelId="{901FF14C-6B62-45E9-8ADF-D1E158EFC8D9}" type="presParOf" srcId="{D91F906D-A860-429F-9D6E-62E0517C1B80}" destId="{D07FC64E-44D1-4E4A-9638-71473600745E}" srcOrd="0" destOrd="0" presId="urn:microsoft.com/office/officeart/2005/8/layout/vList3"/>
    <dgm:cxn modelId="{BAF47791-5887-4759-B3B4-7B75D05B3875}" type="presParOf" srcId="{D07FC64E-44D1-4E4A-9638-71473600745E}" destId="{1BF04124-76A9-48C9-8516-3DE3B38E7DF1}" srcOrd="0" destOrd="0" presId="urn:microsoft.com/office/officeart/2005/8/layout/vList3"/>
    <dgm:cxn modelId="{16E24809-2792-47F6-8377-0530D0937318}" type="presParOf" srcId="{D07FC64E-44D1-4E4A-9638-71473600745E}" destId="{4709E146-C91E-4A30-B9BA-20AA2BC3E128}" srcOrd="1" destOrd="0" presId="urn:microsoft.com/office/officeart/2005/8/layout/vList3"/>
    <dgm:cxn modelId="{699D7E4E-A551-46DC-AE64-C674585C141B}" type="presParOf" srcId="{D91F906D-A860-429F-9D6E-62E0517C1B80}" destId="{6AF1B6B4-7066-4D6B-959C-87F7BBC3121A}" srcOrd="1" destOrd="0" presId="urn:microsoft.com/office/officeart/2005/8/layout/vList3"/>
    <dgm:cxn modelId="{323D41F5-7019-42E6-9F64-986CE191631E}" type="presParOf" srcId="{D91F906D-A860-429F-9D6E-62E0517C1B80}" destId="{F529057F-A645-4B8A-94FE-B38E79069FC8}" srcOrd="2" destOrd="0" presId="urn:microsoft.com/office/officeart/2005/8/layout/vList3"/>
    <dgm:cxn modelId="{3EE141AF-8E1B-4449-9592-492C81D8018C}" type="presParOf" srcId="{F529057F-A645-4B8A-94FE-B38E79069FC8}" destId="{4CD489AF-63D3-4ED0-86BD-F7EF1C6C078A}" srcOrd="0" destOrd="0" presId="urn:microsoft.com/office/officeart/2005/8/layout/vList3"/>
    <dgm:cxn modelId="{EC851873-57F2-4BB5-8A63-35E21F320846}" type="presParOf" srcId="{F529057F-A645-4B8A-94FE-B38E79069FC8}" destId="{5229CBC5-68D7-419E-B29B-5AF42701584A}" srcOrd="1" destOrd="0" presId="urn:microsoft.com/office/officeart/2005/8/layout/vList3"/>
    <dgm:cxn modelId="{FA57B9B2-7159-4CB4-895E-813678FDD4A6}" type="presParOf" srcId="{D91F906D-A860-429F-9D6E-62E0517C1B80}" destId="{40F27DB5-DDB5-4777-9651-1D3F50C1AC2C}" srcOrd="3" destOrd="0" presId="urn:microsoft.com/office/officeart/2005/8/layout/vList3"/>
    <dgm:cxn modelId="{3DC6BB14-5296-4060-A1CF-9C7255F09338}" type="presParOf" srcId="{D91F906D-A860-429F-9D6E-62E0517C1B80}" destId="{AC9B42DF-F0F2-4400-B346-15958F72AEDA}" srcOrd="4" destOrd="0" presId="urn:microsoft.com/office/officeart/2005/8/layout/vList3"/>
    <dgm:cxn modelId="{39EFE1D7-8C07-4554-A667-E8643FBDBF39}" type="presParOf" srcId="{AC9B42DF-F0F2-4400-B346-15958F72AEDA}" destId="{D9663793-7BFB-4692-A4F9-2163C23DE397}" srcOrd="0" destOrd="0" presId="urn:microsoft.com/office/officeart/2005/8/layout/vList3"/>
    <dgm:cxn modelId="{38ED0E7C-6BCE-4984-BFB6-1881785C7695}" type="presParOf" srcId="{AC9B42DF-F0F2-4400-B346-15958F72AEDA}" destId="{F6AB0E22-E6BB-4791-94C5-B78F4563B8B8}" srcOrd="1" destOrd="0" presId="urn:microsoft.com/office/officeart/2005/8/layout/vList3"/>
    <dgm:cxn modelId="{13EC84F5-61C3-497D-AF5F-2FE40630BDF0}" type="presParOf" srcId="{D91F906D-A860-429F-9D6E-62E0517C1B80}" destId="{12FC69D0-8960-480F-A4DE-95A829BF6D7C}" srcOrd="5" destOrd="0" presId="urn:microsoft.com/office/officeart/2005/8/layout/vList3"/>
    <dgm:cxn modelId="{D70580D0-251C-4419-AF6C-84078A17670A}" type="presParOf" srcId="{D91F906D-A860-429F-9D6E-62E0517C1B80}" destId="{3498C609-BECB-4E2D-9E03-0B0481D048C9}" srcOrd="6" destOrd="0" presId="urn:microsoft.com/office/officeart/2005/8/layout/vList3"/>
    <dgm:cxn modelId="{7070335E-A6E3-410D-9CE6-056C200249B1}" type="presParOf" srcId="{3498C609-BECB-4E2D-9E03-0B0481D048C9}" destId="{B198B23A-154A-4F3A-8EA2-62D0EEABEB25}" srcOrd="0" destOrd="0" presId="urn:microsoft.com/office/officeart/2005/8/layout/vList3"/>
    <dgm:cxn modelId="{4C416C48-7225-4B21-9994-9B6DC6F3D960}" type="presParOf" srcId="{3498C609-BECB-4E2D-9E03-0B0481D048C9}" destId="{869E1671-A8B7-4945-94A1-E9B7BFACCF1B}" srcOrd="1" destOrd="0" presId="urn:microsoft.com/office/officeart/2005/8/layout/vList3"/>
    <dgm:cxn modelId="{BF9D7BBC-01B1-4AB8-AE7C-D31CCE85EE2E}" type="presParOf" srcId="{D91F906D-A860-429F-9D6E-62E0517C1B80}" destId="{5F83E77F-B37C-4987-9906-370A7DD13CC9}" srcOrd="7" destOrd="0" presId="urn:microsoft.com/office/officeart/2005/8/layout/vList3"/>
    <dgm:cxn modelId="{8F858290-3D80-498C-A7DC-FF6B124C8B2F}" type="presParOf" srcId="{D91F906D-A860-429F-9D6E-62E0517C1B80}" destId="{5100EE49-324C-479C-974D-8E5B67CAB341}" srcOrd="8" destOrd="0" presId="urn:microsoft.com/office/officeart/2005/8/layout/vList3"/>
    <dgm:cxn modelId="{E3A8FD7B-D13B-4990-8971-6C91C7A152F1}" type="presParOf" srcId="{5100EE49-324C-479C-974D-8E5B67CAB341}" destId="{95DADECB-7809-4951-9B28-CBC996EB789C}" srcOrd="0" destOrd="0" presId="urn:microsoft.com/office/officeart/2005/8/layout/vList3"/>
    <dgm:cxn modelId="{41C24DAC-6B4C-4FF6-9BCC-E51D0FC03A75}" type="presParOf" srcId="{5100EE49-324C-479C-974D-8E5B67CAB341}" destId="{81AC5850-0BEF-4DDB-8107-68B2302CAF9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CC6A94-2060-4422-8A59-5E36E99F8EB9}" type="doc">
      <dgm:prSet loTypeId="urn:microsoft.com/office/officeart/2008/layout/PictureAccentList" loCatId="list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FDAFFD-AE30-4822-9CD2-01198E6BE274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এর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শর্ত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DBE738AC-8B3C-4624-925B-045190508B7E}" type="parTrans" cxnId="{54CD0ED4-AEF9-4D3A-BD7A-75FC8836FB79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EB1D64E2-3C27-45AF-AE84-E26FEBC39C14}" type="sibTrans" cxnId="{54CD0ED4-AEF9-4D3A-BD7A-75FC8836FB79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AE27F7CA-B165-4058-9D56-271D9B80D479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যবেহকারী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ব্যক্তি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মুসলিম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হওয়া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3B36667F-B162-4EC4-8A5A-5AA2A32B5E83}" type="parTrans" cxnId="{D3C43ECF-E305-43D8-AAC8-8D1D2EAC2FCA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38D38532-0948-42BF-9D74-DE39F40E6382}" type="sibTrans" cxnId="{D3C43ECF-E305-43D8-AAC8-8D1D2EAC2FCA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6BEA599A-220A-498B-89B2-4EEEBCBDE043}">
      <dgm:prSet phldrT="[Text]"/>
      <dgm:spPr/>
      <dgm:t>
        <a:bodyPr/>
        <a:lstStyle/>
        <a:p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বিসমিল্লাহ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বলে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করা</a:t>
          </a:r>
          <a:r>
            <a:rPr lang="en-US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3A7AC761-55AB-4A30-921B-615B6CDF2376}" type="parTrans" cxnId="{D660C61E-A616-4C02-826E-7BDAF48F77F7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9ABD4862-125F-4F46-908D-201F3380FF47}" type="sibTrans" cxnId="{D660C61E-A616-4C02-826E-7BDAF48F77F7}">
      <dgm:prSet/>
      <dgm:spPr/>
      <dgm:t>
        <a:bodyPr/>
        <a:lstStyle/>
        <a:p>
          <a:endParaRPr lang="en-US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gm:t>
    </dgm:pt>
    <dgm:pt modelId="{17037F61-7C27-4541-B883-EB2A338EF9F3}" type="pres">
      <dgm:prSet presAssocID="{64CC6A94-2060-4422-8A59-5E36E99F8EB9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9DADCF-264A-4E87-928A-043DDF08926E}" type="pres">
      <dgm:prSet presAssocID="{86FDAFFD-AE30-4822-9CD2-01198E6BE274}" presName="root" presStyleCnt="0">
        <dgm:presLayoutVars>
          <dgm:chMax/>
          <dgm:chPref val="4"/>
        </dgm:presLayoutVars>
      </dgm:prSet>
      <dgm:spPr/>
    </dgm:pt>
    <dgm:pt modelId="{85C4BDFB-A508-470D-B326-FB87ED3BC456}" type="pres">
      <dgm:prSet presAssocID="{86FDAFFD-AE30-4822-9CD2-01198E6BE274}" presName="rootComposite" presStyleCnt="0">
        <dgm:presLayoutVars/>
      </dgm:prSet>
      <dgm:spPr/>
    </dgm:pt>
    <dgm:pt modelId="{80B5F675-45B6-49B8-9DDD-AE20CE3209F0}" type="pres">
      <dgm:prSet presAssocID="{86FDAFFD-AE30-4822-9CD2-01198E6BE274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1996F0B3-A65F-458E-BFB6-020669DB84AC}" type="pres">
      <dgm:prSet presAssocID="{86FDAFFD-AE30-4822-9CD2-01198E6BE274}" presName="childShape" presStyleCnt="0">
        <dgm:presLayoutVars>
          <dgm:chMax val="0"/>
          <dgm:chPref val="0"/>
        </dgm:presLayoutVars>
      </dgm:prSet>
      <dgm:spPr/>
    </dgm:pt>
    <dgm:pt modelId="{5047CC47-3797-49F9-BA16-E2851F18A32D}" type="pres">
      <dgm:prSet presAssocID="{AE27F7CA-B165-4058-9D56-271D9B80D479}" presName="childComposite" presStyleCnt="0">
        <dgm:presLayoutVars>
          <dgm:chMax val="0"/>
          <dgm:chPref val="0"/>
        </dgm:presLayoutVars>
      </dgm:prSet>
      <dgm:spPr/>
    </dgm:pt>
    <dgm:pt modelId="{C01091B6-CFB1-404F-9304-7B92ABFCBBA7}" type="pres">
      <dgm:prSet presAssocID="{AE27F7CA-B165-4058-9D56-271D9B80D479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B4DCC36E-E4FE-4F80-9136-CD99EA0FD20C}" type="pres">
      <dgm:prSet presAssocID="{AE27F7CA-B165-4058-9D56-271D9B80D479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3ED56-1649-4BFE-8EA7-554697BBE9A0}" type="pres">
      <dgm:prSet presAssocID="{6BEA599A-220A-498B-89B2-4EEEBCBDE043}" presName="childComposite" presStyleCnt="0">
        <dgm:presLayoutVars>
          <dgm:chMax val="0"/>
          <dgm:chPref val="0"/>
        </dgm:presLayoutVars>
      </dgm:prSet>
      <dgm:spPr/>
    </dgm:pt>
    <dgm:pt modelId="{A5E62FEA-48A7-4941-9B41-4DDAE537C3B4}" type="pres">
      <dgm:prSet presAssocID="{6BEA599A-220A-498B-89B2-4EEEBCBDE043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</dgm:pt>
    <dgm:pt modelId="{459E4B80-F2CB-4130-B2D5-DF3F3E7E18DA}" type="pres">
      <dgm:prSet presAssocID="{6BEA599A-220A-498B-89B2-4EEEBCBDE043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AD676-523E-42BE-A0D6-38DCB0DB91F1}" type="presOf" srcId="{6BEA599A-220A-498B-89B2-4EEEBCBDE043}" destId="{459E4B80-F2CB-4130-B2D5-DF3F3E7E18DA}" srcOrd="0" destOrd="0" presId="urn:microsoft.com/office/officeart/2008/layout/PictureAccentList"/>
    <dgm:cxn modelId="{CEDBCAD1-F5BA-4763-84CB-7904A99CFC97}" type="presOf" srcId="{64CC6A94-2060-4422-8A59-5E36E99F8EB9}" destId="{17037F61-7C27-4541-B883-EB2A338EF9F3}" srcOrd="0" destOrd="0" presId="urn:microsoft.com/office/officeart/2008/layout/PictureAccentList"/>
    <dgm:cxn modelId="{412DB82A-A957-42DE-8109-553DFB7FEB4A}" type="presOf" srcId="{86FDAFFD-AE30-4822-9CD2-01198E6BE274}" destId="{80B5F675-45B6-49B8-9DDD-AE20CE3209F0}" srcOrd="0" destOrd="0" presId="urn:microsoft.com/office/officeart/2008/layout/PictureAccentList"/>
    <dgm:cxn modelId="{D660C61E-A616-4C02-826E-7BDAF48F77F7}" srcId="{86FDAFFD-AE30-4822-9CD2-01198E6BE274}" destId="{6BEA599A-220A-498B-89B2-4EEEBCBDE043}" srcOrd="1" destOrd="0" parTransId="{3A7AC761-55AB-4A30-921B-615B6CDF2376}" sibTransId="{9ABD4862-125F-4F46-908D-201F3380FF47}"/>
    <dgm:cxn modelId="{9D4812D5-C27F-482F-B8DF-2C99E7551FD6}" type="presOf" srcId="{AE27F7CA-B165-4058-9D56-271D9B80D479}" destId="{B4DCC36E-E4FE-4F80-9136-CD99EA0FD20C}" srcOrd="0" destOrd="0" presId="urn:microsoft.com/office/officeart/2008/layout/PictureAccentList"/>
    <dgm:cxn modelId="{54CD0ED4-AEF9-4D3A-BD7A-75FC8836FB79}" srcId="{64CC6A94-2060-4422-8A59-5E36E99F8EB9}" destId="{86FDAFFD-AE30-4822-9CD2-01198E6BE274}" srcOrd="0" destOrd="0" parTransId="{DBE738AC-8B3C-4624-925B-045190508B7E}" sibTransId="{EB1D64E2-3C27-45AF-AE84-E26FEBC39C14}"/>
    <dgm:cxn modelId="{D3C43ECF-E305-43D8-AAC8-8D1D2EAC2FCA}" srcId="{86FDAFFD-AE30-4822-9CD2-01198E6BE274}" destId="{AE27F7CA-B165-4058-9D56-271D9B80D479}" srcOrd="0" destOrd="0" parTransId="{3B36667F-B162-4EC4-8A5A-5AA2A32B5E83}" sibTransId="{38D38532-0948-42BF-9D74-DE39F40E6382}"/>
    <dgm:cxn modelId="{70BF83DA-2A29-4D6C-AA95-B583E3CE16EB}" type="presParOf" srcId="{17037F61-7C27-4541-B883-EB2A338EF9F3}" destId="{ED9DADCF-264A-4E87-928A-043DDF08926E}" srcOrd="0" destOrd="0" presId="urn:microsoft.com/office/officeart/2008/layout/PictureAccentList"/>
    <dgm:cxn modelId="{C9325C03-0274-4AA2-B7CF-16E4399B16B3}" type="presParOf" srcId="{ED9DADCF-264A-4E87-928A-043DDF08926E}" destId="{85C4BDFB-A508-470D-B326-FB87ED3BC456}" srcOrd="0" destOrd="0" presId="urn:microsoft.com/office/officeart/2008/layout/PictureAccentList"/>
    <dgm:cxn modelId="{D319749A-A911-48C6-BA4F-D219660CD106}" type="presParOf" srcId="{85C4BDFB-A508-470D-B326-FB87ED3BC456}" destId="{80B5F675-45B6-49B8-9DDD-AE20CE3209F0}" srcOrd="0" destOrd="0" presId="urn:microsoft.com/office/officeart/2008/layout/PictureAccentList"/>
    <dgm:cxn modelId="{D11F4467-3563-49B5-9425-2E8C7FCAA178}" type="presParOf" srcId="{ED9DADCF-264A-4E87-928A-043DDF08926E}" destId="{1996F0B3-A65F-458E-BFB6-020669DB84AC}" srcOrd="1" destOrd="0" presId="urn:microsoft.com/office/officeart/2008/layout/PictureAccentList"/>
    <dgm:cxn modelId="{BCB0CB64-BA09-469E-AF71-F5796AA4DCC3}" type="presParOf" srcId="{1996F0B3-A65F-458E-BFB6-020669DB84AC}" destId="{5047CC47-3797-49F9-BA16-E2851F18A32D}" srcOrd="0" destOrd="0" presId="urn:microsoft.com/office/officeart/2008/layout/PictureAccentList"/>
    <dgm:cxn modelId="{A7B2A459-7F7E-42A4-8D6A-58AA39DE2228}" type="presParOf" srcId="{5047CC47-3797-49F9-BA16-E2851F18A32D}" destId="{C01091B6-CFB1-404F-9304-7B92ABFCBBA7}" srcOrd="0" destOrd="0" presId="urn:microsoft.com/office/officeart/2008/layout/PictureAccentList"/>
    <dgm:cxn modelId="{E028B07E-0251-45F2-9BB3-7F1251CD13FC}" type="presParOf" srcId="{5047CC47-3797-49F9-BA16-E2851F18A32D}" destId="{B4DCC36E-E4FE-4F80-9136-CD99EA0FD20C}" srcOrd="1" destOrd="0" presId="urn:microsoft.com/office/officeart/2008/layout/PictureAccentList"/>
    <dgm:cxn modelId="{94E88F76-4340-418A-86A7-61E9C9843125}" type="presParOf" srcId="{1996F0B3-A65F-458E-BFB6-020669DB84AC}" destId="{3723ED56-1649-4BFE-8EA7-554697BBE9A0}" srcOrd="1" destOrd="0" presId="urn:microsoft.com/office/officeart/2008/layout/PictureAccentList"/>
    <dgm:cxn modelId="{7C1E9956-1657-4060-A282-19DE0982CFCA}" type="presParOf" srcId="{3723ED56-1649-4BFE-8EA7-554697BBE9A0}" destId="{A5E62FEA-48A7-4941-9B41-4DDAE537C3B4}" srcOrd="0" destOrd="0" presId="urn:microsoft.com/office/officeart/2008/layout/PictureAccentList"/>
    <dgm:cxn modelId="{9EA88BDA-1361-4D1F-B9D2-E5E68EF985EB}" type="presParOf" srcId="{3723ED56-1649-4BFE-8EA7-554697BBE9A0}" destId="{459E4B80-F2CB-4130-B2D5-DF3F3E7E18DA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3DD406-C647-4C9E-97A2-A6ACAF5C8B5D}" type="doc">
      <dgm:prSet loTypeId="urn:microsoft.com/office/officeart/2008/layout/PictureStrips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6C7AD29-9759-4310-BA3B-EC5E8A2B811A}">
      <dgm:prSet phldrT="[Text]"/>
      <dgm:spPr/>
      <dgm:t>
        <a:bodyPr/>
        <a:lstStyle/>
        <a:p>
          <a:r>
            <a:rPr lang="ar-SA" smtClean="0"/>
            <a:t>الحلقوم</a:t>
          </a:r>
          <a:r>
            <a:rPr lang="en-US" smtClean="0"/>
            <a:t>(খাদ্যনালী)</a:t>
          </a:r>
          <a:endParaRPr lang="en-US" dirty="0"/>
        </a:p>
      </dgm:t>
    </dgm:pt>
    <dgm:pt modelId="{0711CCC9-A838-438C-B9F3-C461B415FDBC}" type="parTrans" cxnId="{FDD27BAC-EE7E-48FD-A7AE-97BA058B9AEE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565F5BBD-8DF7-455C-89CC-D1B11ABA711A}" type="sibTrans" cxnId="{FDD27BAC-EE7E-48FD-A7AE-97BA058B9AEE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BEBD7E9E-6F86-4C08-AA45-43295924E1B9}">
      <dgm:prSet phldrT="[Text]"/>
      <dgm:spPr/>
      <dgm:t>
        <a:bodyPr/>
        <a:lstStyle/>
        <a:p>
          <a:r>
            <a:rPr lang="ar-SA" smtClean="0"/>
            <a:t>المري</a:t>
          </a:r>
          <a:r>
            <a:rPr lang="en-US" smtClean="0"/>
            <a:t>(শ্বাসনালী) </a:t>
          </a:r>
          <a:endParaRPr lang="en-US" dirty="0"/>
        </a:p>
      </dgm:t>
    </dgm:pt>
    <dgm:pt modelId="{3E7C420E-4BBE-4FE3-9ACC-80FEB470E10F}" type="parTrans" cxnId="{23FFFB35-1939-424A-A0CB-0CFF16813D47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93F6D8EE-2676-4E23-B3D1-D5A252D7DC8E}" type="sibTrans" cxnId="{23FFFB35-1939-424A-A0CB-0CFF16813D47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7396F2F4-2E67-4BDE-9CD2-FF2DFFF5F6E0}">
      <dgm:prSet/>
      <dgm:spPr/>
      <dgm:t>
        <a:bodyPr/>
        <a:lstStyle/>
        <a:p>
          <a:r>
            <a:rPr lang="ar-SA" smtClean="0"/>
            <a:t>الودجان</a:t>
          </a:r>
          <a:r>
            <a:rPr lang="en-US" smtClean="0"/>
            <a:t>(দুটি শাহরগ) </a:t>
          </a:r>
          <a:endParaRPr lang="en-US" dirty="0"/>
        </a:p>
      </dgm:t>
    </dgm:pt>
    <dgm:pt modelId="{A572B216-6FE5-44ED-9769-4301618624F2}" type="parTrans" cxnId="{87CA0101-6180-4FA9-9DB0-5FDF130722E7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281224DF-5865-4D2A-ABCC-DB1F4F90F7BF}" type="sibTrans" cxnId="{87CA0101-6180-4FA9-9DB0-5FDF130722E7}">
      <dgm:prSet/>
      <dgm:spPr/>
      <dgm:t>
        <a:bodyPr/>
        <a:lstStyle/>
        <a:p>
          <a:endParaRPr lang="en-US">
            <a:solidFill>
              <a:srgbClr val="7030A0"/>
            </a:solidFill>
          </a:endParaRPr>
        </a:p>
      </dgm:t>
    </dgm:pt>
    <dgm:pt modelId="{4646681C-ABA0-4D8E-8CED-F6F4BDC362E9}" type="pres">
      <dgm:prSet presAssocID="{1E3DD406-C647-4C9E-97A2-A6ACAF5C8B5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0D1D35C-AA93-4FD2-A1AC-49FE1E50DAD8}" type="pres">
      <dgm:prSet presAssocID="{56C7AD29-9759-4310-BA3B-EC5E8A2B811A}" presName="composite" presStyleCnt="0"/>
      <dgm:spPr/>
      <dgm:t>
        <a:bodyPr/>
        <a:lstStyle/>
        <a:p>
          <a:endParaRPr lang="en-US"/>
        </a:p>
      </dgm:t>
    </dgm:pt>
    <dgm:pt modelId="{7FED3EC6-C64B-47DC-A2DB-1AF708B64A16}" type="pres">
      <dgm:prSet presAssocID="{56C7AD29-9759-4310-BA3B-EC5E8A2B811A}" presName="rect1" presStyleLbl="trAlignAcc1" presStyleIdx="0" presStyleCnt="3" custScaleY="55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8C3248-28A6-48F8-9732-AEC26DCE96F9}" type="pres">
      <dgm:prSet presAssocID="{56C7AD29-9759-4310-BA3B-EC5E8A2B811A}" presName="rect2" presStyleLbl="fgImgPlace1" presStyleIdx="0" presStyleCnt="3" custScaleY="117446" custLinFactNeighborX="-2308" custLinFactNeighborY="793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</dgm:spPr>
      <dgm:t>
        <a:bodyPr/>
        <a:lstStyle/>
        <a:p>
          <a:endParaRPr lang="en-US"/>
        </a:p>
      </dgm:t>
    </dgm:pt>
    <dgm:pt modelId="{270D7981-4A2C-43B3-A337-7D3077FE20E5}" type="pres">
      <dgm:prSet presAssocID="{565F5BBD-8DF7-455C-89CC-D1B11ABA711A}" presName="sibTrans" presStyleCnt="0"/>
      <dgm:spPr/>
      <dgm:t>
        <a:bodyPr/>
        <a:lstStyle/>
        <a:p>
          <a:endParaRPr lang="en-US"/>
        </a:p>
      </dgm:t>
    </dgm:pt>
    <dgm:pt modelId="{19276F24-17B1-4CF9-8642-4843DD9C27E5}" type="pres">
      <dgm:prSet presAssocID="{BEBD7E9E-6F86-4C08-AA45-43295924E1B9}" presName="composite" presStyleCnt="0"/>
      <dgm:spPr/>
      <dgm:t>
        <a:bodyPr/>
        <a:lstStyle/>
        <a:p>
          <a:endParaRPr lang="en-US"/>
        </a:p>
      </dgm:t>
    </dgm:pt>
    <dgm:pt modelId="{1EBCD38C-D42D-4DDA-906D-D16E5E9FB04D}" type="pres">
      <dgm:prSet presAssocID="{BEBD7E9E-6F86-4C08-AA45-43295924E1B9}" presName="rect1" presStyleLbl="trAlignAcc1" presStyleIdx="1" presStyleCnt="3" custScaleY="55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67B94-29CD-4074-BE9A-77C68DC13057}" type="pres">
      <dgm:prSet presAssocID="{BEBD7E9E-6F86-4C08-AA45-43295924E1B9}" presName="rect2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  <dgm:t>
        <a:bodyPr/>
        <a:lstStyle/>
        <a:p>
          <a:endParaRPr lang="en-US"/>
        </a:p>
      </dgm:t>
    </dgm:pt>
    <dgm:pt modelId="{7E29F072-0291-4A19-B64D-F717E0ED5A69}" type="pres">
      <dgm:prSet presAssocID="{93F6D8EE-2676-4E23-B3D1-D5A252D7DC8E}" presName="sibTrans" presStyleCnt="0"/>
      <dgm:spPr/>
      <dgm:t>
        <a:bodyPr/>
        <a:lstStyle/>
        <a:p>
          <a:endParaRPr lang="en-US"/>
        </a:p>
      </dgm:t>
    </dgm:pt>
    <dgm:pt modelId="{665FD101-6DED-4C22-849E-029760B31B59}" type="pres">
      <dgm:prSet presAssocID="{7396F2F4-2E67-4BDE-9CD2-FF2DFFF5F6E0}" presName="composite" presStyleCnt="0"/>
      <dgm:spPr/>
      <dgm:t>
        <a:bodyPr/>
        <a:lstStyle/>
        <a:p>
          <a:endParaRPr lang="en-US"/>
        </a:p>
      </dgm:t>
    </dgm:pt>
    <dgm:pt modelId="{38042188-2048-40C2-B259-538809895780}" type="pres">
      <dgm:prSet presAssocID="{7396F2F4-2E67-4BDE-9CD2-FF2DFFF5F6E0}" presName="rect1" presStyleLbl="trAlignAcc1" presStyleIdx="2" presStyleCnt="3" custScaleY="544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418B4-0FC4-42C3-937F-5A60A22FF75E}" type="pres">
      <dgm:prSet presAssocID="{7396F2F4-2E67-4BDE-9CD2-FF2DFFF5F6E0}" presName="rect2" presStyleLbl="fgImgPlac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</dgm:spPr>
      <dgm:t>
        <a:bodyPr/>
        <a:lstStyle/>
        <a:p>
          <a:endParaRPr lang="en-US"/>
        </a:p>
      </dgm:t>
    </dgm:pt>
  </dgm:ptLst>
  <dgm:cxnLst>
    <dgm:cxn modelId="{98DBCF7D-8AAF-4E09-A2F6-F597841424C9}" type="presOf" srcId="{7396F2F4-2E67-4BDE-9CD2-FF2DFFF5F6E0}" destId="{38042188-2048-40C2-B259-538809895780}" srcOrd="0" destOrd="0" presId="urn:microsoft.com/office/officeart/2008/layout/PictureStrips"/>
    <dgm:cxn modelId="{5B7BEF02-B106-4552-B969-0A52E3ACDAD9}" type="presOf" srcId="{1E3DD406-C647-4C9E-97A2-A6ACAF5C8B5D}" destId="{4646681C-ABA0-4D8E-8CED-F6F4BDC362E9}" srcOrd="0" destOrd="0" presId="urn:microsoft.com/office/officeart/2008/layout/PictureStrips"/>
    <dgm:cxn modelId="{E1B737AC-58DE-4781-B3A5-72675A40A481}" type="presOf" srcId="{56C7AD29-9759-4310-BA3B-EC5E8A2B811A}" destId="{7FED3EC6-C64B-47DC-A2DB-1AF708B64A16}" srcOrd="0" destOrd="0" presId="urn:microsoft.com/office/officeart/2008/layout/PictureStrips"/>
    <dgm:cxn modelId="{87CA0101-6180-4FA9-9DB0-5FDF130722E7}" srcId="{1E3DD406-C647-4C9E-97A2-A6ACAF5C8B5D}" destId="{7396F2F4-2E67-4BDE-9CD2-FF2DFFF5F6E0}" srcOrd="2" destOrd="0" parTransId="{A572B216-6FE5-44ED-9769-4301618624F2}" sibTransId="{281224DF-5865-4D2A-ABCC-DB1F4F90F7BF}"/>
    <dgm:cxn modelId="{FDD27BAC-EE7E-48FD-A7AE-97BA058B9AEE}" srcId="{1E3DD406-C647-4C9E-97A2-A6ACAF5C8B5D}" destId="{56C7AD29-9759-4310-BA3B-EC5E8A2B811A}" srcOrd="0" destOrd="0" parTransId="{0711CCC9-A838-438C-B9F3-C461B415FDBC}" sibTransId="{565F5BBD-8DF7-455C-89CC-D1B11ABA711A}"/>
    <dgm:cxn modelId="{23FFFB35-1939-424A-A0CB-0CFF16813D47}" srcId="{1E3DD406-C647-4C9E-97A2-A6ACAF5C8B5D}" destId="{BEBD7E9E-6F86-4C08-AA45-43295924E1B9}" srcOrd="1" destOrd="0" parTransId="{3E7C420E-4BBE-4FE3-9ACC-80FEB470E10F}" sibTransId="{93F6D8EE-2676-4E23-B3D1-D5A252D7DC8E}"/>
    <dgm:cxn modelId="{3743DFDD-A4B6-438A-BB6C-8AE0E838B78E}" type="presOf" srcId="{BEBD7E9E-6F86-4C08-AA45-43295924E1B9}" destId="{1EBCD38C-D42D-4DDA-906D-D16E5E9FB04D}" srcOrd="0" destOrd="0" presId="urn:microsoft.com/office/officeart/2008/layout/PictureStrips"/>
    <dgm:cxn modelId="{F3495752-0447-49A6-B64F-00A3B77BFB23}" type="presParOf" srcId="{4646681C-ABA0-4D8E-8CED-F6F4BDC362E9}" destId="{60D1D35C-AA93-4FD2-A1AC-49FE1E50DAD8}" srcOrd="0" destOrd="0" presId="urn:microsoft.com/office/officeart/2008/layout/PictureStrips"/>
    <dgm:cxn modelId="{3DF63685-BE24-4BDC-BF4C-968AC85139F6}" type="presParOf" srcId="{60D1D35C-AA93-4FD2-A1AC-49FE1E50DAD8}" destId="{7FED3EC6-C64B-47DC-A2DB-1AF708B64A16}" srcOrd="0" destOrd="0" presId="urn:microsoft.com/office/officeart/2008/layout/PictureStrips"/>
    <dgm:cxn modelId="{66F87E25-A78C-45D7-8362-0104FA2497DD}" type="presParOf" srcId="{60D1D35C-AA93-4FD2-A1AC-49FE1E50DAD8}" destId="{6F8C3248-28A6-48F8-9732-AEC26DCE96F9}" srcOrd="1" destOrd="0" presId="urn:microsoft.com/office/officeart/2008/layout/PictureStrips"/>
    <dgm:cxn modelId="{22103D38-AD35-42C5-918C-EC6B5CD5184B}" type="presParOf" srcId="{4646681C-ABA0-4D8E-8CED-F6F4BDC362E9}" destId="{270D7981-4A2C-43B3-A337-7D3077FE20E5}" srcOrd="1" destOrd="0" presId="urn:microsoft.com/office/officeart/2008/layout/PictureStrips"/>
    <dgm:cxn modelId="{7335725B-C545-4671-9BD2-297F576A879F}" type="presParOf" srcId="{4646681C-ABA0-4D8E-8CED-F6F4BDC362E9}" destId="{19276F24-17B1-4CF9-8642-4843DD9C27E5}" srcOrd="2" destOrd="0" presId="urn:microsoft.com/office/officeart/2008/layout/PictureStrips"/>
    <dgm:cxn modelId="{C539A39A-2321-4C3C-A678-DAA07E07B61D}" type="presParOf" srcId="{19276F24-17B1-4CF9-8642-4843DD9C27E5}" destId="{1EBCD38C-D42D-4DDA-906D-D16E5E9FB04D}" srcOrd="0" destOrd="0" presId="urn:microsoft.com/office/officeart/2008/layout/PictureStrips"/>
    <dgm:cxn modelId="{CF5122B3-6E1D-4BA4-B632-5C7586AE192B}" type="presParOf" srcId="{19276F24-17B1-4CF9-8642-4843DD9C27E5}" destId="{9CD67B94-29CD-4074-BE9A-77C68DC13057}" srcOrd="1" destOrd="0" presId="urn:microsoft.com/office/officeart/2008/layout/PictureStrips"/>
    <dgm:cxn modelId="{455C1055-E6CD-4D51-A0E5-B35D54EAB424}" type="presParOf" srcId="{4646681C-ABA0-4D8E-8CED-F6F4BDC362E9}" destId="{7E29F072-0291-4A19-B64D-F717E0ED5A69}" srcOrd="3" destOrd="0" presId="urn:microsoft.com/office/officeart/2008/layout/PictureStrips"/>
    <dgm:cxn modelId="{1A85025E-D210-404B-9FE1-837B1D51DDCC}" type="presParOf" srcId="{4646681C-ABA0-4D8E-8CED-F6F4BDC362E9}" destId="{665FD101-6DED-4C22-849E-029760B31B59}" srcOrd="4" destOrd="0" presId="urn:microsoft.com/office/officeart/2008/layout/PictureStrips"/>
    <dgm:cxn modelId="{CDE32562-CF46-4FA8-94B9-26DBC0A914DF}" type="presParOf" srcId="{665FD101-6DED-4C22-849E-029760B31B59}" destId="{38042188-2048-40C2-B259-538809895780}" srcOrd="0" destOrd="0" presId="urn:microsoft.com/office/officeart/2008/layout/PictureStrips"/>
    <dgm:cxn modelId="{E9A59639-43E1-45D7-94E0-16877F9E6DE3}" type="presParOf" srcId="{665FD101-6DED-4C22-849E-029760B31B59}" destId="{BDF418B4-0FC4-42C3-937F-5A60A22FF75E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3426DB-65E2-4548-8458-D4ABCB358196}" type="doc">
      <dgm:prSet loTypeId="urn:microsoft.com/office/officeart/2008/layout/PictureAccentList" loCatId="list" qsTypeId="urn:microsoft.com/office/officeart/2005/8/quickstyle/3d6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448E74-45E5-46ED-8E51-D4192426CBE9}">
      <dgm:prSet phldrT="[Text]"/>
      <dgm:spPr/>
      <dgm:t>
        <a:bodyPr/>
        <a:lstStyle/>
        <a:p>
          <a:r>
            <a:rPr lang="en-US" dirty="0" err="1" smtClean="0">
              <a:solidFill>
                <a:srgbClr val="1414AC"/>
              </a:solidFill>
            </a:rPr>
            <a:t>মূল্যায়ন</a:t>
          </a:r>
          <a:r>
            <a:rPr lang="en-US" dirty="0" smtClean="0">
              <a:solidFill>
                <a:srgbClr val="1414AC"/>
              </a:solidFill>
            </a:rPr>
            <a:t> </a:t>
          </a:r>
          <a:endParaRPr lang="en-US" dirty="0">
            <a:solidFill>
              <a:srgbClr val="1414AC"/>
            </a:solidFill>
          </a:endParaRPr>
        </a:p>
      </dgm:t>
    </dgm:pt>
    <dgm:pt modelId="{081E31AA-0E9F-4A26-BB2D-CCBE6006C424}" type="parTrans" cxnId="{E94521B9-2C6D-42EF-8F5A-B98D0ABDAFB8}">
      <dgm:prSet/>
      <dgm:spPr/>
      <dgm:t>
        <a:bodyPr/>
        <a:lstStyle/>
        <a:p>
          <a:endParaRPr lang="en-US"/>
        </a:p>
      </dgm:t>
    </dgm:pt>
    <dgm:pt modelId="{1A755181-A8A4-47B5-8B23-ACA26C6CF9EE}" type="sibTrans" cxnId="{E94521B9-2C6D-42EF-8F5A-B98D0ABDAFB8}">
      <dgm:prSet/>
      <dgm:spPr/>
      <dgm:t>
        <a:bodyPr/>
        <a:lstStyle/>
        <a:p>
          <a:endParaRPr lang="en-US"/>
        </a:p>
      </dgm:t>
    </dgm:pt>
    <dgm:pt modelId="{8CE6220D-EE8A-4AD0-A5BC-73953C5095F4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যবেহ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বিশুব্ধ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হওয়ার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শর্ত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কী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কী</a:t>
          </a:r>
          <a:r>
            <a:rPr lang="en-US" dirty="0" smtClean="0">
              <a:solidFill>
                <a:srgbClr val="7030A0"/>
              </a:solidFill>
            </a:rPr>
            <a:t>?</a:t>
          </a:r>
          <a:endParaRPr lang="en-US" dirty="0">
            <a:solidFill>
              <a:srgbClr val="7030A0"/>
            </a:solidFill>
          </a:endParaRPr>
        </a:p>
      </dgm:t>
    </dgm:pt>
    <dgm:pt modelId="{6C270CF3-0A29-4C99-8A79-1F04B78E8AB4}" type="parTrans" cxnId="{FA3A5964-4AFA-4C6F-AA1F-669AAD221F56}">
      <dgm:prSet/>
      <dgm:spPr/>
      <dgm:t>
        <a:bodyPr/>
        <a:lstStyle/>
        <a:p>
          <a:endParaRPr lang="en-US"/>
        </a:p>
      </dgm:t>
    </dgm:pt>
    <dgm:pt modelId="{72FC6C34-A9BE-4DCD-B9C6-DF7AED631073}" type="sibTrans" cxnId="{FA3A5964-4AFA-4C6F-AA1F-669AAD221F56}">
      <dgm:prSet/>
      <dgm:spPr/>
      <dgm:t>
        <a:bodyPr/>
        <a:lstStyle/>
        <a:p>
          <a:endParaRPr lang="en-US"/>
        </a:p>
      </dgm:t>
    </dgm:pt>
    <dgm:pt modelId="{E6139212-AE32-417B-B048-12820FB86C86}">
      <dgm:prSet phldrT="[Text]"/>
      <dgm:spPr/>
      <dgm:t>
        <a:bodyPr/>
        <a:lstStyle/>
        <a:p>
          <a:r>
            <a:rPr lang="en-US" dirty="0" err="1" smtClean="0">
              <a:solidFill>
                <a:srgbClr val="7030A0"/>
              </a:solidFill>
            </a:rPr>
            <a:t>যবেহ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কত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প্রকার</a:t>
          </a:r>
          <a:r>
            <a:rPr lang="en-US" dirty="0" smtClean="0">
              <a:solidFill>
                <a:srgbClr val="7030A0"/>
              </a:solidFill>
            </a:rPr>
            <a:t>, </a:t>
          </a:r>
          <a:r>
            <a:rPr lang="en-US" dirty="0" err="1" smtClean="0">
              <a:solidFill>
                <a:srgbClr val="7030A0"/>
              </a:solidFill>
            </a:rPr>
            <a:t>কী</a:t>
          </a:r>
          <a:r>
            <a:rPr lang="en-US" dirty="0" smtClean="0">
              <a:solidFill>
                <a:srgbClr val="7030A0"/>
              </a:solidFill>
            </a:rPr>
            <a:t> </a:t>
          </a:r>
          <a:r>
            <a:rPr lang="en-US" dirty="0" err="1" smtClean="0">
              <a:solidFill>
                <a:srgbClr val="7030A0"/>
              </a:solidFill>
            </a:rPr>
            <a:t>কী</a:t>
          </a:r>
          <a:r>
            <a:rPr lang="en-US" dirty="0" smtClean="0">
              <a:solidFill>
                <a:srgbClr val="7030A0"/>
              </a:solidFill>
            </a:rPr>
            <a:t>? </a:t>
          </a:r>
          <a:endParaRPr lang="en-US" dirty="0">
            <a:solidFill>
              <a:srgbClr val="7030A0"/>
            </a:solidFill>
          </a:endParaRPr>
        </a:p>
      </dgm:t>
    </dgm:pt>
    <dgm:pt modelId="{E47FD220-8203-4789-8387-D3504E211BBE}" type="parTrans" cxnId="{A3BC4A03-1AF1-4B29-966C-37E18CD9720F}">
      <dgm:prSet/>
      <dgm:spPr/>
      <dgm:t>
        <a:bodyPr/>
        <a:lstStyle/>
        <a:p>
          <a:endParaRPr lang="en-US"/>
        </a:p>
      </dgm:t>
    </dgm:pt>
    <dgm:pt modelId="{1D3075ED-E146-4541-A05A-2A9C935E8CA1}" type="sibTrans" cxnId="{A3BC4A03-1AF1-4B29-966C-37E18CD9720F}">
      <dgm:prSet/>
      <dgm:spPr/>
      <dgm:t>
        <a:bodyPr/>
        <a:lstStyle/>
        <a:p>
          <a:endParaRPr lang="en-US"/>
        </a:p>
      </dgm:t>
    </dgm:pt>
    <dgm:pt modelId="{C628B1A7-F86A-4712-8B62-2DD46B058831}" type="pres">
      <dgm:prSet presAssocID="{953426DB-65E2-4548-8458-D4ABCB35819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23FC4B5-D857-4957-B3F7-43A231640CE6}" type="pres">
      <dgm:prSet presAssocID="{E3448E74-45E5-46ED-8E51-D4192426CBE9}" presName="root" presStyleCnt="0">
        <dgm:presLayoutVars>
          <dgm:chMax/>
          <dgm:chPref val="4"/>
        </dgm:presLayoutVars>
      </dgm:prSet>
      <dgm:spPr/>
    </dgm:pt>
    <dgm:pt modelId="{89AB24CE-30B5-4139-B555-0160B9CBA083}" type="pres">
      <dgm:prSet presAssocID="{E3448E74-45E5-46ED-8E51-D4192426CBE9}" presName="rootComposite" presStyleCnt="0">
        <dgm:presLayoutVars/>
      </dgm:prSet>
      <dgm:spPr/>
    </dgm:pt>
    <dgm:pt modelId="{4A9AB091-DCE5-4849-9E67-5D99E2C1B202}" type="pres">
      <dgm:prSet presAssocID="{E3448E74-45E5-46ED-8E51-D4192426CBE9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51CC64E1-712E-4941-9FD6-F07F8EA407E1}" type="pres">
      <dgm:prSet presAssocID="{E3448E74-45E5-46ED-8E51-D4192426CBE9}" presName="childShape" presStyleCnt="0">
        <dgm:presLayoutVars>
          <dgm:chMax val="0"/>
          <dgm:chPref val="0"/>
        </dgm:presLayoutVars>
      </dgm:prSet>
      <dgm:spPr/>
    </dgm:pt>
    <dgm:pt modelId="{7B249E57-9021-4A40-B352-C7D72AF2F752}" type="pres">
      <dgm:prSet presAssocID="{8CE6220D-EE8A-4AD0-A5BC-73953C5095F4}" presName="childComposite" presStyleCnt="0">
        <dgm:presLayoutVars>
          <dgm:chMax val="0"/>
          <dgm:chPref val="0"/>
        </dgm:presLayoutVars>
      </dgm:prSet>
      <dgm:spPr/>
    </dgm:pt>
    <dgm:pt modelId="{9CAA4C1C-B298-47F9-B46F-7A9DBEB75A4E}" type="pres">
      <dgm:prSet presAssocID="{8CE6220D-EE8A-4AD0-A5BC-73953C5095F4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48DA855A-8F3B-43E3-A538-2DB4F0BD3BD2}" type="pres">
      <dgm:prSet presAssocID="{8CE6220D-EE8A-4AD0-A5BC-73953C5095F4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8392C-D665-4501-8B48-40C8564FACBE}" type="pres">
      <dgm:prSet presAssocID="{E6139212-AE32-417B-B048-12820FB86C86}" presName="childComposite" presStyleCnt="0">
        <dgm:presLayoutVars>
          <dgm:chMax val="0"/>
          <dgm:chPref val="0"/>
        </dgm:presLayoutVars>
      </dgm:prSet>
      <dgm:spPr/>
    </dgm:pt>
    <dgm:pt modelId="{12464420-1120-4E8F-822F-1C8726C7804F}" type="pres">
      <dgm:prSet presAssocID="{E6139212-AE32-417B-B048-12820FB86C86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1516FB6A-04C8-4859-8930-A6329BC7C464}" type="pres">
      <dgm:prSet presAssocID="{E6139212-AE32-417B-B048-12820FB86C86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62F03C-9D06-4731-BBC6-7A37AA96E231}" type="presOf" srcId="{E3448E74-45E5-46ED-8E51-D4192426CBE9}" destId="{4A9AB091-DCE5-4849-9E67-5D99E2C1B202}" srcOrd="0" destOrd="0" presId="urn:microsoft.com/office/officeart/2008/layout/PictureAccentList"/>
    <dgm:cxn modelId="{E4E77D87-4025-4220-B821-8D9A9F3E2E56}" type="presOf" srcId="{953426DB-65E2-4548-8458-D4ABCB358196}" destId="{C628B1A7-F86A-4712-8B62-2DD46B058831}" srcOrd="0" destOrd="0" presId="urn:microsoft.com/office/officeart/2008/layout/PictureAccentList"/>
    <dgm:cxn modelId="{4FCB417B-AFAC-4429-BFBF-979D27F13084}" type="presOf" srcId="{E6139212-AE32-417B-B048-12820FB86C86}" destId="{1516FB6A-04C8-4859-8930-A6329BC7C464}" srcOrd="0" destOrd="0" presId="urn:microsoft.com/office/officeart/2008/layout/PictureAccentList"/>
    <dgm:cxn modelId="{FA3A5964-4AFA-4C6F-AA1F-669AAD221F56}" srcId="{E3448E74-45E5-46ED-8E51-D4192426CBE9}" destId="{8CE6220D-EE8A-4AD0-A5BC-73953C5095F4}" srcOrd="0" destOrd="0" parTransId="{6C270CF3-0A29-4C99-8A79-1F04B78E8AB4}" sibTransId="{72FC6C34-A9BE-4DCD-B9C6-DF7AED631073}"/>
    <dgm:cxn modelId="{A3BC4A03-1AF1-4B29-966C-37E18CD9720F}" srcId="{E3448E74-45E5-46ED-8E51-D4192426CBE9}" destId="{E6139212-AE32-417B-B048-12820FB86C86}" srcOrd="1" destOrd="0" parTransId="{E47FD220-8203-4789-8387-D3504E211BBE}" sibTransId="{1D3075ED-E146-4541-A05A-2A9C935E8CA1}"/>
    <dgm:cxn modelId="{B7A8D0FB-736F-4F4C-BC54-76BA170A2467}" type="presOf" srcId="{8CE6220D-EE8A-4AD0-A5BC-73953C5095F4}" destId="{48DA855A-8F3B-43E3-A538-2DB4F0BD3BD2}" srcOrd="0" destOrd="0" presId="urn:microsoft.com/office/officeart/2008/layout/PictureAccentList"/>
    <dgm:cxn modelId="{E94521B9-2C6D-42EF-8F5A-B98D0ABDAFB8}" srcId="{953426DB-65E2-4548-8458-D4ABCB358196}" destId="{E3448E74-45E5-46ED-8E51-D4192426CBE9}" srcOrd="0" destOrd="0" parTransId="{081E31AA-0E9F-4A26-BB2D-CCBE6006C424}" sibTransId="{1A755181-A8A4-47B5-8B23-ACA26C6CF9EE}"/>
    <dgm:cxn modelId="{8AFE89CC-8115-4DDA-B117-26B04C856AE5}" type="presParOf" srcId="{C628B1A7-F86A-4712-8B62-2DD46B058831}" destId="{C23FC4B5-D857-4957-B3F7-43A231640CE6}" srcOrd="0" destOrd="0" presId="urn:microsoft.com/office/officeart/2008/layout/PictureAccentList"/>
    <dgm:cxn modelId="{FD3A29CF-D2A2-443D-80D7-6613486AF9AF}" type="presParOf" srcId="{C23FC4B5-D857-4957-B3F7-43A231640CE6}" destId="{89AB24CE-30B5-4139-B555-0160B9CBA083}" srcOrd="0" destOrd="0" presId="urn:microsoft.com/office/officeart/2008/layout/PictureAccentList"/>
    <dgm:cxn modelId="{BD56F713-CFFA-4143-8FDA-1685BA468AFC}" type="presParOf" srcId="{89AB24CE-30B5-4139-B555-0160B9CBA083}" destId="{4A9AB091-DCE5-4849-9E67-5D99E2C1B202}" srcOrd="0" destOrd="0" presId="urn:microsoft.com/office/officeart/2008/layout/PictureAccentList"/>
    <dgm:cxn modelId="{5A0C53DD-0630-4C6F-A803-DCFAC7E79FF7}" type="presParOf" srcId="{C23FC4B5-D857-4957-B3F7-43A231640CE6}" destId="{51CC64E1-712E-4941-9FD6-F07F8EA407E1}" srcOrd="1" destOrd="0" presId="urn:microsoft.com/office/officeart/2008/layout/PictureAccentList"/>
    <dgm:cxn modelId="{D8ED36BC-9BBB-48F6-8A6B-317A68EFE788}" type="presParOf" srcId="{51CC64E1-712E-4941-9FD6-F07F8EA407E1}" destId="{7B249E57-9021-4A40-B352-C7D72AF2F752}" srcOrd="0" destOrd="0" presId="urn:microsoft.com/office/officeart/2008/layout/PictureAccentList"/>
    <dgm:cxn modelId="{A851F404-9EA9-4363-9004-F3923025D44A}" type="presParOf" srcId="{7B249E57-9021-4A40-B352-C7D72AF2F752}" destId="{9CAA4C1C-B298-47F9-B46F-7A9DBEB75A4E}" srcOrd="0" destOrd="0" presId="urn:microsoft.com/office/officeart/2008/layout/PictureAccentList"/>
    <dgm:cxn modelId="{FE3E2EEB-F236-4E52-924F-683AEB1CCD02}" type="presParOf" srcId="{7B249E57-9021-4A40-B352-C7D72AF2F752}" destId="{48DA855A-8F3B-43E3-A538-2DB4F0BD3BD2}" srcOrd="1" destOrd="0" presId="urn:microsoft.com/office/officeart/2008/layout/PictureAccentList"/>
    <dgm:cxn modelId="{6F80CAB1-319F-4A56-8E43-ADE84BEBF3A5}" type="presParOf" srcId="{51CC64E1-712E-4941-9FD6-F07F8EA407E1}" destId="{EFE8392C-D665-4501-8B48-40C8564FACBE}" srcOrd="1" destOrd="0" presId="urn:microsoft.com/office/officeart/2008/layout/PictureAccentList"/>
    <dgm:cxn modelId="{F7AEDC3B-9FEB-42EA-A05C-43C56340527C}" type="presParOf" srcId="{EFE8392C-D665-4501-8B48-40C8564FACBE}" destId="{12464420-1120-4E8F-822F-1C8726C7804F}" srcOrd="0" destOrd="0" presId="urn:microsoft.com/office/officeart/2008/layout/PictureAccentList"/>
    <dgm:cxn modelId="{EF882367-2D94-4BC5-B82A-F1BC9CB4FB50}" type="presParOf" srcId="{EFE8392C-D665-4501-8B48-40C8564FACBE}" destId="{1516FB6A-04C8-4859-8930-A6329BC7C464}" srcOrd="1" destOrd="0" presId="urn:microsoft.com/office/officeart/2008/layout/PictureAccentList"/>
  </dgm:cxnLst>
  <dgm:bg>
    <a:gradFill>
      <a:gsLst>
        <a:gs pos="0">
          <a:schemeClr val="accent1">
            <a:lumMod val="5000"/>
            <a:lumOff val="95000"/>
          </a:schemeClr>
        </a:gs>
        <a:gs pos="74000">
          <a:schemeClr val="accent1">
            <a:lumMod val="45000"/>
            <a:lumOff val="55000"/>
          </a:schemeClr>
        </a:gs>
        <a:gs pos="83000">
          <a:schemeClr val="accent1">
            <a:lumMod val="45000"/>
            <a:lumOff val="55000"/>
          </a:schemeClr>
        </a:gs>
        <a:gs pos="100000">
          <a:schemeClr val="accent1">
            <a:lumMod val="30000"/>
            <a:lumOff val="70000"/>
          </a:schemeClr>
        </a:gs>
      </a:gsLst>
      <a:lin ang="5400000" scaled="1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B4A0A-12DC-4486-AB0D-843D70074351}">
      <dsp:nvSpPr>
        <dsp:cNvPr id="0" name=""/>
        <dsp:cNvSpPr/>
      </dsp:nvSpPr>
      <dsp:spPr>
        <a:xfrm>
          <a:off x="-6038684" y="-923987"/>
          <a:ext cx="7188598" cy="7188598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75E1-4F48-45E1-BDD8-BCB17B2019BE}">
      <dsp:nvSpPr>
        <dsp:cNvPr id="0" name=""/>
        <dsp:cNvSpPr/>
      </dsp:nvSpPr>
      <dsp:spPr>
        <a:xfrm>
          <a:off x="502506" y="333682"/>
          <a:ext cx="9321518" cy="66779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006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যবেহ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এর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শাব্দিক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অর্থ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বলতে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পারবে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02506" y="333682"/>
        <a:ext cx="9321518" cy="667791"/>
      </dsp:txXfrm>
    </dsp:sp>
    <dsp:sp modelId="{7777413D-F71E-453B-A069-77DA2901B745}">
      <dsp:nvSpPr>
        <dsp:cNvPr id="0" name=""/>
        <dsp:cNvSpPr/>
      </dsp:nvSpPr>
      <dsp:spPr>
        <a:xfrm>
          <a:off x="85136" y="250208"/>
          <a:ext cx="834739" cy="834739"/>
        </a:xfrm>
        <a:prstGeom prst="ellipse">
          <a:avLst/>
        </a:prstGeom>
        <a:solidFill>
          <a:schemeClr val="dk1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</dsp:sp>
    <dsp:sp modelId="{60718083-AF7E-4EF9-B9BA-4B593B3D4EA2}">
      <dsp:nvSpPr>
        <dsp:cNvPr id="0" name=""/>
        <dsp:cNvSpPr/>
      </dsp:nvSpPr>
      <dsp:spPr>
        <a:xfrm>
          <a:off x="981025" y="1335049"/>
          <a:ext cx="8842998" cy="667791"/>
        </a:xfrm>
        <a:prstGeom prst="rect">
          <a:avLst/>
        </a:prstGeom>
        <a:gradFill rotWithShape="0">
          <a:gsLst>
            <a:gs pos="0">
              <a:schemeClr val="accent5">
                <a:hueOff val="93942"/>
                <a:satOff val="9000"/>
                <a:lumOff val="22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93942"/>
                <a:satOff val="9000"/>
                <a:lumOff val="22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93942"/>
                <a:satOff val="9000"/>
                <a:lumOff val="22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006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পারিভাষিক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অর্থ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বর্ণনা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করতে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পারবে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981025" y="1335049"/>
        <a:ext cx="8842998" cy="667791"/>
      </dsp:txXfrm>
    </dsp:sp>
    <dsp:sp modelId="{1C832CE9-A238-4888-98CA-BD4853AEC7D5}">
      <dsp:nvSpPr>
        <dsp:cNvPr id="0" name=""/>
        <dsp:cNvSpPr/>
      </dsp:nvSpPr>
      <dsp:spPr>
        <a:xfrm>
          <a:off x="563656" y="1251575"/>
          <a:ext cx="834739" cy="834739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tx1">
              <a:lumMod val="95000"/>
              <a:lumOff val="5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2D4B91A2-B19B-4A01-B2B4-EE75DA5BF406}">
      <dsp:nvSpPr>
        <dsp:cNvPr id="0" name=""/>
        <dsp:cNvSpPr/>
      </dsp:nvSpPr>
      <dsp:spPr>
        <a:xfrm>
          <a:off x="1127893" y="2336416"/>
          <a:ext cx="8696131" cy="667791"/>
        </a:xfrm>
        <a:prstGeom prst="rect">
          <a:avLst/>
        </a:prstGeom>
        <a:gradFill rotWithShape="0">
          <a:gsLst>
            <a:gs pos="0">
              <a:schemeClr val="accent5">
                <a:hueOff val="187884"/>
                <a:satOff val="18001"/>
                <a:lumOff val="441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87884"/>
                <a:satOff val="18001"/>
                <a:lumOff val="441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87884"/>
                <a:satOff val="18001"/>
                <a:lumOff val="441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006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যবেহ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এর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শর্ত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ব্যাখ্যা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করতে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পারবে</a:t>
          </a:r>
          <a:r>
            <a:rPr lang="en-US" sz="3200" kern="1200" dirty="0" smtClean="0"/>
            <a:t> </a:t>
          </a:r>
        </a:p>
      </dsp:txBody>
      <dsp:txXfrm>
        <a:off x="1127893" y="2336416"/>
        <a:ext cx="8696131" cy="667791"/>
      </dsp:txXfrm>
    </dsp:sp>
    <dsp:sp modelId="{286B5C67-DA09-43AF-9A81-676C630A336A}">
      <dsp:nvSpPr>
        <dsp:cNvPr id="0" name=""/>
        <dsp:cNvSpPr/>
      </dsp:nvSpPr>
      <dsp:spPr>
        <a:xfrm>
          <a:off x="710523" y="2252942"/>
          <a:ext cx="834739" cy="834739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1EBDB0BC-9C21-45C9-9A46-157FDE91671A}">
      <dsp:nvSpPr>
        <dsp:cNvPr id="0" name=""/>
        <dsp:cNvSpPr/>
      </dsp:nvSpPr>
      <dsp:spPr>
        <a:xfrm>
          <a:off x="981025" y="3337783"/>
          <a:ext cx="8842998" cy="667791"/>
        </a:xfrm>
        <a:prstGeom prst="rect">
          <a:avLst/>
        </a:prstGeom>
        <a:gradFill rotWithShape="0">
          <a:gsLst>
            <a:gs pos="0">
              <a:schemeClr val="accent5">
                <a:hueOff val="281825"/>
                <a:satOff val="27001"/>
                <a:lumOff val="66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281825"/>
                <a:satOff val="27001"/>
                <a:lumOff val="66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281825"/>
                <a:satOff val="27001"/>
                <a:lumOff val="66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006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যবেহ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এর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প্রকার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সনাক্ত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করতে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পারবে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981025" y="3337783"/>
        <a:ext cx="8842998" cy="667791"/>
      </dsp:txXfrm>
    </dsp:sp>
    <dsp:sp modelId="{1C0C19A4-980E-4D2E-9D44-84B09D6B318D}">
      <dsp:nvSpPr>
        <dsp:cNvPr id="0" name=""/>
        <dsp:cNvSpPr/>
      </dsp:nvSpPr>
      <dsp:spPr>
        <a:xfrm>
          <a:off x="563656" y="3254309"/>
          <a:ext cx="834739" cy="834739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rgbClr val="FFFF0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</dsp:sp>
    <dsp:sp modelId="{C17608F0-FF18-4224-A414-C837487EF25C}">
      <dsp:nvSpPr>
        <dsp:cNvPr id="0" name=""/>
        <dsp:cNvSpPr/>
      </dsp:nvSpPr>
      <dsp:spPr>
        <a:xfrm>
          <a:off x="502506" y="4339150"/>
          <a:ext cx="9321518" cy="667791"/>
        </a:xfrm>
        <a:prstGeom prst="rect">
          <a:avLst/>
        </a:prstGeom>
        <a:gradFill rotWithShape="0">
          <a:gsLst>
            <a:gs pos="0">
              <a:schemeClr val="accent5">
                <a:hueOff val="375767"/>
                <a:satOff val="36001"/>
                <a:lumOff val="88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75767"/>
                <a:satOff val="36001"/>
                <a:lumOff val="88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75767"/>
                <a:satOff val="36001"/>
                <a:lumOff val="88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0060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যবেহ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করার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সুন্নত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তরীকা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বর্ণনা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করতে</a:t>
          </a:r>
          <a:r>
            <a:rPr lang="en-US" sz="3200" kern="1200" dirty="0" smtClean="0"/>
            <a:t> </a:t>
          </a:r>
          <a:r>
            <a:rPr lang="en-US" sz="3200" kern="1200" dirty="0" err="1" smtClean="0"/>
            <a:t>পারবে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02506" y="4339150"/>
        <a:ext cx="9321518" cy="667791"/>
      </dsp:txXfrm>
    </dsp:sp>
    <dsp:sp modelId="{629658F1-A84F-4855-A233-EEF1EB6ABF93}">
      <dsp:nvSpPr>
        <dsp:cNvPr id="0" name=""/>
        <dsp:cNvSpPr/>
      </dsp:nvSpPr>
      <dsp:spPr>
        <a:xfrm>
          <a:off x="85136" y="4255676"/>
          <a:ext cx="834739" cy="834739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9E146-C91E-4A30-B9BA-20AA2BC3E128}">
      <dsp:nvSpPr>
        <dsp:cNvPr id="0" name=""/>
        <dsp:cNvSpPr/>
      </dsp:nvSpPr>
      <dsp:spPr>
        <a:xfrm rot="10800000">
          <a:off x="504191" y="1118"/>
          <a:ext cx="8281390" cy="7613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14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قطع العروق </a:t>
          </a:r>
          <a:r>
            <a:rPr lang="en-US" sz="3300" kern="1200" dirty="0" smtClean="0"/>
            <a:t> ( </a:t>
          </a:r>
          <a:r>
            <a:rPr lang="en-US" sz="3300" kern="1200" dirty="0" err="1" smtClean="0"/>
            <a:t>রগ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কেটে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দেয়া</a:t>
          </a:r>
          <a:r>
            <a:rPr lang="en-US" sz="3300" kern="1200" dirty="0" smtClean="0"/>
            <a:t> ) </a:t>
          </a:r>
          <a:endParaRPr lang="en-US" sz="3300" kern="1200" dirty="0"/>
        </a:p>
      </dsp:txBody>
      <dsp:txXfrm rot="10800000">
        <a:off x="694517" y="1118"/>
        <a:ext cx="8091064" cy="761303"/>
      </dsp:txXfrm>
    </dsp:sp>
    <dsp:sp modelId="{1BF04124-76A9-48C9-8516-3DE3B38E7DF1}">
      <dsp:nvSpPr>
        <dsp:cNvPr id="0" name=""/>
        <dsp:cNvSpPr/>
      </dsp:nvSpPr>
      <dsp:spPr>
        <a:xfrm>
          <a:off x="651319" y="0"/>
          <a:ext cx="761303" cy="7613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9CBC5-68D7-419E-B29B-5AF42701584A}">
      <dsp:nvSpPr>
        <dsp:cNvPr id="0" name=""/>
        <dsp:cNvSpPr/>
      </dsp:nvSpPr>
      <dsp:spPr>
        <a:xfrm rot="10800000">
          <a:off x="529396" y="989676"/>
          <a:ext cx="8230980" cy="7613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14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إجراء الدم </a:t>
          </a:r>
          <a:r>
            <a:rPr lang="en-US" sz="3300" kern="1200" dirty="0" smtClean="0"/>
            <a:t>( </a:t>
          </a:r>
          <a:r>
            <a:rPr lang="en-US" sz="3300" kern="1200" dirty="0" err="1" smtClean="0"/>
            <a:t>রক্ত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প্রবাহিত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করা</a:t>
          </a:r>
          <a:r>
            <a:rPr lang="en-US" sz="3300" kern="1200" dirty="0" smtClean="0"/>
            <a:t> )</a:t>
          </a:r>
          <a:r>
            <a:rPr lang="ar-SA" sz="3300" kern="1200" dirty="0" smtClean="0"/>
            <a:t> </a:t>
          </a:r>
          <a:endParaRPr lang="en-US" sz="3300" kern="1200" dirty="0"/>
        </a:p>
      </dsp:txBody>
      <dsp:txXfrm rot="10800000">
        <a:off x="719722" y="989676"/>
        <a:ext cx="8040654" cy="761303"/>
      </dsp:txXfrm>
    </dsp:sp>
    <dsp:sp modelId="{4CD489AF-63D3-4ED0-86BD-F7EF1C6C078A}">
      <dsp:nvSpPr>
        <dsp:cNvPr id="0" name=""/>
        <dsp:cNvSpPr/>
      </dsp:nvSpPr>
      <dsp:spPr>
        <a:xfrm>
          <a:off x="638217" y="976574"/>
          <a:ext cx="761303" cy="7613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B0E22-E6BB-4791-94C5-B78F4563B8B8}">
      <dsp:nvSpPr>
        <dsp:cNvPr id="0" name=""/>
        <dsp:cNvSpPr/>
      </dsp:nvSpPr>
      <dsp:spPr>
        <a:xfrm rot="10800000">
          <a:off x="516793" y="1978234"/>
          <a:ext cx="8256185" cy="7613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14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الشق </a:t>
          </a:r>
          <a:r>
            <a:rPr lang="en-US" sz="3300" kern="1200" dirty="0" smtClean="0"/>
            <a:t>( </a:t>
          </a:r>
          <a:r>
            <a:rPr lang="en-US" sz="3300" kern="1200" dirty="0" err="1" smtClean="0"/>
            <a:t>বিদীর্ণ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করা</a:t>
          </a:r>
          <a:r>
            <a:rPr lang="en-US" sz="3300" kern="1200" dirty="0" smtClean="0"/>
            <a:t> )</a:t>
          </a:r>
          <a:endParaRPr lang="en-US" sz="3300" kern="1200" dirty="0"/>
        </a:p>
      </dsp:txBody>
      <dsp:txXfrm rot="10800000">
        <a:off x="707119" y="1978234"/>
        <a:ext cx="8065859" cy="761303"/>
      </dsp:txXfrm>
    </dsp:sp>
    <dsp:sp modelId="{D9663793-7BFB-4692-A4F9-2163C23DE397}">
      <dsp:nvSpPr>
        <dsp:cNvPr id="0" name=""/>
        <dsp:cNvSpPr/>
      </dsp:nvSpPr>
      <dsp:spPr>
        <a:xfrm>
          <a:off x="651319" y="1965132"/>
          <a:ext cx="761303" cy="76130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9E1671-A8B7-4945-94A1-E9B7BFACCF1B}">
      <dsp:nvSpPr>
        <dsp:cNvPr id="0" name=""/>
        <dsp:cNvSpPr/>
      </dsp:nvSpPr>
      <dsp:spPr>
        <a:xfrm rot="10800000">
          <a:off x="516793" y="2966792"/>
          <a:ext cx="8256185" cy="7613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14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إرهاق الحيوان </a:t>
          </a:r>
          <a:r>
            <a:rPr lang="en-US" sz="3300" kern="1200" dirty="0" smtClean="0"/>
            <a:t>( </a:t>
          </a:r>
          <a:r>
            <a:rPr lang="en-US" sz="3300" kern="1200" dirty="0" err="1" smtClean="0"/>
            <a:t>প্রাণী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বধ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করা</a:t>
          </a:r>
          <a:r>
            <a:rPr lang="en-US" sz="3300" kern="1200" dirty="0" smtClean="0"/>
            <a:t> )</a:t>
          </a:r>
          <a:endParaRPr lang="en-US" sz="3300" kern="1200" dirty="0"/>
        </a:p>
      </dsp:txBody>
      <dsp:txXfrm rot="10800000">
        <a:off x="707119" y="2966792"/>
        <a:ext cx="8065859" cy="761303"/>
      </dsp:txXfrm>
    </dsp:sp>
    <dsp:sp modelId="{B198B23A-154A-4F3A-8EA2-62D0EEABEB25}">
      <dsp:nvSpPr>
        <dsp:cNvPr id="0" name=""/>
        <dsp:cNvSpPr/>
      </dsp:nvSpPr>
      <dsp:spPr>
        <a:xfrm>
          <a:off x="658551" y="2953690"/>
          <a:ext cx="761303" cy="7613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AC5850-0BEF-4DDB-8107-68B2302CAF9A}">
      <dsp:nvSpPr>
        <dsp:cNvPr id="0" name=""/>
        <dsp:cNvSpPr/>
      </dsp:nvSpPr>
      <dsp:spPr>
        <a:xfrm rot="10800000">
          <a:off x="541998" y="3955350"/>
          <a:ext cx="8205775" cy="761303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5714" tIns="125730" rIns="234696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 الجهد</a:t>
          </a:r>
          <a:r>
            <a:rPr lang="en-US" sz="3300" kern="1200" dirty="0" smtClean="0"/>
            <a:t>( </a:t>
          </a:r>
          <a:r>
            <a:rPr lang="en-US" sz="3300" kern="1200" dirty="0" err="1" smtClean="0"/>
            <a:t>চেষ্টা</a:t>
          </a:r>
          <a:r>
            <a:rPr lang="en-US" sz="3300" kern="1200" dirty="0" smtClean="0"/>
            <a:t> </a:t>
          </a:r>
          <a:r>
            <a:rPr lang="en-US" sz="3300" kern="1200" dirty="0" err="1" smtClean="0"/>
            <a:t>করা</a:t>
          </a:r>
          <a:r>
            <a:rPr lang="en-US" sz="3300" kern="1200" dirty="0" smtClean="0"/>
            <a:t> )</a:t>
          </a:r>
          <a:r>
            <a:rPr lang="ar-SA" sz="3300" kern="1200" dirty="0" smtClean="0"/>
            <a:t> </a:t>
          </a:r>
          <a:endParaRPr lang="en-US" sz="3300" kern="1200" dirty="0"/>
        </a:p>
      </dsp:txBody>
      <dsp:txXfrm rot="10800000">
        <a:off x="732324" y="3955350"/>
        <a:ext cx="8015449" cy="761303"/>
      </dsp:txXfrm>
    </dsp:sp>
    <dsp:sp modelId="{95DADECB-7809-4951-9B28-CBC996EB789C}">
      <dsp:nvSpPr>
        <dsp:cNvPr id="0" name=""/>
        <dsp:cNvSpPr/>
      </dsp:nvSpPr>
      <dsp:spPr>
        <a:xfrm>
          <a:off x="651319" y="3955350"/>
          <a:ext cx="761303" cy="76130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5F675-45B6-49B8-9DDD-AE20CE3209F0}">
      <dsp:nvSpPr>
        <dsp:cNvPr id="0" name=""/>
        <dsp:cNvSpPr/>
      </dsp:nvSpPr>
      <dsp:spPr>
        <a:xfrm>
          <a:off x="0" y="532240"/>
          <a:ext cx="11224591" cy="1520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</a:t>
          </a:r>
          <a:r>
            <a:rPr lang="en-US" sz="65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65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এর</a:t>
          </a:r>
          <a:r>
            <a:rPr lang="en-US" sz="65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65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শর্ত</a:t>
          </a:r>
          <a:r>
            <a:rPr lang="en-US" sz="65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sz="6500" kern="1200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sp:txBody>
      <dsp:txXfrm>
        <a:off x="44539" y="576779"/>
        <a:ext cx="11135513" cy="1431609"/>
      </dsp:txXfrm>
    </dsp:sp>
    <dsp:sp modelId="{C01091B6-CFB1-404F-9304-7B92ABFCBBA7}">
      <dsp:nvSpPr>
        <dsp:cNvPr id="0" name=""/>
        <dsp:cNvSpPr/>
      </dsp:nvSpPr>
      <dsp:spPr>
        <a:xfrm>
          <a:off x="0" y="2326651"/>
          <a:ext cx="1520687" cy="15206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DCC36E-E4FE-4F80-9136-CD99EA0FD20C}">
      <dsp:nvSpPr>
        <dsp:cNvPr id="0" name=""/>
        <dsp:cNvSpPr/>
      </dsp:nvSpPr>
      <dsp:spPr>
        <a:xfrm>
          <a:off x="1611928" y="2326651"/>
          <a:ext cx="9612663" cy="152068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যবেহকারী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ব্যক্তি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মুসলিম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হওয়া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sz="4600" kern="1200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sp:txBody>
      <dsp:txXfrm>
        <a:off x="1686175" y="2400898"/>
        <a:ext cx="9464169" cy="1372193"/>
      </dsp:txXfrm>
    </dsp:sp>
    <dsp:sp modelId="{A5E62FEA-48A7-4941-9B41-4DDAE537C3B4}">
      <dsp:nvSpPr>
        <dsp:cNvPr id="0" name=""/>
        <dsp:cNvSpPr/>
      </dsp:nvSpPr>
      <dsp:spPr>
        <a:xfrm>
          <a:off x="0" y="4029820"/>
          <a:ext cx="1520687" cy="1520687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9E4B80-F2CB-4130-B2D5-DF3F3E7E18DA}">
      <dsp:nvSpPr>
        <dsp:cNvPr id="0" name=""/>
        <dsp:cNvSpPr/>
      </dsp:nvSpPr>
      <dsp:spPr>
        <a:xfrm>
          <a:off x="1611928" y="4029820"/>
          <a:ext cx="9612663" cy="1520687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বিসমিল্লাহ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বলে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যবেহ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r>
            <a:rPr lang="en-US" sz="4600" kern="1200" dirty="0" err="1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করা</a:t>
          </a:r>
          <a:r>
            <a:rPr lang="en-US" sz="4600" kern="1200" dirty="0" smtClean="0">
              <a:ln>
                <a:solidFill>
                  <a:srgbClr val="FFFF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rPr>
            <a:t> </a:t>
          </a:r>
          <a:endParaRPr lang="en-US" sz="4600" kern="1200" dirty="0">
            <a:ln>
              <a:solidFill>
                <a:srgbClr val="FFFF00"/>
              </a:solidFill>
            </a:ln>
            <a:effectLst>
              <a:reflection blurRad="6350" stA="55000" endA="50" endPos="85000" dist="29997" dir="5400000" sy="-100000" algn="bl" rotWithShape="0"/>
            </a:effectLst>
          </a:endParaRPr>
        </a:p>
      </dsp:txBody>
      <dsp:txXfrm>
        <a:off x="1686175" y="4104067"/>
        <a:ext cx="9464169" cy="1372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ED3EC6-C64B-47DC-A2DB-1AF708B64A16}">
      <dsp:nvSpPr>
        <dsp:cNvPr id="0" name=""/>
        <dsp:cNvSpPr/>
      </dsp:nvSpPr>
      <dsp:spPr>
        <a:xfrm>
          <a:off x="235156" y="1159234"/>
          <a:ext cx="5601302" cy="9779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609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smtClean="0"/>
            <a:t>الحلقوم</a:t>
          </a:r>
          <a:r>
            <a:rPr lang="en-US" sz="4100" kern="1200" smtClean="0"/>
            <a:t>(খাদ্যনালী)</a:t>
          </a:r>
          <a:endParaRPr lang="en-US" sz="4100" kern="1200" dirty="0"/>
        </a:p>
      </dsp:txBody>
      <dsp:txXfrm>
        <a:off x="235156" y="1159234"/>
        <a:ext cx="5601302" cy="977987"/>
      </dsp:txXfrm>
    </dsp:sp>
    <dsp:sp modelId="{6F8C3248-28A6-48F8-9732-AEC26DCE96F9}">
      <dsp:nvSpPr>
        <dsp:cNvPr id="0" name=""/>
        <dsp:cNvSpPr/>
      </dsp:nvSpPr>
      <dsp:spPr>
        <a:xfrm>
          <a:off x="0" y="505649"/>
          <a:ext cx="1225285" cy="21585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7000" r="-107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CD38C-D42D-4DDA-906D-D16E5E9FB04D}">
      <dsp:nvSpPr>
        <dsp:cNvPr id="0" name=""/>
        <dsp:cNvSpPr/>
      </dsp:nvSpPr>
      <dsp:spPr>
        <a:xfrm>
          <a:off x="6310633" y="1159234"/>
          <a:ext cx="5601302" cy="97798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609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smtClean="0"/>
            <a:t>المري</a:t>
          </a:r>
          <a:r>
            <a:rPr lang="en-US" sz="4100" kern="1200" smtClean="0"/>
            <a:t>(শ্বাসনালী) </a:t>
          </a:r>
          <a:endParaRPr lang="en-US" sz="4100" kern="1200" dirty="0"/>
        </a:p>
      </dsp:txBody>
      <dsp:txXfrm>
        <a:off x="6310633" y="1159234"/>
        <a:ext cx="5601302" cy="977987"/>
      </dsp:txXfrm>
    </dsp:sp>
    <dsp:sp modelId="{9CD67B94-29CD-4074-BE9A-77C68DC13057}">
      <dsp:nvSpPr>
        <dsp:cNvPr id="0" name=""/>
        <dsp:cNvSpPr/>
      </dsp:nvSpPr>
      <dsp:spPr>
        <a:xfrm>
          <a:off x="6077245" y="520187"/>
          <a:ext cx="1225285" cy="18379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42188-2048-40C2-B259-538809895780}">
      <dsp:nvSpPr>
        <dsp:cNvPr id="0" name=""/>
        <dsp:cNvSpPr/>
      </dsp:nvSpPr>
      <dsp:spPr>
        <a:xfrm>
          <a:off x="3272894" y="3370490"/>
          <a:ext cx="5601302" cy="9526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extrusionH="3810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5609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smtClean="0"/>
            <a:t>الودجان</a:t>
          </a:r>
          <a:r>
            <a:rPr lang="en-US" sz="4100" kern="1200" smtClean="0"/>
            <a:t>(দুটি শাহরগ) </a:t>
          </a:r>
          <a:endParaRPr lang="en-US" sz="4100" kern="1200" dirty="0"/>
        </a:p>
      </dsp:txBody>
      <dsp:txXfrm>
        <a:off x="3272894" y="3370490"/>
        <a:ext cx="5601302" cy="952624"/>
      </dsp:txXfrm>
    </dsp:sp>
    <dsp:sp modelId="{BDF418B4-0FC4-42C3-937F-5A60A22FF75E}">
      <dsp:nvSpPr>
        <dsp:cNvPr id="0" name=""/>
        <dsp:cNvSpPr/>
      </dsp:nvSpPr>
      <dsp:spPr>
        <a:xfrm>
          <a:off x="3039507" y="2718762"/>
          <a:ext cx="1225285" cy="18379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4000" r="-84000"/>
          </a:stretch>
        </a:blipFill>
        <a:ln>
          <a:noFill/>
        </a:ln>
        <a:effectLst/>
        <a:sp3d z="5715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AB091-DCE5-4849-9E67-5D99E2C1B202}">
      <dsp:nvSpPr>
        <dsp:cNvPr id="0" name=""/>
        <dsp:cNvSpPr/>
      </dsp:nvSpPr>
      <dsp:spPr>
        <a:xfrm>
          <a:off x="0" y="530527"/>
          <a:ext cx="11183814" cy="15157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solidFill>
                <a:srgbClr val="1414AC"/>
              </a:solidFill>
            </a:rPr>
            <a:t>মূল্যায়ন</a:t>
          </a:r>
          <a:r>
            <a:rPr lang="en-US" sz="6500" kern="1200" dirty="0" smtClean="0">
              <a:solidFill>
                <a:srgbClr val="1414AC"/>
              </a:solidFill>
            </a:rPr>
            <a:t> </a:t>
          </a:r>
          <a:endParaRPr lang="en-US" sz="6500" kern="1200" dirty="0">
            <a:solidFill>
              <a:srgbClr val="1414AC"/>
            </a:solidFill>
          </a:endParaRPr>
        </a:p>
      </dsp:txBody>
      <dsp:txXfrm>
        <a:off x="44396" y="574923"/>
        <a:ext cx="11095022" cy="1427001"/>
      </dsp:txXfrm>
    </dsp:sp>
    <dsp:sp modelId="{9CAA4C1C-B298-47F9-B46F-7A9DBEB75A4E}">
      <dsp:nvSpPr>
        <dsp:cNvPr id="0" name=""/>
        <dsp:cNvSpPr/>
      </dsp:nvSpPr>
      <dsp:spPr>
        <a:xfrm>
          <a:off x="0" y="2319164"/>
          <a:ext cx="1515793" cy="151579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DA855A-8F3B-43E3-A538-2DB4F0BD3BD2}">
      <dsp:nvSpPr>
        <dsp:cNvPr id="0" name=""/>
        <dsp:cNvSpPr/>
      </dsp:nvSpPr>
      <dsp:spPr>
        <a:xfrm>
          <a:off x="1606741" y="2319164"/>
          <a:ext cx="9577073" cy="1515793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>
              <a:solidFill>
                <a:srgbClr val="7030A0"/>
              </a:solidFill>
            </a:rPr>
            <a:t>যবেহ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বিশুব্ধ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হওয়ার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শর্ত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কী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কী</a:t>
          </a:r>
          <a:r>
            <a:rPr lang="en-US" sz="4600" kern="1200" dirty="0" smtClean="0">
              <a:solidFill>
                <a:srgbClr val="7030A0"/>
              </a:solidFill>
            </a:rPr>
            <a:t>?</a:t>
          </a:r>
          <a:endParaRPr lang="en-US" sz="4600" kern="1200" dirty="0">
            <a:solidFill>
              <a:srgbClr val="7030A0"/>
            </a:solidFill>
          </a:endParaRPr>
        </a:p>
      </dsp:txBody>
      <dsp:txXfrm>
        <a:off x="1680749" y="2393172"/>
        <a:ext cx="9429057" cy="1367777"/>
      </dsp:txXfrm>
    </dsp:sp>
    <dsp:sp modelId="{12464420-1120-4E8F-822F-1C8726C7804F}">
      <dsp:nvSpPr>
        <dsp:cNvPr id="0" name=""/>
        <dsp:cNvSpPr/>
      </dsp:nvSpPr>
      <dsp:spPr>
        <a:xfrm>
          <a:off x="0" y="4016852"/>
          <a:ext cx="1515793" cy="1515793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16FB6A-04C8-4859-8930-A6329BC7C464}">
      <dsp:nvSpPr>
        <dsp:cNvPr id="0" name=""/>
        <dsp:cNvSpPr/>
      </dsp:nvSpPr>
      <dsp:spPr>
        <a:xfrm>
          <a:off x="1606741" y="4016852"/>
          <a:ext cx="9577073" cy="1515793"/>
        </a:xfrm>
        <a:prstGeom prst="roundRect">
          <a:avLst>
            <a:gd name="adj" fmla="val 16670"/>
          </a:avLst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7152" tIns="327152" rIns="327152" bIns="327152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>
              <a:solidFill>
                <a:srgbClr val="7030A0"/>
              </a:solidFill>
            </a:rPr>
            <a:t>যবেহ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কত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প্রকার</a:t>
          </a:r>
          <a:r>
            <a:rPr lang="en-US" sz="4600" kern="1200" dirty="0" smtClean="0">
              <a:solidFill>
                <a:srgbClr val="7030A0"/>
              </a:solidFill>
            </a:rPr>
            <a:t>, </a:t>
          </a:r>
          <a:r>
            <a:rPr lang="en-US" sz="4600" kern="1200" dirty="0" err="1" smtClean="0">
              <a:solidFill>
                <a:srgbClr val="7030A0"/>
              </a:solidFill>
            </a:rPr>
            <a:t>কী</a:t>
          </a:r>
          <a:r>
            <a:rPr lang="en-US" sz="4600" kern="1200" dirty="0" smtClean="0">
              <a:solidFill>
                <a:srgbClr val="7030A0"/>
              </a:solidFill>
            </a:rPr>
            <a:t> </a:t>
          </a:r>
          <a:r>
            <a:rPr lang="en-US" sz="4600" kern="1200" dirty="0" err="1" smtClean="0">
              <a:solidFill>
                <a:srgbClr val="7030A0"/>
              </a:solidFill>
            </a:rPr>
            <a:t>কী</a:t>
          </a:r>
          <a:r>
            <a:rPr lang="en-US" sz="4600" kern="1200" dirty="0" smtClean="0">
              <a:solidFill>
                <a:srgbClr val="7030A0"/>
              </a:solidFill>
            </a:rPr>
            <a:t>? </a:t>
          </a:r>
          <a:endParaRPr lang="en-US" sz="4600" kern="1200" dirty="0">
            <a:solidFill>
              <a:srgbClr val="7030A0"/>
            </a:solidFill>
          </a:endParaRPr>
        </a:p>
      </dsp:txBody>
      <dsp:txXfrm>
        <a:off x="1680749" y="4090860"/>
        <a:ext cx="9429057" cy="1367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7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9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1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2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8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2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D28E-4286-43F1-8366-39049F123ACF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99B7-5F50-454A-B0F2-DB4219F08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9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77" y="424343"/>
            <a:ext cx="10846191" cy="601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31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8486" y="671936"/>
            <a:ext cx="638754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perspectiveRigh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যবেহ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এর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</a:t>
            </a:r>
            <a:r>
              <a:rPr lang="en-US" sz="4400" dirty="0" err="1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প্রকার</a:t>
            </a:r>
            <a:r>
              <a:rPr lang="en-US" sz="4400" dirty="0" smtClean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</a:rPr>
              <a:t> </a:t>
            </a:r>
            <a:endParaRPr lang="en-US" sz="4400" dirty="0">
              <a:ln>
                <a:solidFill>
                  <a:srgbClr val="00206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2186608" y="2392424"/>
            <a:ext cx="7951304" cy="927652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যবেহ</a:t>
            </a:r>
            <a:r>
              <a:rPr lang="en-US" sz="4000" dirty="0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সাধারণত</a:t>
            </a:r>
            <a:r>
              <a:rPr lang="en-US" sz="4000" dirty="0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দু</a:t>
            </a:r>
            <a:r>
              <a:rPr lang="en-US" sz="4000" dirty="0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প্রকার</a:t>
            </a:r>
            <a:r>
              <a:rPr lang="en-US" sz="4000" dirty="0" smtClean="0">
                <a:ln>
                  <a:solidFill>
                    <a:srgbClr val="BA062D"/>
                  </a:solidFill>
                </a:ln>
                <a:solidFill>
                  <a:srgbClr val="00CC00"/>
                </a:solidFill>
                <a:effectLst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</a:rPr>
              <a:t> </a:t>
            </a:r>
            <a:endParaRPr lang="en-US" sz="4000" dirty="0">
              <a:ln>
                <a:solidFill>
                  <a:srgbClr val="BA062D"/>
                </a:solidFill>
              </a:ln>
              <a:solidFill>
                <a:srgbClr val="00CC00"/>
              </a:solidFill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4035" y="4452730"/>
            <a:ext cx="10376451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০১- </a:t>
            </a:r>
            <a:r>
              <a:rPr lang="ar-SA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ذبح إختياري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( </a:t>
            </a:r>
            <a:r>
              <a:rPr lang="en-US" sz="4800" dirty="0" err="1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স্বাভাবিক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জবাই</a:t>
            </a:r>
            <a:r>
              <a:rPr lang="en-US" sz="4800" dirty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)</a:t>
            </a:r>
            <a:r>
              <a:rPr lang="ar-SA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০২- </a:t>
            </a:r>
            <a:r>
              <a:rPr lang="ar-SA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ذبح إضطراري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( </a:t>
            </a:r>
            <a:r>
              <a:rPr lang="en-US" sz="4800" dirty="0" err="1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জরুরী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মুহূর্তে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4800" dirty="0" err="1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জবাই</a:t>
            </a:r>
            <a:r>
              <a:rPr lang="en-US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) </a:t>
            </a:r>
            <a:r>
              <a:rPr lang="ar-SA" sz="4800" dirty="0" smtClean="0">
                <a:ln>
                  <a:solidFill>
                    <a:srgbClr val="FF9900"/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en-US" sz="4800" dirty="0">
              <a:ln>
                <a:solidFill>
                  <a:srgbClr val="FF9900"/>
                </a:solidFill>
              </a:ln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8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1842052" y="450574"/>
            <a:ext cx="8242852" cy="1351722"/>
          </a:xfrm>
          <a:prstGeom prst="flowChartOffpageConnector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Inverted">
              <a:avLst/>
            </a:prstTxWarp>
          </a:bodyPr>
          <a:lstStyle/>
          <a:p>
            <a:pPr algn="ctr"/>
            <a:r>
              <a:rPr lang="en-US" sz="4000" dirty="0" err="1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যে</a:t>
            </a:r>
            <a:r>
              <a:rPr lang="en-US" sz="4000" dirty="0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dirty="0" err="1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চারটি</a:t>
            </a:r>
            <a:r>
              <a:rPr lang="en-US" sz="4000" dirty="0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dirty="0" err="1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রগ</a:t>
            </a:r>
            <a:r>
              <a:rPr lang="en-US" sz="4000" dirty="0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dirty="0" err="1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কাটা</a:t>
            </a:r>
            <a:r>
              <a:rPr lang="en-US" sz="4000" dirty="0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4000" dirty="0" err="1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আবশ্যক</a:t>
            </a:r>
            <a:r>
              <a:rPr lang="en-US" sz="4000" dirty="0" smtClean="0">
                <a:ln w="0"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endParaRPr lang="en-US" sz="4000" dirty="0">
              <a:ln w="0">
                <a:solidFill>
                  <a:srgbClr val="0066FF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41798435"/>
              </p:ext>
            </p:extLst>
          </p:nvPr>
        </p:nvGraphicFramePr>
        <p:xfrm>
          <a:off x="172278" y="1802296"/>
          <a:ext cx="11913705" cy="4916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66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UpDiag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1589649" y="185530"/>
            <a:ext cx="9087729" cy="127221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</a:rPr>
              <a:t>যবেহ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করার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সুন্নত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তরীকা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330" y="1656522"/>
            <a:ext cx="11370365" cy="5016758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অস্ত্র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যবেহ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ধারালো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হতে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, </a:t>
            </a:r>
            <a:r>
              <a:rPr lang="en-US" sz="4000" dirty="0" err="1" smtClean="0"/>
              <a:t>যাতে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রক্ত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প্রবাহিত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পারে</a:t>
            </a:r>
            <a:r>
              <a:rPr lang="en-US" sz="4000" dirty="0" smtClean="0"/>
              <a:t>, </a:t>
            </a:r>
            <a:r>
              <a:rPr lang="en-US" sz="4000" dirty="0" err="1" smtClean="0"/>
              <a:t>প্রাণীর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কম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রগ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ভালোভাবে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কেটে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। </a:t>
            </a:r>
            <a:r>
              <a:rPr lang="en-US" sz="4000" dirty="0" err="1" smtClean="0"/>
              <a:t>যেমন-ছুরি</a:t>
            </a:r>
            <a:r>
              <a:rPr lang="en-US" sz="4000" dirty="0" smtClean="0"/>
              <a:t>, </a:t>
            </a:r>
            <a:r>
              <a:rPr lang="en-US" sz="4000" dirty="0" err="1" smtClean="0"/>
              <a:t>তরবারি</a:t>
            </a:r>
            <a:r>
              <a:rPr lang="en-US" sz="4000" dirty="0" smtClean="0"/>
              <a:t>, </a:t>
            </a:r>
            <a:r>
              <a:rPr lang="en-US" sz="4000" dirty="0" err="1" smtClean="0"/>
              <a:t>কাঁচ</a:t>
            </a:r>
            <a:r>
              <a:rPr lang="en-US" sz="4000" dirty="0" smtClean="0"/>
              <a:t>, </a:t>
            </a:r>
            <a:r>
              <a:rPr lang="en-US" sz="4000" dirty="0" err="1" smtClean="0"/>
              <a:t>বাশের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চটি</a:t>
            </a:r>
            <a:r>
              <a:rPr lang="en-US" sz="4000" dirty="0"/>
              <a:t> </a:t>
            </a:r>
            <a:r>
              <a:rPr lang="en-US" sz="4000" dirty="0" smtClean="0"/>
              <a:t>। </a:t>
            </a:r>
            <a:r>
              <a:rPr lang="en-US" sz="4000" dirty="0" err="1" smtClean="0"/>
              <a:t>দাঁত</a:t>
            </a:r>
            <a:r>
              <a:rPr lang="en-US" sz="4000" dirty="0" smtClean="0"/>
              <a:t> 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নখ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জায়েয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। </a:t>
            </a:r>
            <a:r>
              <a:rPr lang="en-US" sz="4000" dirty="0" err="1" smtClean="0"/>
              <a:t>বিসমিল্লাহ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গলদেশে</a:t>
            </a:r>
            <a:r>
              <a:rPr lang="en-US" sz="4000" dirty="0" smtClean="0"/>
              <a:t> </a:t>
            </a:r>
            <a:r>
              <a:rPr lang="en-US" sz="4000" dirty="0" err="1" smtClean="0"/>
              <a:t>ছুরি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চালাতে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। </a:t>
            </a:r>
            <a:r>
              <a:rPr lang="en-US" sz="4000" dirty="0" err="1" smtClean="0"/>
              <a:t>উটের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বেলায়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নহর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বুকে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ছুরি</a:t>
            </a:r>
            <a:r>
              <a:rPr lang="en-US" sz="4000" dirty="0" smtClean="0"/>
              <a:t> </a:t>
            </a:r>
            <a:r>
              <a:rPr lang="en-US" sz="4000" dirty="0" err="1" smtClean="0"/>
              <a:t>চালানো</a:t>
            </a:r>
            <a:r>
              <a:rPr lang="en-US" sz="4000" dirty="0" smtClean="0"/>
              <a:t> </a:t>
            </a:r>
            <a:r>
              <a:rPr lang="en-US" sz="4000" dirty="0" err="1" smtClean="0"/>
              <a:t>উত্তম</a:t>
            </a:r>
            <a:r>
              <a:rPr lang="en-US" sz="4000" dirty="0" smtClean="0"/>
              <a:t> । </a:t>
            </a:r>
            <a:r>
              <a:rPr lang="en-US" sz="4000" dirty="0" err="1" smtClean="0"/>
              <a:t>হলকুম</a:t>
            </a:r>
            <a:r>
              <a:rPr lang="en-US" sz="4000" dirty="0" smtClean="0"/>
              <a:t>, </a:t>
            </a:r>
            <a:r>
              <a:rPr lang="en-US" sz="4000" dirty="0" err="1" smtClean="0"/>
              <a:t>শ্বাসনালী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মোটা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রগ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দুটির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একটি</a:t>
            </a:r>
            <a:r>
              <a:rPr lang="en-US" sz="4000" dirty="0" smtClean="0"/>
              <a:t> । </a:t>
            </a:r>
            <a:r>
              <a:rPr lang="en-US" sz="4000" dirty="0" err="1" smtClean="0"/>
              <a:t>তিনটি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রগ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কাটা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গেলে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যবাই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যাবে</a:t>
            </a:r>
            <a:r>
              <a:rPr lang="en-US" sz="4000" dirty="0" smtClean="0"/>
              <a:t> </a:t>
            </a:r>
            <a:r>
              <a:rPr lang="en-US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263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36100" y="323557"/>
            <a:ext cx="6485206" cy="1406769"/>
          </a:xfrm>
          <a:prstGeom prst="beve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5400" dirty="0" err="1" smtClean="0">
                <a:ln>
                  <a:solidFill>
                    <a:srgbClr val="FFFF00"/>
                  </a:solidFill>
                </a:ln>
                <a:solidFill>
                  <a:srgbClr val="BA062D"/>
                </a:solidFill>
              </a:rPr>
              <a:t>দলীয়</a:t>
            </a:r>
            <a:r>
              <a:rPr lang="en-US" sz="5400" dirty="0" smtClean="0">
                <a:ln>
                  <a:solidFill>
                    <a:srgbClr val="FFFF00"/>
                  </a:solidFill>
                </a:ln>
                <a:solidFill>
                  <a:srgbClr val="BA062D"/>
                </a:solidFill>
              </a:rPr>
              <a:t> </a:t>
            </a:r>
            <a:r>
              <a:rPr lang="en-US" sz="5400" dirty="0" err="1" smtClean="0">
                <a:ln>
                  <a:solidFill>
                    <a:srgbClr val="FFFF00"/>
                  </a:solidFill>
                </a:ln>
                <a:solidFill>
                  <a:srgbClr val="BA062D"/>
                </a:solidFill>
              </a:rPr>
              <a:t>কাজ</a:t>
            </a:r>
            <a:r>
              <a:rPr lang="en-US" sz="5400" dirty="0" smtClean="0">
                <a:ln>
                  <a:solidFill>
                    <a:srgbClr val="FFFF00"/>
                  </a:solidFill>
                </a:ln>
                <a:solidFill>
                  <a:srgbClr val="BA062D"/>
                </a:solidFill>
              </a:rPr>
              <a:t> </a:t>
            </a:r>
            <a:endParaRPr lang="en-US" sz="5400" dirty="0">
              <a:ln>
                <a:solidFill>
                  <a:srgbClr val="FFFF00"/>
                </a:solidFill>
              </a:ln>
              <a:solidFill>
                <a:srgbClr val="BA062D"/>
              </a:solidFill>
            </a:endParaRPr>
          </a:p>
        </p:txBody>
      </p:sp>
      <p:sp>
        <p:nvSpPr>
          <p:cNvPr id="3" name="Flowchart: Multidocument 2"/>
          <p:cNvSpPr/>
          <p:nvPr/>
        </p:nvSpPr>
        <p:spPr>
          <a:xfrm>
            <a:off x="436100" y="2187526"/>
            <a:ext cx="10353822" cy="4346917"/>
          </a:xfrm>
          <a:prstGeom prst="flowChartMultidocumen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</a:bodyPr>
          <a:lstStyle/>
          <a:p>
            <a:pPr algn="ctr"/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যবেহ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এর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পারিভাষিক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অর্থ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খাতায়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 </a:t>
            </a:r>
            <a:r>
              <a:rPr lang="en-US" sz="7200" dirty="0" err="1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লিখ</a:t>
            </a:r>
            <a:r>
              <a:rPr lang="en-US" sz="7200" dirty="0" smtClean="0">
                <a:ln>
                  <a:solidFill>
                    <a:srgbClr val="FF0000"/>
                  </a:solidFill>
                </a:ln>
                <a:solidFill>
                  <a:srgbClr val="0066FF"/>
                </a:solidFill>
              </a:rPr>
              <a:t>। </a:t>
            </a:r>
            <a:endParaRPr lang="en-US" sz="7200" dirty="0">
              <a:ln>
                <a:solidFill>
                  <a:srgbClr val="FF0000"/>
                </a:solidFill>
              </a:ln>
              <a:solidFill>
                <a:srgbClr val="0066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9840" y="323557"/>
            <a:ext cx="3810074" cy="18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5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CC33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4056573"/>
              </p:ext>
            </p:extLst>
          </p:nvPr>
        </p:nvGraphicFramePr>
        <p:xfrm>
          <a:off x="478302" y="365760"/>
          <a:ext cx="11183815" cy="606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64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1378226" y="490330"/>
            <a:ext cx="9660835" cy="1219200"/>
          </a:xfrm>
          <a:prstGeom prst="flowChartOffpageConnector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বাড়ীর</a:t>
            </a:r>
            <a:r>
              <a:rPr lang="en-US" sz="4000" dirty="0" smtClean="0">
                <a:ln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কাজ</a:t>
            </a:r>
            <a:r>
              <a:rPr lang="en-US" sz="4000" dirty="0" smtClean="0">
                <a:ln>
                  <a:solidFill>
                    <a:srgbClr val="0066FF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4000" dirty="0">
              <a:ln>
                <a:solidFill>
                  <a:srgbClr val="0066FF"/>
                </a:solidFill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26" y="2743200"/>
            <a:ext cx="4678018" cy="38431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67061" y="3141270"/>
            <a:ext cx="457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সুরা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মায়িদার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</a:p>
          <a:p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৩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নাম্বার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আয়াত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অর্থসহ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ব্যাখ্যা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</a:p>
          <a:p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পড়ে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 </a:t>
            </a:r>
            <a:r>
              <a:rPr lang="en-US" sz="4800" dirty="0" err="1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আসবে</a:t>
            </a:r>
            <a:r>
              <a:rPr lang="en-US" sz="4800" dirty="0" smtClean="0">
                <a:ln>
                  <a:solidFill>
                    <a:srgbClr val="FF0000"/>
                  </a:solidFill>
                </a:ln>
                <a:solidFill>
                  <a:srgbClr val="00CC00"/>
                </a:solidFill>
                <a:effectLst>
                  <a:reflection blurRad="6350" stA="55000" endA="50" endPos="85000" dir="5400000" sy="-100000" algn="bl" rotWithShape="0"/>
                </a:effectLst>
              </a:rPr>
              <a:t>।</a:t>
            </a:r>
            <a:endParaRPr lang="en-US" sz="4800" dirty="0">
              <a:ln>
                <a:solidFill>
                  <a:srgbClr val="FF0000"/>
                </a:solidFill>
              </a:ln>
              <a:solidFill>
                <a:srgbClr val="00CC00"/>
              </a:solidFill>
              <a:effectLst>
                <a:reflection blurRad="6350" stA="55000" endA="50" endPos="85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6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436099" y="422032"/>
            <a:ext cx="11296356" cy="5922498"/>
          </a:xfrm>
          <a:prstGeom prst="bevel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</a:gradFill>
          <a:ln>
            <a:solidFill>
              <a:srgbClr val="1414AC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dirty="0" err="1" smtClean="0">
                <a:ln>
                  <a:solidFill>
                    <a:srgbClr val="FF0000"/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reflection blurRad="6350" stA="55000" endA="50" endPos="85000" dist="29997" dir="5400000" sy="-100000" algn="bl" rotWithShape="0"/>
                </a:effectLst>
              </a:rPr>
              <a:t>ধন্যবাদ</a:t>
            </a:r>
            <a:r>
              <a:rPr lang="en-US" sz="20000" dirty="0" smtClean="0">
                <a:ln>
                  <a:solidFill>
                    <a:srgbClr val="FF0000"/>
                  </a:solidFill>
                </a:ln>
                <a:effectLst>
                  <a:reflection blurRad="6350" stA="55000" endA="50" endPos="85000" dist="29997" dir="5400000" sy="-100000" algn="bl" rotWithShape="0"/>
                </a:effectLst>
              </a:rPr>
              <a:t> </a:t>
            </a:r>
            <a:endParaRPr lang="en-US" sz="20000" dirty="0">
              <a:ln>
                <a:solidFill>
                  <a:srgbClr val="FF0000"/>
                </a:solidFill>
              </a:ln>
              <a:effectLst>
                <a:reflection blurRad="6350" stA="55000" endA="50" endPos="85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029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1" y="267285"/>
            <a:ext cx="11437033" cy="6274190"/>
          </a:xfrm>
          <a:prstGeom prst="roundRect">
            <a:avLst>
              <a:gd name="adj" fmla="val 14649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Flowchart: Terminator 7"/>
          <p:cNvSpPr/>
          <p:nvPr/>
        </p:nvSpPr>
        <p:spPr>
          <a:xfrm>
            <a:off x="1007165" y="267285"/>
            <a:ext cx="10045148" cy="627419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স্বাগতম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445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7200" b="1" dirty="0" err="1" smtClean="0">
                <a:solidFill>
                  <a:srgbClr val="00B050"/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শিক্ষক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err="1" smtClean="0"/>
              <a:t>ইমদাদুল</a:t>
            </a:r>
            <a:r>
              <a:rPr lang="en-US" dirty="0" smtClean="0"/>
              <a:t> </a:t>
            </a:r>
            <a:r>
              <a:rPr lang="en-US" dirty="0" err="1" smtClean="0"/>
              <a:t>হক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সহকারী</a:t>
            </a:r>
            <a:r>
              <a:rPr lang="en-US" dirty="0" smtClean="0"/>
              <a:t> </a:t>
            </a:r>
            <a:r>
              <a:rPr lang="en-US" dirty="0" err="1" smtClean="0"/>
              <a:t>মৌলভী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দাউদপুর</a:t>
            </a:r>
            <a:r>
              <a:rPr lang="en-US" dirty="0" smtClean="0"/>
              <a:t> </a:t>
            </a:r>
            <a:r>
              <a:rPr lang="en-US" dirty="0" err="1" smtClean="0"/>
              <a:t>বানাইল</a:t>
            </a:r>
            <a:r>
              <a:rPr lang="en-US" dirty="0" smtClean="0"/>
              <a:t> </a:t>
            </a:r>
            <a:r>
              <a:rPr lang="en-US" dirty="0" err="1" smtClean="0"/>
              <a:t>আলিম</a:t>
            </a:r>
            <a:r>
              <a:rPr lang="en-US" dirty="0" smtClean="0"/>
              <a:t> </a:t>
            </a:r>
            <a:r>
              <a:rPr lang="en-US" dirty="0" err="1" smtClean="0"/>
              <a:t>মাদরাসা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বানাইল,তাড়াইল,কিশোরগঞ্জ</a:t>
            </a:r>
            <a:r>
              <a:rPr lang="en-US" dirty="0" smtClean="0"/>
              <a:t> ।</a:t>
            </a:r>
          </a:p>
          <a:p>
            <a:r>
              <a:rPr lang="en-US" dirty="0" smtClean="0"/>
              <a:t>মোবাইল-০১৯১২১৭৮২৭৮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পাঠ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পরিচিতি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err="1" smtClean="0"/>
              <a:t>শ্রেণীঃ</a:t>
            </a:r>
            <a:r>
              <a:rPr lang="en-US" dirty="0" smtClean="0"/>
              <a:t>- </a:t>
            </a:r>
            <a:r>
              <a:rPr lang="en-US" dirty="0" err="1" smtClean="0"/>
              <a:t>অষ্টম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বিষয়ঃ</a:t>
            </a:r>
            <a:r>
              <a:rPr lang="en-US" dirty="0" smtClean="0"/>
              <a:t>- </a:t>
            </a:r>
            <a:r>
              <a:rPr lang="en-US" dirty="0" err="1" smtClean="0"/>
              <a:t>আকাইদ</a:t>
            </a:r>
            <a:r>
              <a:rPr lang="en-US" dirty="0" smtClean="0"/>
              <a:t> ও </a:t>
            </a:r>
            <a:r>
              <a:rPr lang="en-US" dirty="0" err="1" smtClean="0"/>
              <a:t>ফিকহ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অধ্যায়ঃ</a:t>
            </a:r>
            <a:r>
              <a:rPr lang="en-US" dirty="0" smtClean="0"/>
              <a:t>- </a:t>
            </a:r>
            <a:r>
              <a:rPr lang="en-US" dirty="0" err="1" smtClean="0"/>
              <a:t>ষষ্ট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পাঠঃ</a:t>
            </a:r>
            <a:r>
              <a:rPr lang="en-US" dirty="0" smtClean="0"/>
              <a:t>-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সময়ঃ</a:t>
            </a:r>
            <a:r>
              <a:rPr lang="en-US" dirty="0" smtClean="0"/>
              <a:t>- ৩৫ </a:t>
            </a:r>
            <a:r>
              <a:rPr lang="en-US" dirty="0" err="1" smtClean="0"/>
              <a:t>মিনিট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তারিখঃ</a:t>
            </a:r>
            <a:r>
              <a:rPr lang="en-US" dirty="0" smtClean="0"/>
              <a:t>- ১০/০৬/২০২১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5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5" grpId="0" build="p" animBg="1"/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156" y="1444487"/>
            <a:ext cx="3537084" cy="259742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8" y="1444487"/>
            <a:ext cx="3306006" cy="24516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232" y="1457739"/>
            <a:ext cx="3840438" cy="24516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58" y="4041913"/>
            <a:ext cx="3250513" cy="26239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156" y="4041913"/>
            <a:ext cx="3426587" cy="2623930"/>
          </a:xfrm>
          <a:prstGeom prst="ellipse">
            <a:avLst/>
          </a:prstGeom>
          <a:noFill/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240" y="4041913"/>
            <a:ext cx="4039430" cy="23456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0" name="Flowchart: Terminator 9"/>
          <p:cNvSpPr/>
          <p:nvPr/>
        </p:nvSpPr>
        <p:spPr>
          <a:xfrm>
            <a:off x="954156" y="3008243"/>
            <a:ext cx="1934817" cy="768627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উট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20139" y="2908852"/>
            <a:ext cx="1696278" cy="8680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গরু</a:t>
            </a:r>
            <a:r>
              <a:rPr lang="en-US" dirty="0" smtClean="0">
                <a:solidFill>
                  <a:srgbClr val="BA062D"/>
                </a:solidFill>
              </a:rPr>
              <a:t> </a:t>
            </a:r>
            <a:endParaRPr lang="en-US" dirty="0">
              <a:solidFill>
                <a:srgbClr val="BA062D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21210" y="2908852"/>
            <a:ext cx="1858825" cy="9872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মহিষ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7884" y="5645425"/>
            <a:ext cx="2240446" cy="10204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</a:rPr>
              <a:t>ছাগল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64765" y="5506278"/>
            <a:ext cx="2451651" cy="113306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ভেড়া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</a:rPr>
              <a:t>দুম্ভা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Flowchart: Terminator 14"/>
          <p:cNvSpPr/>
          <p:nvPr/>
        </p:nvSpPr>
        <p:spPr>
          <a:xfrm>
            <a:off x="7977809" y="5645426"/>
            <a:ext cx="3207026" cy="987286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গরু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যবাই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দৃশ্য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Round Same Side Corner Rectangle 1"/>
          <p:cNvSpPr/>
          <p:nvPr/>
        </p:nvSpPr>
        <p:spPr>
          <a:xfrm>
            <a:off x="2888973" y="218660"/>
            <a:ext cx="6149009" cy="1086679"/>
          </a:xfrm>
          <a:prstGeom prst="round2SameRect">
            <a:avLst>
              <a:gd name="adj1" fmla="val 43496"/>
              <a:gd name="adj2" fmla="val 0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এসো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আমরা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ছবি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দেখি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</a:rPr>
              <a:t> 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5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95131" y="119271"/>
            <a:ext cx="10681252" cy="425394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আজকের</a:t>
            </a:r>
            <a:r>
              <a:rPr lang="en-US" sz="6000" dirty="0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পাঠ</a:t>
            </a:r>
            <a:r>
              <a:rPr lang="en-US" sz="6000" dirty="0" smtClean="0">
                <a:solidFill>
                  <a:srgbClr val="00B0F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6000" dirty="0">
              <a:solidFill>
                <a:srgbClr val="00B0F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Cube 3"/>
          <p:cNvSpPr/>
          <p:nvPr/>
        </p:nvSpPr>
        <p:spPr>
          <a:xfrm>
            <a:off x="1470992" y="2796210"/>
            <a:ext cx="9329530" cy="3631096"/>
          </a:xfrm>
          <a:prstGeom prst="cube">
            <a:avLst>
              <a:gd name="adj" fmla="val 20745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</a:rPr>
              <a:t>যবেহ</a:t>
            </a:r>
            <a:r>
              <a:rPr lang="en-US" sz="8000" dirty="0" smtClean="0">
                <a:solidFill>
                  <a:schemeClr val="tx1"/>
                </a:solidFill>
              </a:rPr>
              <a:t> / </a:t>
            </a:r>
            <a:r>
              <a:rPr lang="en-US" sz="8000" dirty="0" err="1" smtClean="0">
                <a:solidFill>
                  <a:schemeClr val="tx1"/>
                </a:solidFill>
              </a:rPr>
              <a:t>জবাই</a:t>
            </a:r>
            <a:r>
              <a:rPr lang="en-US" sz="8000" dirty="0" smtClean="0">
                <a:solidFill>
                  <a:schemeClr val="tx1"/>
                </a:solidFill>
              </a:rPr>
              <a:t> 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203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769705" y="251792"/>
            <a:ext cx="6652592" cy="1033670"/>
          </a:xfrm>
          <a:prstGeom prst="rightArrow">
            <a:avLst>
              <a:gd name="adj1" fmla="val 78986"/>
              <a:gd name="adj2" fmla="val 61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এ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পাঠ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শেষে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তোমরা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……  </a:t>
            </a:r>
            <a:endParaRPr lang="en-US" sz="40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42185057"/>
              </p:ext>
            </p:extLst>
          </p:nvPr>
        </p:nvGraphicFramePr>
        <p:xfrm>
          <a:off x="1046922" y="1285464"/>
          <a:ext cx="9899374" cy="5340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995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139" y="397565"/>
            <a:ext cx="7089913" cy="707886"/>
          </a:xfrm>
          <a:prstGeom prst="rect">
            <a:avLst/>
          </a:prstGeom>
          <a:noFill/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যবেহ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এর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শাব্দিক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অর্থ</a:t>
            </a:r>
            <a:r>
              <a:rPr lang="en-US" sz="4000" dirty="0" smtClean="0">
                <a:ln>
                  <a:solidFill>
                    <a:srgbClr val="FF0000"/>
                  </a:solidFill>
                </a:ln>
                <a:solidFill>
                  <a:srgbClr val="00B0F0"/>
                </a:solidFill>
              </a:rPr>
              <a:t> 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3" name="Pentagon 2"/>
          <p:cNvSpPr/>
          <p:nvPr/>
        </p:nvSpPr>
        <p:spPr>
          <a:xfrm>
            <a:off x="1166192" y="1105451"/>
            <a:ext cx="10124660" cy="948635"/>
          </a:xfrm>
          <a:prstGeom prst="homePlat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 الذبح</a:t>
            </a:r>
            <a:r>
              <a:rPr lang="en-US" sz="3600" dirty="0" err="1" smtClean="0">
                <a:solidFill>
                  <a:srgbClr val="FFFF00"/>
                </a:solidFill>
              </a:rPr>
              <a:t>থেকে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যবেহ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শব্দটি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আরবি</a:t>
            </a:r>
            <a:r>
              <a:rPr lang="en-US" sz="3600" dirty="0" smtClean="0">
                <a:solidFill>
                  <a:srgbClr val="FFFF00"/>
                </a:solidFill>
              </a:rPr>
              <a:t> ,</a:t>
            </a:r>
            <a:r>
              <a:rPr lang="en-US" sz="3600" dirty="0" err="1" smtClean="0">
                <a:solidFill>
                  <a:srgbClr val="FFFF00"/>
                </a:solidFill>
              </a:rPr>
              <a:t>এর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শাব্দিক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অর্থ</a:t>
            </a:r>
            <a:r>
              <a:rPr lang="en-US" sz="36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21434916"/>
              </p:ext>
            </p:extLst>
          </p:nvPr>
        </p:nvGraphicFramePr>
        <p:xfrm>
          <a:off x="1431235" y="1948070"/>
          <a:ext cx="9289773" cy="4717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08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96209" y="503582"/>
            <a:ext cx="6771861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পারিভাষিক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অর্থ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8" name="Snip Same Side Corner Rectangle 7"/>
          <p:cNvSpPr/>
          <p:nvPr/>
        </p:nvSpPr>
        <p:spPr>
          <a:xfrm>
            <a:off x="702364" y="1762540"/>
            <a:ext cx="10694505" cy="4770782"/>
          </a:xfrm>
          <a:prstGeom prst="snip2SameRect">
            <a:avLst>
              <a:gd name="adj1" fmla="val 6111"/>
              <a:gd name="adj2" fmla="val 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শরিয়তের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পরিভাষায়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যবেহ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বলা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হয়</a:t>
            </a:r>
            <a:r>
              <a:rPr lang="en-US" sz="4800" dirty="0" smtClean="0">
                <a:solidFill>
                  <a:schemeClr val="tx1"/>
                </a:solidFill>
              </a:rPr>
              <a:t>- </a:t>
            </a:r>
            <a:endParaRPr lang="ar-SA" sz="4800" dirty="0" smtClean="0">
              <a:solidFill>
                <a:schemeClr val="tx1"/>
              </a:solidFill>
            </a:endParaRPr>
          </a:p>
          <a:p>
            <a:pPr algn="ctr"/>
            <a:r>
              <a:rPr lang="ar-SA" sz="4800" dirty="0" smtClean="0"/>
              <a:t>أن يقطع العروق الأربعة من الحيوان مع التسمية </a:t>
            </a:r>
            <a:endParaRPr lang="en-US" sz="4800" dirty="0" smtClean="0"/>
          </a:p>
          <a:p>
            <a:pPr algn="ctr"/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অর্থা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ৎ-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বিসমিল্লাহ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প্রাণীর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চারটি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রগ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কেটে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দেয়াকে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যবেহ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বলে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3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4884689"/>
              </p:ext>
            </p:extLst>
          </p:nvPr>
        </p:nvGraphicFramePr>
        <p:xfrm>
          <a:off x="477078" y="318052"/>
          <a:ext cx="11224592" cy="6082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62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327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65</cp:revision>
  <dcterms:created xsi:type="dcterms:W3CDTF">2021-06-10T08:58:23Z</dcterms:created>
  <dcterms:modified xsi:type="dcterms:W3CDTF">2021-06-11T15:07:46Z</dcterms:modified>
</cp:coreProperties>
</file>