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8" r:id="rId8"/>
    <p:sldId id="265" r:id="rId9"/>
    <p:sldId id="266" r:id="rId10"/>
    <p:sldId id="267" r:id="rId11"/>
    <p:sldId id="261" r:id="rId12"/>
    <p:sldId id="274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5" autoAdjust="0"/>
  </p:normalViewPr>
  <p:slideViewPr>
    <p:cSldViewPr snapToGrid="0">
      <p:cViewPr varScale="1">
        <p:scale>
          <a:sx n="81" d="100"/>
          <a:sy n="81" d="100"/>
        </p:scale>
        <p:origin x="54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16AA-CD41-469A-A640-27628A415F0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991E-C3A7-4EBC-86C5-79DD9BC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0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16AA-CD41-469A-A640-27628A415F0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991E-C3A7-4EBC-86C5-79DD9BC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3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16AA-CD41-469A-A640-27628A415F0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991E-C3A7-4EBC-86C5-79DD9BC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8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16AA-CD41-469A-A640-27628A415F0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991E-C3A7-4EBC-86C5-79DD9BC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6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16AA-CD41-469A-A640-27628A415F0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991E-C3A7-4EBC-86C5-79DD9BC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3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16AA-CD41-469A-A640-27628A415F0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991E-C3A7-4EBC-86C5-79DD9BC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3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16AA-CD41-469A-A640-27628A415F0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991E-C3A7-4EBC-86C5-79DD9BC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5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16AA-CD41-469A-A640-27628A415F0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991E-C3A7-4EBC-86C5-79DD9BC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4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16AA-CD41-469A-A640-27628A415F0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991E-C3A7-4EBC-86C5-79DD9BC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7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16AA-CD41-469A-A640-27628A415F0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991E-C3A7-4EBC-86C5-79DD9BC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5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716AA-CD41-469A-A640-27628A415F0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1991E-C3A7-4EBC-86C5-79DD9BC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0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716AA-CD41-469A-A640-27628A415F00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1991E-C3A7-4EBC-86C5-79DD9BC79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9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0411" y="0"/>
            <a:ext cx="7521679" cy="1488102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bn-BD" b="1" dirty="0" smtClean="0">
                <a:solidFill>
                  <a:srgbClr val="002060"/>
                </a:solidFill>
              </a:rPr>
              <a:t>স্বাগতম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9662" y="3509963"/>
            <a:ext cx="5134707" cy="334803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15" y="1584826"/>
            <a:ext cx="8839200" cy="527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2" y="0"/>
            <a:ext cx="12207214" cy="68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2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6650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1077" y="1289538"/>
            <a:ext cx="53340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কারনঃ</a:t>
            </a:r>
          </a:p>
          <a:p>
            <a:r>
              <a:rPr lang="bn-BD" sz="2400" dirty="0" smtClean="0">
                <a:solidFill>
                  <a:srgbClr val="FF0000"/>
                </a:solidFill>
              </a:rPr>
              <a:t>মহানবি (সঃ) বিভিন্ন কারনে মক্কা থেকে মদিনায় হিজরত করেন ৷মহানবি(সঃ) মক্কার মানুষের দ্বারা ইসলাম প্রচারে যখন বাধাগ্রস্থ হয় তখন হিজরত করতে বাধ্য হয় ।বিভিন্ন কারন নিচে তুলে ধরা হলঃ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0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949569" y="2426677"/>
            <a:ext cx="3481754" cy="1219200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7030A0"/>
                </a:solidFill>
              </a:rPr>
              <a:t>কারণ</a:t>
            </a:r>
            <a:endParaRPr lang="en-US" sz="48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5662" y="584598"/>
            <a:ext cx="3552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০১। </a:t>
            </a:r>
            <a:r>
              <a:rPr lang="en-US" dirty="0" err="1">
                <a:solidFill>
                  <a:srgbClr val="FF0000"/>
                </a:solidFill>
              </a:rPr>
              <a:t>ঐতিহাসিক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কারন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2552" y="1063603"/>
            <a:ext cx="229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০২।আল্লাহর </a:t>
            </a:r>
            <a:r>
              <a:rPr lang="en-US" dirty="0" err="1">
                <a:solidFill>
                  <a:srgbClr val="FF0000"/>
                </a:solidFill>
              </a:rPr>
              <a:t>আদেশ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লাভ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72552" y="184667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০৩।ভ</a:t>
            </a:r>
            <a:r>
              <a:rPr lang="bn-BD" dirty="0">
                <a:solidFill>
                  <a:srgbClr val="FF0000"/>
                </a:solidFill>
              </a:rPr>
              <a:t>ৌ</a:t>
            </a:r>
            <a:r>
              <a:rPr lang="en-US" dirty="0" err="1">
                <a:solidFill>
                  <a:srgbClr val="FF0000"/>
                </a:solidFill>
              </a:rPr>
              <a:t>গোলিক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কারন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25662" y="2255612"/>
            <a:ext cx="2473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০৪</a:t>
            </a:r>
            <a:r>
              <a:rPr lang="bn-BD" dirty="0" smtClean="0">
                <a:solidFill>
                  <a:srgbClr val="FF0000"/>
                </a:solidFill>
              </a:rPr>
              <a:t>।</a:t>
            </a:r>
            <a:r>
              <a:rPr lang="en-US" dirty="0" err="1" smtClean="0">
                <a:solidFill>
                  <a:srgbClr val="FF0000"/>
                </a:solidFill>
              </a:rPr>
              <a:t>আপনজনকে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হারানো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25660" y="2918261"/>
            <a:ext cx="2274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০৫।মক্কাবাসির </a:t>
            </a:r>
            <a:r>
              <a:rPr lang="en-US" dirty="0" err="1">
                <a:solidFill>
                  <a:srgbClr val="FF0000"/>
                </a:solidFill>
              </a:rPr>
              <a:t>অত্যাচার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26015" y="3593044"/>
            <a:ext cx="2672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০৬।ইসলাম </a:t>
            </a:r>
            <a:r>
              <a:rPr lang="en-US" dirty="0" err="1">
                <a:solidFill>
                  <a:srgbClr val="FF0000"/>
                </a:solidFill>
              </a:rPr>
              <a:t>প্রচারে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বাধা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7044" y="4094315"/>
            <a:ext cx="2801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০৭।মদিনাবাসির </a:t>
            </a:r>
            <a:r>
              <a:rPr lang="en-US" dirty="0" err="1">
                <a:solidFill>
                  <a:srgbClr val="FF0000"/>
                </a:solidFill>
              </a:rPr>
              <a:t>আমন্ত্রন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96707" y="4527153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০৮।মদিনার </a:t>
            </a:r>
            <a:r>
              <a:rPr lang="en-US" dirty="0" err="1">
                <a:solidFill>
                  <a:srgbClr val="FF0000"/>
                </a:solidFill>
              </a:rPr>
              <a:t>ঐতিহাসিক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গুরুত্ব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6015" y="5236990"/>
            <a:ext cx="229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০৯।ইসলাম </a:t>
            </a:r>
            <a:r>
              <a:rPr lang="en-US" dirty="0" err="1">
                <a:solidFill>
                  <a:srgbClr val="FF0000"/>
                </a:solidFill>
              </a:rPr>
              <a:t>প্রচারের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জন্য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5660" y="6019040"/>
            <a:ext cx="2227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১০।আকাবার শপথ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81046" y="1125415"/>
            <a:ext cx="4888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হিজরতের পথ পরিক্রমা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8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418492"/>
            <a:ext cx="8932985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b="1" i="1" u="sng" dirty="0" smtClean="0">
                <a:solidFill>
                  <a:srgbClr val="00B050"/>
                </a:solidFill>
              </a:rPr>
              <a:t>হিজরতের গুরুত্ব ও ফলাফলঃ</a:t>
            </a:r>
          </a:p>
          <a:p>
            <a:r>
              <a:rPr lang="bn-BD" sz="2400" dirty="0" smtClean="0">
                <a:solidFill>
                  <a:srgbClr val="00B050"/>
                </a:solidFill>
              </a:rPr>
              <a:t>হিজরতের গুরুত্ব ও ফলাফল ছিল  সুদূরপ্রসারি। হিজরতের ফলে ইসলাম প্রচারের পথ প্রসস্থ হয় ।মহানবি(সঃ) এর মর্যাদা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bn-BD" sz="2400" dirty="0" smtClean="0">
                <a:solidFill>
                  <a:srgbClr val="00B050"/>
                </a:solidFill>
              </a:rPr>
              <a:t>বহুগুনে বৃদ্ধি পায় ।যা ইসলামের ইতিহাসে  গুরুত্বপুর্ন ফলাফল বহন করে ।নিম্নে তা তুলেধরা হল ।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644770" y="2063262"/>
            <a:ext cx="5146430" cy="1746738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7030A0"/>
                </a:solidFill>
              </a:rPr>
              <a:t>গুরুত্ব ও ফলাফল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6615" y="1324708"/>
            <a:ext cx="2403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০১।মদিনার মর্যাদা বৃদ্ধি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6615" y="1694040"/>
            <a:ext cx="186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০২।ব্যবসা ব্যানিজের প্রসার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1077" y="2520462"/>
            <a:ext cx="162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০৩। ইসলামের প্রচার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1076" y="3534507"/>
            <a:ext cx="1934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০৪।আনসার ও মোহাযেরের মধ্য ভ্রতৃত্ব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27630" y="4771292"/>
            <a:ext cx="1805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B050"/>
                </a:solidFill>
              </a:rPr>
              <a:t>০৫। হিজরি সাল গননা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9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8338" y="738554"/>
            <a:ext cx="280181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মূল্যায়ন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18338" y="1887415"/>
            <a:ext cx="26372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bn-BD" dirty="0" smtClean="0"/>
              <a:t>০১। হিজরত কাকে বলে 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18338" y="2849879"/>
            <a:ext cx="35052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০২হিজরতের কারনসমূহ কী 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18338" y="3660186"/>
            <a:ext cx="282526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০৩।হিজরতের গুরুত্ব ও ফলাফল কী?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2438400" y="996463"/>
            <a:ext cx="7995137" cy="4114800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rgbClr val="FFFF00"/>
                </a:solidFill>
              </a:rPr>
              <a:t>সবাইকে ধন্যবাদ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1877" y="1219200"/>
            <a:ext cx="7479323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পরিচিতি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2274277" y="3411415"/>
            <a:ext cx="4466492" cy="184665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শিক্ষক পরিচিতি </a:t>
            </a:r>
          </a:p>
          <a:p>
            <a:r>
              <a:rPr lang="bn-BD" dirty="0" smtClean="0"/>
              <a:t>নামঃমোঃ এরশাদ হোসেন</a:t>
            </a:r>
          </a:p>
          <a:p>
            <a:r>
              <a:rPr lang="bn-BD" dirty="0" smtClean="0"/>
              <a:t>পদবিঃপ্রভাষক</a:t>
            </a:r>
          </a:p>
          <a:p>
            <a:r>
              <a:rPr lang="bn-BD" dirty="0" smtClean="0"/>
              <a:t>তিলকপুর ডিগ্রী কলেজ </a:t>
            </a:r>
          </a:p>
          <a:p>
            <a:r>
              <a:rPr lang="bn-BD" dirty="0" smtClean="0"/>
              <a:t>তিলকপুর,আক্কেলপু্‌র, জয়পুরহাট </a:t>
            </a:r>
          </a:p>
          <a:p>
            <a:endParaRPr lang="en-US" dirty="0"/>
          </a:p>
        </p:txBody>
      </p:sp>
      <p:sp>
        <p:nvSpPr>
          <p:cNvPr id="7" name="Flowchart: Sort 6"/>
          <p:cNvSpPr/>
          <p:nvPr/>
        </p:nvSpPr>
        <p:spPr>
          <a:xfrm>
            <a:off x="6916616" y="2211361"/>
            <a:ext cx="328245" cy="3692769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760677" y="3575538"/>
            <a:ext cx="3704492" cy="184665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পাঠ পরিচিতি </a:t>
            </a:r>
          </a:p>
          <a:p>
            <a:r>
              <a:rPr lang="bn-BD" dirty="0" smtClean="0"/>
              <a:t>বিষয়ঃইসলামের ইতিহাস ও সংস্কৃতি -১ম পত্র</a:t>
            </a:r>
          </a:p>
          <a:p>
            <a:r>
              <a:rPr lang="bn-BD" dirty="0" smtClean="0"/>
              <a:t>অধ্যায়ঃ(২য়)হযরত মোহাম্মদ (সঃ)</a:t>
            </a:r>
          </a:p>
          <a:p>
            <a:r>
              <a:rPr lang="bn-BD" dirty="0" smtClean="0"/>
              <a:t>তারিখঃ০৬/০৬/২১খ্রি</a:t>
            </a:r>
          </a:p>
          <a:p>
            <a:r>
              <a:rPr lang="bn-BD" dirty="0" smtClean="0"/>
              <a:t>সময়ঃ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079" y="196645"/>
            <a:ext cx="8804031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হিজরত কী,এর কারন,গুরুত্ব ও ফলাফল আলোচনা কর ?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79" y="1578529"/>
            <a:ext cx="8804031" cy="495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0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3231" y="750277"/>
            <a:ext cx="8042031" cy="20005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u="sng" dirty="0" smtClean="0"/>
              <a:t>হিজরত কীঃ</a:t>
            </a:r>
          </a:p>
          <a:p>
            <a:r>
              <a:rPr lang="bn-BD" sz="2800" dirty="0" smtClean="0"/>
              <a:t>হিজরত মানে দেশ ত্যাগ করা ৷ মহানবি (সঃ)ইসলাম প্রাচারের জন্য মক্কা থেকে মদিনায় গমন করেন তাকে ইসলামে হিজরত বলে৷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524" y="2750824"/>
            <a:ext cx="8979876" cy="51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0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4769" y="2110154"/>
            <a:ext cx="35872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হিজরতের পেক্ষাপট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6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8492" y="1324708"/>
            <a:ext cx="896815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পাঠ সংশ্লিষ্ঠ বিভিন্ন ছবি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57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33" y="0"/>
            <a:ext cx="5775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3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4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1"/>
            <a:ext cx="13250018" cy="77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1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240</Words>
  <Application>Microsoft Office PowerPoint</Application>
  <PresentationFormat>Widescreen</PresentationFormat>
  <Paragraphs>44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Vrinda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Windows User</dc:creator>
  <cp:lastModifiedBy>Windows User</cp:lastModifiedBy>
  <cp:revision>97</cp:revision>
  <dcterms:created xsi:type="dcterms:W3CDTF">2021-06-06T08:02:09Z</dcterms:created>
  <dcterms:modified xsi:type="dcterms:W3CDTF">2021-06-09T10:18:08Z</dcterms:modified>
</cp:coreProperties>
</file>