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95283-416D-46EF-A412-550C62F21519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FD44-699E-4183-88F8-CBD110F2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16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45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3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40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30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1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52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69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46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35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13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67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08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58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FAEB-E926-4BA6-8B7D-2C5DCCA4344E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F79C-5420-430C-8B82-ADB2186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FAEB-E926-4BA6-8B7D-2C5DCCA4344E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F79C-5420-430C-8B82-ADB2186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2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FAEB-E926-4BA6-8B7D-2C5DCCA4344E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F79C-5420-430C-8B82-ADB2186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9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FAEB-E926-4BA6-8B7D-2C5DCCA4344E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F79C-5420-430C-8B82-ADB2186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8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FAEB-E926-4BA6-8B7D-2C5DCCA4344E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F79C-5420-430C-8B82-ADB2186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7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FAEB-E926-4BA6-8B7D-2C5DCCA4344E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F79C-5420-430C-8B82-ADB2186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FAEB-E926-4BA6-8B7D-2C5DCCA4344E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F79C-5420-430C-8B82-ADB2186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1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FAEB-E926-4BA6-8B7D-2C5DCCA4344E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F79C-5420-430C-8B82-ADB2186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2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FAEB-E926-4BA6-8B7D-2C5DCCA4344E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F79C-5420-430C-8B82-ADB2186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5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FAEB-E926-4BA6-8B7D-2C5DCCA4344E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F79C-5420-430C-8B82-ADB2186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8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FAEB-E926-4BA6-8B7D-2C5DCCA4344E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F79C-5420-430C-8B82-ADB2186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5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6FAEB-E926-4BA6-8B7D-2C5DCCA4344E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1F79C-5420-430C-8B82-ADB2186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6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228601"/>
            <a:ext cx="79248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>
                <a:ln w="19050">
                  <a:solidFill>
                    <a:srgbClr val="4E5B6F">
                      <a:tint val="1000"/>
                    </a:srgbClr>
                  </a:solidFill>
                  <a:prstDash val="solid"/>
                </a:ln>
                <a:solidFill>
                  <a:srgbClr val="FEB80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8000" b="1" dirty="0">
                <a:ln w="19050">
                  <a:solidFill>
                    <a:srgbClr val="4E5B6F">
                      <a:tint val="1000"/>
                    </a:srgbClr>
                  </a:solidFill>
                  <a:prstDash val="solid"/>
                </a:ln>
                <a:solidFill>
                  <a:srgbClr val="EA157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ln w="19050">
                <a:solidFill>
                  <a:srgbClr val="4E5B6F">
                    <a:tint val="1000"/>
                  </a:srgbClr>
                </a:solidFill>
                <a:prstDash val="solid"/>
              </a:ln>
              <a:solidFill>
                <a:srgbClr val="EA157A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_149795.141110150624_rohingya_rickshaw_puller_640x360_bbc_nocred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600201"/>
            <a:ext cx="7506522" cy="42195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209800" y="1524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4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1238536"/>
            <a:ext cx="8001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6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2847833"/>
            <a:ext cx="8143164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সদস্যরা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পরিশ্রম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68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চাকমা.jpg"/>
          <p:cNvPicPr>
            <a:picLocks noChangeAspect="1"/>
          </p:cNvPicPr>
          <p:nvPr/>
        </p:nvPicPr>
        <p:blipFill>
          <a:blip r:embed="rId3"/>
          <a:srcRect t="6522"/>
          <a:stretch>
            <a:fillRect/>
          </a:stretch>
        </p:blipFill>
        <p:spPr>
          <a:xfrm>
            <a:off x="827964" y="2274627"/>
            <a:ext cx="4643332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8749" y="1357954"/>
            <a:ext cx="770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উপকৃত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h_9426_31845.jpg"/>
          <p:cNvPicPr>
            <a:picLocks noChangeAspect="1"/>
          </p:cNvPicPr>
          <p:nvPr/>
        </p:nvPicPr>
        <p:blipFill>
          <a:blip r:embed="rId4"/>
          <a:srcRect t="11086" b="5118"/>
          <a:stretch>
            <a:fillRect/>
          </a:stretch>
        </p:blipFill>
        <p:spPr>
          <a:xfrm>
            <a:off x="5910262" y="2274627"/>
            <a:ext cx="53244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2000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0008.jpg"/>
          <p:cNvPicPr>
            <a:picLocks noChangeAspect="1"/>
          </p:cNvPicPr>
          <p:nvPr/>
        </p:nvPicPr>
        <p:blipFill>
          <a:blip r:embed="rId3"/>
          <a:srcRect t="20548"/>
          <a:stretch>
            <a:fillRect/>
          </a:stretch>
        </p:blipFill>
        <p:spPr>
          <a:xfrm>
            <a:off x="2729552" y="1583141"/>
            <a:ext cx="6960358" cy="4718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9552" y="809768"/>
            <a:ext cx="7467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সমাজকে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উপকৃত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294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l.jpg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213" y="1647967"/>
            <a:ext cx="8401987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92122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উপকৃত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9832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3516" y="931848"/>
            <a:ext cx="9016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উপকৃত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হই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bo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893" y="1639734"/>
            <a:ext cx="6458368" cy="43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25283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50329_151435.jpg"/>
          <p:cNvPicPr>
            <a:picLocks noChangeAspect="1"/>
          </p:cNvPicPr>
          <p:nvPr/>
        </p:nvPicPr>
        <p:blipFill>
          <a:blip r:embed="rId3" cstate="print"/>
          <a:srcRect l="5000" t="12222" r="7500" b="11111"/>
          <a:stretch>
            <a:fillRect/>
          </a:stretch>
        </p:blipFill>
        <p:spPr>
          <a:xfrm>
            <a:off x="2971800" y="1524000"/>
            <a:ext cx="6172200" cy="4056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2117" y="715730"/>
            <a:ext cx="811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রিষ্কা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র-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পরিছন্ন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1433" y="558001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কায়িকশ্রম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8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609600"/>
            <a:ext cx="80772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5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5181601"/>
            <a:ext cx="876300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prstClr val="white"/>
                </a:solidFill>
              </a:rPr>
              <a:t>   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উপকৃত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solidFill>
                <a:prstClr val="white"/>
              </a:solidFill>
            </a:endParaRPr>
          </a:p>
        </p:txBody>
      </p:sp>
      <p:pic>
        <p:nvPicPr>
          <p:cNvPr id="4" name="Picture 3" descr="f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496" y="1524000"/>
            <a:ext cx="6771904" cy="3621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58200" y="9144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: ৮ </a:t>
            </a:r>
            <a:r>
              <a:rPr lang="en-US" sz="2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80395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561" y="378708"/>
            <a:ext cx="4376382" cy="91669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de.jpg"/>
          <p:cNvPicPr>
            <a:picLocks noChangeAspect="1"/>
          </p:cNvPicPr>
          <p:nvPr/>
        </p:nvPicPr>
        <p:blipFill>
          <a:blip r:embed="rId3"/>
          <a:srcRect l="8446" r="16667" b="23810"/>
          <a:stretch>
            <a:fillRect/>
          </a:stretch>
        </p:blipFill>
        <p:spPr>
          <a:xfrm>
            <a:off x="2057400" y="1295400"/>
            <a:ext cx="2286000" cy="15262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1856995"/>
            <a:ext cx="4953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3383287"/>
            <a:ext cx="56388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কায়িক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  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5411338"/>
            <a:ext cx="62484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রিষ্কা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র-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পরিচ্ছন্ন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G_20150407_102056.jpg"/>
          <p:cNvPicPr>
            <a:picLocks noChangeAspect="1"/>
          </p:cNvPicPr>
          <p:nvPr/>
        </p:nvPicPr>
        <p:blipFill>
          <a:blip r:embed="rId4" cstate="print"/>
          <a:srcRect t="4196"/>
          <a:stretch>
            <a:fillRect/>
          </a:stretch>
        </p:blipFill>
        <p:spPr>
          <a:xfrm>
            <a:off x="1905000" y="4722108"/>
            <a:ext cx="2362200" cy="1849405"/>
          </a:xfrm>
          <a:prstGeom prst="rect">
            <a:avLst/>
          </a:prstGeom>
        </p:spPr>
      </p:pic>
      <p:pic>
        <p:nvPicPr>
          <p:cNvPr id="12" name="Picture 11" descr="image_1620_2014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3048000"/>
            <a:ext cx="23622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117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8824"/>
            <a:ext cx="82296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2169994"/>
            <a:ext cx="8229600" cy="290697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080983"/>
            <a:ext cx="82296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নিজেরা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ষ্কা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র-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পরিচ্ছন্ন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চারপাশ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পরিস্কার-পরিচ্ছন্ন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 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233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1841_2308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101755"/>
            <a:ext cx="6705600" cy="4128821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590800" y="536811"/>
            <a:ext cx="7162800" cy="110799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966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381001"/>
            <a:ext cx="8077200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6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380" y="2364640"/>
            <a:ext cx="4419600" cy="261610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ধলা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০১৭১৮৫৮৯৫৪৮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Hasan.jpg"/>
          <p:cNvPicPr>
            <a:picLocks noChangeAspect="1"/>
          </p:cNvPicPr>
          <p:nvPr/>
        </p:nvPicPr>
        <p:blipFill>
          <a:blip r:embed="rId2" cstate="print"/>
          <a:srcRect b="9374"/>
          <a:stretch>
            <a:fillRect/>
          </a:stretch>
        </p:blipFill>
        <p:spPr>
          <a:xfrm>
            <a:off x="7410734" y="2364640"/>
            <a:ext cx="2729553" cy="31481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92120" y="5656327"/>
            <a:ext cx="4476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১,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১,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29183" y="1646529"/>
            <a:ext cx="215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3450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919_117735.jpg"/>
          <p:cNvPicPr>
            <a:picLocks noChangeAspect="1"/>
          </p:cNvPicPr>
          <p:nvPr/>
        </p:nvPicPr>
        <p:blipFill>
          <a:blip r:embed="rId2"/>
          <a:srcRect r="1754" b="7526"/>
          <a:stretch>
            <a:fillRect/>
          </a:stretch>
        </p:blipFill>
        <p:spPr>
          <a:xfrm>
            <a:off x="2908779" y="926910"/>
            <a:ext cx="6550676" cy="2606040"/>
          </a:xfrm>
          <a:prstGeom prst="rect">
            <a:avLst/>
          </a:prstGeom>
        </p:spPr>
      </p:pic>
      <p:pic>
        <p:nvPicPr>
          <p:cNvPr id="3" name="Picture 2" descr="01_689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779" y="3728113"/>
            <a:ext cx="6580755" cy="2727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5192" y="219024"/>
            <a:ext cx="4365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দেখছ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6907" y="1596788"/>
            <a:ext cx="28071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পাঠ-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4585" y="2838734"/>
            <a:ext cx="66030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কায়িক শ্রম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8153400" cy="1143000"/>
          </a:xfr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57400" y="1676400"/>
            <a:ext cx="8153400" cy="4389120"/>
          </a:xfr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---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  <a:defRPr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শ্রমের ধারণা ব্যাখ্যা করতে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  <a:defRPr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  <a:defRPr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ষ্কা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কায়িক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838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05000" y="1745776"/>
            <a:ext cx="7474893" cy="4245591"/>
            <a:chOff x="1723698" y="1295400"/>
            <a:chExt cx="8715702" cy="5257800"/>
          </a:xfrm>
        </p:grpSpPr>
        <p:pic>
          <p:nvPicPr>
            <p:cNvPr id="2" name="Picture 1" descr="news_img_04_newsnextb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3698" y="1295400"/>
              <a:ext cx="4419188" cy="2590800"/>
            </a:xfrm>
            <a:prstGeom prst="rect">
              <a:avLst/>
            </a:prstGeom>
          </p:spPr>
        </p:pic>
        <p:pic>
          <p:nvPicPr>
            <p:cNvPr id="4" name="Picture 3" descr="nn.jpg"/>
            <p:cNvPicPr>
              <a:picLocks noChangeAspect="1"/>
            </p:cNvPicPr>
            <p:nvPr/>
          </p:nvPicPr>
          <p:blipFill>
            <a:blip r:embed="rId4"/>
            <a:srcRect r="4527"/>
            <a:stretch>
              <a:fillRect/>
            </a:stretch>
          </p:blipFill>
          <p:spPr>
            <a:xfrm>
              <a:off x="1723698" y="3810000"/>
              <a:ext cx="4419600" cy="2743200"/>
            </a:xfrm>
            <a:prstGeom prst="rect">
              <a:avLst/>
            </a:prstGeom>
          </p:spPr>
        </p:pic>
        <p:pic>
          <p:nvPicPr>
            <p:cNvPr id="5" name="Picture 4" descr="image_919_117735.jpg"/>
            <p:cNvPicPr>
              <a:picLocks noChangeAspect="1"/>
            </p:cNvPicPr>
            <p:nvPr/>
          </p:nvPicPr>
          <p:blipFill>
            <a:blip r:embed="rId5"/>
            <a:srcRect r="1754" b="7526"/>
            <a:stretch>
              <a:fillRect/>
            </a:stretch>
          </p:blipFill>
          <p:spPr>
            <a:xfrm>
              <a:off x="6143298" y="1295400"/>
              <a:ext cx="4267200" cy="2606040"/>
            </a:xfrm>
            <a:prstGeom prst="rect">
              <a:avLst/>
            </a:prstGeom>
          </p:spPr>
        </p:pic>
        <p:pic>
          <p:nvPicPr>
            <p:cNvPr id="7" name="Picture 6" descr="01_68934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52606" y="3810000"/>
              <a:ext cx="4286794" cy="2727960"/>
            </a:xfrm>
            <a:prstGeom prst="rect">
              <a:avLst/>
            </a:prstGeom>
          </p:spPr>
        </p:pic>
      </p:grpSp>
      <p:sp>
        <p:nvSpPr>
          <p:cNvPr id="10" name="Title 1"/>
          <p:cNvSpPr txBox="1">
            <a:spLocks/>
          </p:cNvSpPr>
          <p:nvPr/>
        </p:nvSpPr>
        <p:spPr>
          <a:xfrm>
            <a:off x="1588587" y="464024"/>
            <a:ext cx="82296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600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530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কায়িক শ্রমের গুরুত্ব  </a:t>
            </a:r>
            <a:endParaRPr lang="en-US" sz="53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72642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6.jpg"/>
          <p:cNvPicPr>
            <a:picLocks noChangeAspect="1"/>
          </p:cNvPicPr>
          <p:nvPr/>
        </p:nvPicPr>
        <p:blipFill>
          <a:blip r:embed="rId3"/>
          <a:srcRect l="11638" t="6977" r="2651"/>
          <a:stretch>
            <a:fillRect/>
          </a:stretch>
        </p:blipFill>
        <p:spPr>
          <a:xfrm>
            <a:off x="705134" y="2355032"/>
            <a:ext cx="4495800" cy="3187095"/>
          </a:xfrm>
          <a:prstGeom prst="rect">
            <a:avLst/>
          </a:prstGeom>
        </p:spPr>
      </p:pic>
      <p:pic>
        <p:nvPicPr>
          <p:cNvPr id="7" name="Picture 6" descr="url.jpgs.jpg"/>
          <p:cNvPicPr>
            <a:picLocks noChangeAspect="1"/>
          </p:cNvPicPr>
          <p:nvPr/>
        </p:nvPicPr>
        <p:blipFill>
          <a:blip r:embed="rId4"/>
          <a:srcRect l="8296" t="6977" r="20359"/>
          <a:stretch>
            <a:fillRect/>
          </a:stretch>
        </p:blipFill>
        <p:spPr>
          <a:xfrm>
            <a:off x="5200934" y="3396018"/>
            <a:ext cx="458724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3266" y="1109805"/>
            <a:ext cx="279892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sz="4400" b="1" dirty="0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শ্রম</a:t>
            </a:r>
            <a:endParaRPr lang="en-US" sz="4400" b="1" dirty="0">
              <a:solidFill>
                <a:prstClr val="black">
                  <a:lumMod val="85000"/>
                  <a:lumOff val="1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89644" y="838201"/>
            <a:ext cx="4362734" cy="2680647"/>
            <a:chOff x="4724401" y="3657600"/>
            <a:chExt cx="3962399" cy="3008280"/>
          </a:xfrm>
        </p:grpSpPr>
        <p:pic>
          <p:nvPicPr>
            <p:cNvPr id="11" name="Picture 10" descr="60_0.jpg"/>
            <p:cNvPicPr>
              <a:picLocks noChangeAspect="1"/>
            </p:cNvPicPr>
            <p:nvPr/>
          </p:nvPicPr>
          <p:blipFill>
            <a:blip r:embed="rId5"/>
            <a:srcRect r="25909"/>
            <a:stretch>
              <a:fillRect/>
            </a:stretch>
          </p:blipFill>
          <p:spPr>
            <a:xfrm>
              <a:off x="4724401" y="3657600"/>
              <a:ext cx="3962399" cy="300828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239000" y="3962400"/>
              <a:ext cx="1447800" cy="762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88724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l.jpg"/>
          <p:cNvPicPr>
            <a:picLocks noChangeAspect="1"/>
          </p:cNvPicPr>
          <p:nvPr/>
        </p:nvPicPr>
        <p:blipFill>
          <a:blip r:embed="rId3"/>
          <a:srcRect l="9162"/>
          <a:stretch>
            <a:fillRect/>
          </a:stretch>
        </p:blipFill>
        <p:spPr>
          <a:xfrm>
            <a:off x="2715904" y="777922"/>
            <a:ext cx="6114197" cy="2641690"/>
          </a:xfrm>
          <a:prstGeom prst="rect">
            <a:avLst/>
          </a:prstGeom>
        </p:spPr>
      </p:pic>
      <p:pic>
        <p:nvPicPr>
          <p:cNvPr id="9" name="Picture 8" descr="url.jpgxx.jpg"/>
          <p:cNvPicPr>
            <a:picLocks noChangeAspect="1"/>
          </p:cNvPicPr>
          <p:nvPr/>
        </p:nvPicPr>
        <p:blipFill>
          <a:blip r:embed="rId4" cstate="print"/>
          <a:srcRect t="25210"/>
          <a:stretch>
            <a:fillRect/>
          </a:stretch>
        </p:blipFill>
        <p:spPr>
          <a:xfrm>
            <a:off x="1897040" y="3616656"/>
            <a:ext cx="3974910" cy="2794331"/>
          </a:xfrm>
          <a:prstGeom prst="rect">
            <a:avLst/>
          </a:prstGeom>
        </p:spPr>
      </p:pic>
      <p:pic>
        <p:nvPicPr>
          <p:cNvPr id="11" name="Picture 10" descr="456.jpg"/>
          <p:cNvPicPr>
            <a:picLocks noChangeAspect="1"/>
          </p:cNvPicPr>
          <p:nvPr/>
        </p:nvPicPr>
        <p:blipFill>
          <a:blip r:embed="rId5"/>
          <a:srcRect b="10383"/>
          <a:stretch>
            <a:fillRect/>
          </a:stretch>
        </p:blipFill>
        <p:spPr>
          <a:xfrm>
            <a:off x="5871949" y="3616657"/>
            <a:ext cx="4058432" cy="279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475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_oitijjo-tikie-rakhte.jpg"/>
          <p:cNvPicPr>
            <a:picLocks noChangeAspect="1"/>
          </p:cNvPicPr>
          <p:nvPr/>
        </p:nvPicPr>
        <p:blipFill>
          <a:blip r:embed="rId3"/>
          <a:srcRect t="2454"/>
          <a:stretch>
            <a:fillRect/>
          </a:stretch>
        </p:blipFill>
        <p:spPr>
          <a:xfrm>
            <a:off x="4972506" y="3507475"/>
            <a:ext cx="4318588" cy="3145810"/>
          </a:xfrm>
          <a:prstGeom prst="rect">
            <a:avLst/>
          </a:prstGeom>
        </p:spPr>
      </p:pic>
      <p:pic>
        <p:nvPicPr>
          <p:cNvPr id="6" name="Picture 5" descr="pj.jpg"/>
          <p:cNvPicPr>
            <a:picLocks noChangeAspect="1"/>
          </p:cNvPicPr>
          <p:nvPr/>
        </p:nvPicPr>
        <p:blipFill>
          <a:blip r:embed="rId4"/>
          <a:srcRect l="8318"/>
          <a:stretch>
            <a:fillRect/>
          </a:stretch>
        </p:blipFill>
        <p:spPr>
          <a:xfrm>
            <a:off x="887104" y="479554"/>
            <a:ext cx="3937379" cy="2986977"/>
          </a:xfrm>
          <a:prstGeom prst="rect">
            <a:avLst/>
          </a:prstGeom>
        </p:spPr>
      </p:pic>
      <p:pic>
        <p:nvPicPr>
          <p:cNvPr id="5" name="Picture 4" descr="yn.jpg"/>
          <p:cNvPicPr>
            <a:picLocks noChangeAspect="1"/>
          </p:cNvPicPr>
          <p:nvPr/>
        </p:nvPicPr>
        <p:blipFill>
          <a:blip r:embed="rId5"/>
          <a:srcRect l="6190" r="19526" b="11628"/>
          <a:stretch>
            <a:fillRect/>
          </a:stretch>
        </p:blipFill>
        <p:spPr>
          <a:xfrm>
            <a:off x="902548" y="3521124"/>
            <a:ext cx="3921935" cy="31048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7412" y="1158207"/>
            <a:ext cx="5649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পরিশ্রম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অন্যভাবে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পুঁজিবিহীন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জীবিকা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1922" y="409377"/>
            <a:ext cx="35052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494237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228</Words>
  <Application>Microsoft Office PowerPoint</Application>
  <PresentationFormat>Widescreen</PresentationFormat>
  <Paragraphs>59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            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            বাড়ির কাজ</vt:lpstr>
      <vt:lpstr>PowerPoint Presentation</vt:lpstr>
    </vt:vector>
  </TitlesOfParts>
  <Company>gogda1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 Ahmad Shah</dc:creator>
  <cp:lastModifiedBy>Arif Ahmad Shah</cp:lastModifiedBy>
  <cp:revision>2</cp:revision>
  <dcterms:created xsi:type="dcterms:W3CDTF">2021-06-12T03:25:12Z</dcterms:created>
  <dcterms:modified xsi:type="dcterms:W3CDTF">2021-06-12T03:42:20Z</dcterms:modified>
</cp:coreProperties>
</file>