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3" r:id="rId9"/>
    <p:sldId id="261" r:id="rId10"/>
    <p:sldId id="264" r:id="rId11"/>
    <p:sldId id="265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86486" autoAdjust="0"/>
  </p:normalViewPr>
  <p:slideViewPr>
    <p:cSldViewPr>
      <p:cViewPr varScale="1">
        <p:scale>
          <a:sx n="64" d="100"/>
          <a:sy n="64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7F244-FFB4-4EC2-AA88-077CCACE22E3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18B79-AF73-4B1B-AC83-08142538F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8B79-AF73-4B1B-AC83-08142538FD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39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9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9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2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20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01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7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18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834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37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911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557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981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095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212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103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75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6F6FA125-D29C-450B-80E8-FD66270055C6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FD8DBD14-2C5D-4E59-BB51-CD0EF60C5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048000"/>
            <a:ext cx="55626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67056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4600" y="5562600"/>
            <a:ext cx="41148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llectu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239000" cy="4191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5000" y="5486400"/>
            <a:ext cx="58674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বুদ্ধিজীবী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66800"/>
            <a:ext cx="8839200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বিরোধি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সংগঠনগুলোর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Tx/>
              <a:buChar char="-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Tx/>
              <a:buChar char="-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বুদ্ধিজীবীদের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_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1600200" cy="1295400"/>
          </a:xfrm>
          <a:prstGeom prst="rect">
            <a:avLst/>
          </a:prstGeom>
        </p:spPr>
      </p:pic>
      <p:pic>
        <p:nvPicPr>
          <p:cNvPr id="4" name="Picture 3" descr="images_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00400"/>
            <a:ext cx="1828800" cy="152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's rea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90800"/>
            <a:ext cx="6257966" cy="3429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33683" y="8382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পাঠ্যবইসংযোগ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305800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।পাকিস্তানি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হত্যাযজ্ঞ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ক)২৩শে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খ)২৪শে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গ)২৫শে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ঘ)২৬শে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২)১৪ই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খ)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গ)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ঘ)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১।অপারেশন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সার্চলাইট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২।আমরা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124200"/>
            <a:ext cx="65532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3600"/>
            <a:ext cx="5257800" cy="45858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শাহানা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আফরোজ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ডলি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এলাঙ্গি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কোটচাঁদপুর,ঝিনাইদহ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3048000" cy="4585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09800"/>
            <a:ext cx="8153400" cy="3631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অধ্যায়ঃ ১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ঃ ৪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610600" cy="54784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14.1.2মুক্তিযুদ্ধ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চলাকালে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সেনাবাহিনীর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১৪.১.৫পাকিস্তানি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সেনাবাহিনীর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-qimg-4ab8ff222283cb679d7f13a7084511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44" y="914400"/>
            <a:ext cx="679679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57400" y="5715000"/>
            <a:ext cx="523727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সার্চলাইট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468" y="990600"/>
            <a:ext cx="6862932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69134" y="5638800"/>
            <a:ext cx="6705600" cy="830997"/>
          </a:xfrm>
          <a:prstGeom prst="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নির্বিচার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লুটতরাজ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ধর-পাকড়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ctory-shahabuddin-ah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6705600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3000" y="5638800"/>
            <a:ext cx="70104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সারাদেশ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বধ্যভূমিতে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a5--621x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6172200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28800" y="5562600"/>
            <a:ext cx="5715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44772339_bangladesh_war_apb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65532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100" y="5715000"/>
            <a:ext cx="52578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বিরোধীদের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তাণ্ডব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498</TotalTime>
  <Words>162</Words>
  <Application>Microsoft Office PowerPoint</Application>
  <PresentationFormat>On-screen Show (4:3)</PresentationFormat>
  <Paragraphs>43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NikoshBAN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Magura PTi</dc:creator>
  <cp:lastModifiedBy>LENOVO</cp:lastModifiedBy>
  <cp:revision>186</cp:revision>
  <dcterms:created xsi:type="dcterms:W3CDTF">2016-01-24T05:46:36Z</dcterms:created>
  <dcterms:modified xsi:type="dcterms:W3CDTF">2021-06-10T10:23:07Z</dcterms:modified>
</cp:coreProperties>
</file>