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57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84AA0-D580-4F70-B187-213DD6C8A62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C91AC-78F4-4E83-8360-8040F2AC50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8D17-DA31-4048-92AE-9ED7F93CA6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808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ot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7"/>
            <a:ext cx="9144000" cy="6855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09600"/>
            <a:ext cx="5638800" cy="147002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Photoshop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2819400" cy="1752600"/>
          </a:xfrm>
        </p:spPr>
        <p:txBody>
          <a:bodyPr>
            <a:normAutofit/>
            <a:scene3d>
              <a:camera prst="isometricOffAxis1Left"/>
              <a:lightRig rig="threePt" dir="t"/>
            </a:scene3d>
          </a:bodyPr>
          <a:lstStyle/>
          <a:p>
            <a:r>
              <a:rPr lang="en-US" sz="5400" dirty="0" smtClean="0">
                <a:solidFill>
                  <a:srgbClr val="002060"/>
                </a:solidFill>
              </a:rPr>
              <a:t>Graphics Design 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3" y="13648"/>
            <a:ext cx="9095709" cy="68145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1583140"/>
            <a:ext cx="7832105" cy="1105469"/>
          </a:xfrm>
        </p:spPr>
        <p:txBody>
          <a:bodyPr>
            <a:noAutofit/>
          </a:bodyPr>
          <a:lstStyle/>
          <a:p>
            <a:r>
              <a:rPr lang="en-US" sz="3600" dirty="0" smtClean="0">
                <a:ln w="38100"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Wide Latin" panose="020A0A07050505020404" pitchFamily="18" charset="0"/>
              </a:rPr>
              <a:t>GRAPHICS DESIGN</a:t>
            </a:r>
            <a:br>
              <a:rPr lang="en-US" sz="3600" dirty="0" smtClean="0">
                <a:ln w="38100"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Wide Latin" panose="020A0A07050505020404" pitchFamily="18" charset="0"/>
              </a:rPr>
            </a:br>
            <a:r>
              <a:rPr lang="en-US" sz="3600" dirty="0" smtClean="0">
                <a:ln w="38100"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Wide Latin" panose="020A0A07050505020404" pitchFamily="18" charset="0"/>
              </a:rPr>
              <a:t> PROGRAM </a:t>
            </a:r>
            <a:endParaRPr lang="en-US" sz="3600" dirty="0">
              <a:ln w="38100">
                <a:solidFill>
                  <a:srgbClr val="FF0000"/>
                </a:solidFill>
              </a:ln>
              <a:solidFill>
                <a:srgbClr val="002060"/>
              </a:solidFill>
              <a:effectLst>
                <a:reflection blurRad="6350" stA="60000" endA="900" endPos="60000" dist="60007" dir="5400000" sy="-100000" algn="bl" rotWithShape="0"/>
              </a:effectLst>
              <a:latin typeface="Wide Latin" panose="020A0A070505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006" y="3683925"/>
            <a:ext cx="6008426" cy="1161031"/>
          </a:xfrm>
        </p:spPr>
        <p:txBody>
          <a:bodyPr>
            <a:normAutofit fontScale="70000" lnSpcReduction="20000"/>
          </a:bodyPr>
          <a:lstStyle/>
          <a:p>
            <a:r>
              <a:rPr lang="en-US" sz="6600" b="1" spc="50" dirty="0" smtClean="0">
                <a:ln w="28575" cmpd="sng">
                  <a:solidFill>
                    <a:srgbClr val="FF0000"/>
                  </a:solidFill>
                  <a:prstDash val="solid"/>
                </a:ln>
                <a:solidFill>
                  <a:srgbClr val="7030A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odoni MT Black" panose="02070A03080606020203" pitchFamily="18" charset="0"/>
              </a:rPr>
              <a:t>Adobe Photoshop</a:t>
            </a:r>
            <a:endParaRPr lang="en-US" sz="6600" b="1" spc="50" dirty="0">
              <a:ln w="28575" cmpd="sng">
                <a:solidFill>
                  <a:srgbClr val="FF0000"/>
                </a:solidFill>
                <a:prstDash val="solid"/>
              </a:ln>
              <a:solidFill>
                <a:srgbClr val="7030A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620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2" y="29790"/>
            <a:ext cx="9095709" cy="68145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0515" y="1037228"/>
            <a:ext cx="71650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Adobe Photoshop </a:t>
            </a:r>
            <a:r>
              <a:rPr lang="bn-BD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OMJ" pitchFamily="2" charset="0"/>
                <a:cs typeface="SutonnyOMJ" pitchFamily="2" charset="0"/>
              </a:rPr>
              <a:t>প্রোগ্রাম ব্যবহারের সুবিধাঃ </a:t>
            </a:r>
            <a:endParaRPr lang="en-US" sz="3200" b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2848" y="1826417"/>
            <a:ext cx="6927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b="1" dirty="0" smtClean="0">
                <a:latin typeface="SutonnyOMJ" pitchFamily="2" charset="0"/>
                <a:cs typeface="SutonnyOMJ" pitchFamily="2" charset="0"/>
              </a:rPr>
              <a:t>বর্তমানে বিশ্বব্যাপী জনপ্রিয় ছবি সম্পাদনার প্রোগ্রাম হলো </a:t>
            </a:r>
            <a:r>
              <a:rPr lang="en-US" sz="3200" b="1" dirty="0" smtClean="0">
                <a:latin typeface="SutonnyOMJ" pitchFamily="2" charset="0"/>
                <a:cs typeface="SutonnyOMJ" pitchFamily="2" charset="0"/>
              </a:rPr>
              <a:t>Adobe Photoshop.</a:t>
            </a:r>
            <a:endParaRPr lang="en-US" sz="3200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6993" y="3127402"/>
            <a:ext cx="69234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b="1" dirty="0" smtClean="0">
                <a:latin typeface="SutonnyOMJ" pitchFamily="2" charset="0"/>
                <a:cs typeface="SutonnyOMJ" pitchFamily="2" charset="0"/>
              </a:rPr>
              <a:t>ছবি সম্পাদনার পর তা ডিজিটাল মাধ্যমে অথবা মাল্টিমিডিয়া কন্টেন্টে ব্যবহার করার জন্য।</a:t>
            </a:r>
            <a:endParaRPr lang="en-US" sz="3200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0515" y="4534247"/>
            <a:ext cx="7144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b="1" dirty="0" smtClean="0">
                <a:latin typeface="SutonnyOMJ" pitchFamily="2" charset="0"/>
                <a:cs typeface="SutonnyOMJ" pitchFamily="2" charset="0"/>
              </a:rPr>
              <a:t>ক্যামেরায় তোলা ছবি, হাতে আঁকা ছবি বা চিত্রকর্ম, নকশা ইত্যাদি স্ক্যান করে তা কম্পিউটারে সম্পাদনা করার জন্য।</a:t>
            </a:r>
            <a:endParaRPr lang="en-US" sz="3200" b="1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115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8" y="18910"/>
            <a:ext cx="9055583" cy="67844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2178" y="3657600"/>
            <a:ext cx="66737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b="1" dirty="0" smtClean="0">
                <a:latin typeface="SutonnyOMJ" pitchFamily="2" charset="0"/>
                <a:cs typeface="SutonnyOMJ" pitchFamily="2" charset="0"/>
              </a:rPr>
              <a:t> ছবির অপ্রয়োজনীয় অংশ কেটে ফেলা, ছবির দাগ বা ত্রুটি মুছে ফেলে ছবিকে নতুনত্ব দেয়ার জন্য।  </a:t>
            </a:r>
            <a:endParaRPr lang="en-US" sz="2800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0434" y="1874777"/>
            <a:ext cx="66737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b="1" dirty="0" smtClean="0">
                <a:latin typeface="SutonnyOMJ" pitchFamily="2" charset="0"/>
                <a:cs typeface="SutonnyOMJ" pitchFamily="2" charset="0"/>
              </a:rPr>
              <a:t> বিভিন্ন ধরণের প্রচার ও প্রকাশনাসহ আমন্ত্রণপত্র, পোস্টার, ব্যানার, বিজ্ঞাপন, হ্যান্ডবিল, লিফলেট প্রভৃতি প্রকাশের ক্ষেত্রে। </a:t>
            </a:r>
            <a:endParaRPr lang="en-US" sz="2800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7934" y="5058788"/>
            <a:ext cx="6677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b="1" dirty="0" smtClean="0">
                <a:latin typeface="SutonnyOMJ" pitchFamily="2" charset="0"/>
                <a:cs typeface="SutonnyOMJ" pitchFamily="2" charset="0"/>
              </a:rPr>
              <a:t> বিভিন্ন ধরনের গ্রাফিক্স ডিজাইনের কাজ করার জন্য।</a:t>
            </a:r>
            <a:endParaRPr lang="en-US" sz="2800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0515" y="1037228"/>
            <a:ext cx="7165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Adobe Photoshop </a:t>
            </a:r>
            <a:r>
              <a:rPr lang="bn-BD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OMJ" pitchFamily="2" charset="0"/>
                <a:cs typeface="SutonnyOMJ" pitchFamily="2" charset="0"/>
              </a:rPr>
              <a:t>প্রোগ্রাম ব্যবহারের সুবিধাঃ </a:t>
            </a:r>
            <a:endParaRPr lang="en-US" sz="2800" b="1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918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3528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800px-Fahim_Mashroor_in_Dhaka_(6)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97" y="762000"/>
            <a:ext cx="4803603" cy="3200400"/>
          </a:xfrm>
          <a:prstGeom prst="rect">
            <a:avLst/>
          </a:prstGeom>
          <a:ln w="285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sdrgtsgts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9500" y="3931920"/>
            <a:ext cx="2374900" cy="2849880"/>
          </a:xfrm>
          <a:prstGeom prst="rect">
            <a:avLst/>
          </a:prstGeom>
          <a:ln w="285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410200" y="3200400"/>
            <a:ext cx="3352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কাজ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করার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পরে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Wide Latin" pitchFamily="18" charset="0"/>
              </a:rPr>
              <a:t>Adobe Photoshop </a:t>
            </a:r>
            <a:r>
              <a:rPr lang="bn-IN" sz="3200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Wide Latin" pitchFamily="18" charset="0"/>
                <a:cs typeface="Nikosh" pitchFamily="2" charset="0"/>
              </a:rPr>
              <a:t>চালু করার পদ্ধতিঃ</a:t>
            </a:r>
            <a:endParaRPr lang="en-US" sz="3200" dirty="0">
              <a:ln>
                <a:solidFill>
                  <a:srgbClr val="FF0000"/>
                </a:solidFill>
              </a:ln>
              <a:solidFill>
                <a:srgbClr val="0070C0"/>
              </a:solidFill>
              <a:latin typeface="Wide Latin" pitchFamily="18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Wide Latin" pitchFamily="18" charset="0"/>
              </a:rPr>
              <a:t> Start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Wide Latin" pitchFamily="18" charset="0"/>
              </a:rPr>
              <a:t> All Programs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Wide Latin" pitchFamily="18" charset="0"/>
              </a:rPr>
              <a:t> </a:t>
            </a:r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Wide Latin" pitchFamily="18" charset="0"/>
              </a:rPr>
              <a:t>Adobe Photoshop</a:t>
            </a:r>
            <a:r>
              <a:rPr lang="en-US" sz="2800" dirty="0" smtClean="0">
                <a:latin typeface="Wide Latin" pitchFamily="18" charset="0"/>
              </a:rPr>
              <a:t>. </a:t>
            </a:r>
            <a:endParaRPr lang="en-US" sz="2800" dirty="0">
              <a:latin typeface="Wide Lati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8" y="7196"/>
            <a:ext cx="9062112" cy="678939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995" y="1219199"/>
            <a:ext cx="2732005" cy="460873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9473779">
            <a:off x="1383093" y="2202386"/>
            <a:ext cx="409210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SutonnyOMJ" pitchFamily="2" charset="0"/>
                <a:cs typeface="SutonnyOMJ" pitchFamily="2" charset="0"/>
              </a:rPr>
              <a:t>ধন্যবাদ</a:t>
            </a:r>
            <a:endParaRPr lang="en-US" sz="11500" b="1" dirty="0">
              <a:ln>
                <a:solidFill>
                  <a:srgbClr val="FF0000"/>
                </a:solidFill>
              </a:ln>
              <a:solidFill>
                <a:srgbClr val="7030A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855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130</Words>
  <Application>Microsoft Office PowerPoint</Application>
  <PresentationFormat>On-screen Show (4:3)</PresentationFormat>
  <Paragraphs>20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Photoshop</vt:lpstr>
      <vt:lpstr>GRAPHICS DESIGN  PROGRAM </vt:lpstr>
      <vt:lpstr>Slide 3</vt:lpstr>
      <vt:lpstr>Slide 4</vt:lpstr>
      <vt:lpstr>কাজ করার পূর্বে </vt:lpstr>
      <vt:lpstr>Adobe Photoshop চালু করার পদ্ধতিঃ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Photoshop</dc:title>
  <dc:creator>SKY COMPUTER</dc:creator>
  <cp:lastModifiedBy>LAB Laptop</cp:lastModifiedBy>
  <cp:revision>10</cp:revision>
  <dcterms:created xsi:type="dcterms:W3CDTF">2006-08-16T00:00:00Z</dcterms:created>
  <dcterms:modified xsi:type="dcterms:W3CDTF">2019-03-25T03:15:16Z</dcterms:modified>
</cp:coreProperties>
</file>