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9" r:id="rId2"/>
    <p:sldId id="273" r:id="rId3"/>
    <p:sldId id="274" r:id="rId4"/>
    <p:sldId id="256" r:id="rId5"/>
    <p:sldId id="275" r:id="rId6"/>
    <p:sldId id="258" r:id="rId7"/>
    <p:sldId id="285" r:id="rId8"/>
    <p:sldId id="286" r:id="rId9"/>
    <p:sldId id="287" r:id="rId10"/>
    <p:sldId id="288" r:id="rId11"/>
    <p:sldId id="277" r:id="rId12"/>
    <p:sldId id="289" r:id="rId13"/>
    <p:sldId id="290" r:id="rId14"/>
    <p:sldId id="291" r:id="rId15"/>
    <p:sldId id="292" r:id="rId16"/>
    <p:sldId id="293" r:id="rId17"/>
    <p:sldId id="276" r:id="rId18"/>
    <p:sldId id="281" r:id="rId19"/>
    <p:sldId id="271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1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21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9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8657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20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7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7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6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8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0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1596" y="1963972"/>
            <a:ext cx="34667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8" y="267933"/>
            <a:ext cx="1536197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697" y="1212900"/>
            <a:ext cx="9030859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একশ্রেণির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পৌত্তলিক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ভাস্কর্য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যুদ্ধাস্ত্র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965" y="1002800"/>
            <a:ext cx="9817076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কলুষিত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হতাশাব্যঞ্জক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মূর্খতা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বর্বরতা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নিমজ্জিত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তৎকালীন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সমাজব্যবস্থার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964" y="4963909"/>
            <a:ext cx="11107491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ক.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খ.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বাসিন্দা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তায়েফ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বাসিন্দারা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জীবনযাপন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66" y="66902"/>
            <a:ext cx="2826616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966" y="4093134"/>
            <a:ext cx="2766795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965" y="1002800"/>
            <a:ext cx="9817076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শৌর্যবীর্য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গর্ব-অহংকার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কৌলিন্য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দ্বন্দ্ব-কলহ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কৌলিন্য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হিমারীয়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মুদারীয়দের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964" y="4963909"/>
            <a:ext cx="1110749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পাপাচার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কলুষিত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জুয়াখেলা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নারীসঙ্গ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নিত্য-নৈমিত্তিক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66" y="66902"/>
            <a:ext cx="2826616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কৌলিন্য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966" y="4093134"/>
            <a:ext cx="3194084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অন্যায়-অবিচার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966" y="1096805"/>
            <a:ext cx="9817076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কোনো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ভোগ্যপণ্য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পুরুষেরা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ইচ্ছেমতো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তালাক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বিমাতা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বোনকেও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উপপত্নী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পণ্যদ্রব্যের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হাট-বাজারে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পিতা-মাতার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মোটামুটি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জেহেলের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খাদিজা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দুজনই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ধনাঢ্য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66" y="66902"/>
            <a:ext cx="2715520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963" y="1002800"/>
            <a:ext cx="11278407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কন্যাসন্তান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লজ্জাকর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লজ্জা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কন্যাসন্তানকে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তামিম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কন্যাসন্তানকে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গর্ববোধ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963" y="3817008"/>
            <a:ext cx="11107491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দাসপ্রথার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পণ্য-দ্রব্যের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হাটে-বাজারে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দাস-দাসীর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নিষ্ঠুর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উপপত্নী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জীবন-মরণ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সুখ-দুঃখ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দাস-দাসীর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64" y="113068"/>
            <a:ext cx="3279544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কন্যাসন্তান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9075" y="3000751"/>
            <a:ext cx="4817787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দাস-দাসীদের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963" y="1002800"/>
            <a:ext cx="11278407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আবির্ভাবের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অবক্ষয়ে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পরনিন্দা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পরশ্রীকাতরতা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আভিজাত্যের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দম্ভ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মদপান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গর্হিত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নারী-পুরুষ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মেলামেশা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075" y="4662744"/>
            <a:ext cx="11107491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নিক্ষেপের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পূর্বপুরুষদের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64" y="113068"/>
            <a:ext cx="3151357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অবক্ষয়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9075" y="3744235"/>
            <a:ext cx="2210301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963" y="1002800"/>
            <a:ext cx="11278407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কুসীদপ্রথা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মারাত্মক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পুত্র-কন্যাদের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ঋণপ্রদানকারী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জোরপূর্বক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075" y="4449099"/>
            <a:ext cx="11107491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বিশৃঙ্খলা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গুণাবলি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অতিথিপরায়ণতা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তেজস্বিতা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স্বাধীনতাপ্রীতি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নিঃসংকোচবোধ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সাহসিকতা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মহৎগুণের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64" y="113068"/>
            <a:ext cx="2322415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কুসীদপ্রথা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9075" y="3556227"/>
            <a:ext cx="3381075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গুণাবলি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8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1357" y="4522326"/>
            <a:ext cx="750700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কুসীদপ্রথা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0432" y="388463"/>
            <a:ext cx="3381075" cy="15696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5503" y="2462572"/>
            <a:ext cx="4310932" cy="15696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7128" y="2516366"/>
            <a:ext cx="5676835" cy="15696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837" y="5035676"/>
            <a:ext cx="824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74736" cy="35853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5732" y="3784801"/>
            <a:ext cx="2210301" cy="76944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94" y="52074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48" y="2154801"/>
            <a:ext cx="1665948" cy="1959999"/>
          </a:xfrm>
        </p:spPr>
      </p:pic>
      <p:sp>
        <p:nvSpPr>
          <p:cNvPr id="2" name="Rectangle 1"/>
          <p:cNvSpPr/>
          <p:nvPr/>
        </p:nvSpPr>
        <p:spPr>
          <a:xfrm>
            <a:off x="3868244" y="2154801"/>
            <a:ext cx="3908131" cy="1959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0" y="92103"/>
            <a:ext cx="10535479" cy="65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2226" y="679769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1158" y="2130947"/>
            <a:ext cx="4136235" cy="28624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জুন’২১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2983" y="2761722"/>
            <a:ext cx="652044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3678" y="1112518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52" y="757839"/>
            <a:ext cx="158314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021" y="788616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1130" y="1697954"/>
            <a:ext cx="8154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130" y="2466255"/>
            <a:ext cx="8043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6677" y="3234556"/>
            <a:ext cx="821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9" y="267933"/>
            <a:ext cx="3014620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8" y="1236510"/>
            <a:ext cx="9312869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অনুর্বর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অনুপযোগী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অধিবাসীরা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শহরবাসীদের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ব্যবসা-বাণিজ্য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9" y="267933"/>
            <a:ext cx="2185677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8" y="1140343"/>
            <a:ext cx="744988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698" y="1941622"/>
            <a:ext cx="963761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তৃণভূমি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পানীয়জলের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অন্যস্থানে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পশুপালনের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98" y="4081433"/>
            <a:ext cx="2262589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লুটতরাজ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698" y="4919008"/>
            <a:ext cx="963761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লুটতরাজও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বণিকদের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মালামাল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লুণ্ঠন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দস্যুবৃত্তি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ভদ্রলোকের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8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9" y="267933"/>
            <a:ext cx="2399322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8" y="1140343"/>
            <a:ext cx="903085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698" y="2012753"/>
            <a:ext cx="9030859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সময়মতো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ঋণগ্রহণকারীর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সুদখোর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মহাজনদের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দাস-দাসীতে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1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8" y="267933"/>
            <a:ext cx="3006073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ব্যবসা-বাণিজ্য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8" y="1140343"/>
            <a:ext cx="1026145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ব্যবসা-বাণিজ্যের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698" y="2819509"/>
            <a:ext cx="903085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মিসর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ভারতবর্ষের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শহর-বন্দরের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699" y="1981953"/>
            <a:ext cx="950087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98" y="4272618"/>
            <a:ext cx="903085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খ্যাতি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987</TotalTime>
  <Words>916</Words>
  <Application>Microsoft Office PowerPoint</Application>
  <PresentationFormat>Widescreen</PresentationFormat>
  <Paragraphs>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NikoshBAN</vt:lpstr>
      <vt:lpstr>Trebuchet MS</vt:lpstr>
      <vt:lpstr>Wingdings 3</vt:lpstr>
      <vt:lpstr>Facet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427</cp:revision>
  <dcterms:created xsi:type="dcterms:W3CDTF">2021-03-17T17:32:59Z</dcterms:created>
  <dcterms:modified xsi:type="dcterms:W3CDTF">2021-06-12T14:15:54Z</dcterms:modified>
</cp:coreProperties>
</file>