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3" r:id="rId6"/>
    <p:sldId id="282" r:id="rId7"/>
    <p:sldId id="274" r:id="rId8"/>
    <p:sldId id="278" r:id="rId9"/>
    <p:sldId id="279" r:id="rId10"/>
    <p:sldId id="270" r:id="rId11"/>
    <p:sldId id="263" r:id="rId12"/>
    <p:sldId id="281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7" autoAdjust="0"/>
    <p:restoredTop sz="94660"/>
  </p:normalViewPr>
  <p:slideViewPr>
    <p:cSldViewPr>
      <p:cViewPr varScale="1">
        <p:scale>
          <a:sx n="92" d="100"/>
          <a:sy n="92" d="100"/>
        </p:scale>
        <p:origin x="-10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kanto10\Desktop\dd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5204047" cy="30622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1143000"/>
            <a:ext cx="350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/>
              <a:t>শিখনফল</a:t>
            </a:r>
            <a:r>
              <a:rPr lang="en-US" sz="4000" b="1" u="sng" dirty="0" smtClean="0"/>
              <a:t> </a:t>
            </a:r>
            <a:endParaRPr lang="en-US" sz="4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133600"/>
            <a:ext cx="5486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2000" b="1" u="sng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000" b="1" u="sng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000" b="1" spc="50" dirty="0" smtClean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000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কারেন্ট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u="sng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spc="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0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000" u="sng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2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838200"/>
            <a:ext cx="5029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B0F0"/>
                </a:solidFill>
              </a:rPr>
              <a:t>বাড়ির</a:t>
            </a:r>
            <a:r>
              <a:rPr lang="en-US" sz="4800" b="1" u="sng" dirty="0" smtClean="0">
                <a:solidFill>
                  <a:srgbClr val="00B0F0"/>
                </a:solidFill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</a:rPr>
              <a:t>কাজ</a:t>
            </a:r>
            <a:endParaRPr lang="en-US" sz="4800" b="1" u="sng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9050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সমাধান</a:t>
            </a:r>
            <a:r>
              <a:rPr lang="en-US" sz="24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</a:t>
            </a:r>
            <a:endParaRPr lang="en-US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524" t="16836" r="5357" b="73062"/>
          <a:stretch>
            <a:fillRect/>
          </a:stretch>
        </p:blipFill>
        <p:spPr bwMode="auto">
          <a:xfrm>
            <a:off x="1752600" y="2590800"/>
            <a:ext cx="556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12" t="15153" r="6899" b="22553"/>
          <a:stretch>
            <a:fillRect/>
          </a:stretch>
        </p:blipFill>
        <p:spPr bwMode="auto">
          <a:xfrm>
            <a:off x="1828800" y="2286000"/>
            <a:ext cx="5181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66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sukanto10\Desktop\flower-flower-bouquet-cut-flowers-for-flowers-5ed47d3519d2e4.347264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58674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457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algn="ctr">
              <a:defRPr/>
            </a:pPr>
            <a:endParaRPr lang="en-US" sz="4000" dirty="0" smtClean="0">
              <a:solidFill>
                <a:srgbClr val="92D050"/>
              </a:solidFill>
            </a:endParaRPr>
          </a:p>
          <a:p>
            <a:pPr marL="342900" lvl="0" indent="-342900" algn="ctr">
              <a:defRPr/>
            </a:pP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এস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এম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মিজানুর</a:t>
            </a:r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রহমান</a:t>
            </a:r>
            <a:endParaRPr lang="en-US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lvl="0" indent="-342900" algn="ctr">
              <a:defRPr/>
            </a:pPr>
            <a:endParaRPr lang="en-US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20660" y="2590801"/>
            <a:ext cx="51026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ট্রেড ইন্সট্রাক্টর(ইলেকট্রিক্যাল)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76401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u="sng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4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914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আজকের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পাঠ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219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/>
              <a:t>মুল্যায়ন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b="1" u="sng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b="1" u="sng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b="1" u="sng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b="1" u="sng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b="1" spc="50" dirty="0" smtClean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u="sng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81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57200"/>
            <a:ext cx="5257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চিত্র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দেখঃ</a:t>
            </a:r>
            <a:endParaRPr lang="en-US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4583" t="20833" r="16667" b="24479"/>
          <a:stretch>
            <a:fillRect/>
          </a:stretch>
        </p:blipFill>
        <p:spPr bwMode="auto">
          <a:xfrm>
            <a:off x="304800" y="1371600"/>
            <a:ext cx="395151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084" t="20836" r="4156" b="27075"/>
          <a:stretch>
            <a:fillRect/>
          </a:stretch>
        </p:blipFill>
        <p:spPr bwMode="auto">
          <a:xfrm>
            <a:off x="4267200" y="13716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552" t="15153" r="4206" b="22553"/>
          <a:stretch>
            <a:fillRect/>
          </a:stretch>
        </p:blipFill>
        <p:spPr bwMode="auto">
          <a:xfrm>
            <a:off x="1143000" y="1447800"/>
            <a:ext cx="662322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645" t="42338" r="33871" b="37500"/>
          <a:stretch>
            <a:fillRect/>
          </a:stretch>
        </p:blipFill>
        <p:spPr bwMode="auto">
          <a:xfrm>
            <a:off x="533400" y="4038600"/>
            <a:ext cx="3352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6332" t="57789" r="3518" b="17085"/>
          <a:stretch>
            <a:fillRect/>
          </a:stretch>
        </p:blipFill>
        <p:spPr bwMode="auto">
          <a:xfrm>
            <a:off x="4572000" y="4191000"/>
            <a:ext cx="3657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3733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7030A0"/>
                </a:solidFill>
              </a:rPr>
              <a:t>ভোল্টেজ</a:t>
            </a: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r>
              <a:rPr lang="en-US" sz="2400" u="sng" dirty="0" err="1" smtClean="0">
                <a:solidFill>
                  <a:srgbClr val="7030A0"/>
                </a:solidFill>
              </a:rPr>
              <a:t>বের</a:t>
            </a: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r>
              <a:rPr lang="en-US" sz="2400" u="sng" dirty="0" err="1" smtClean="0">
                <a:solidFill>
                  <a:srgbClr val="7030A0"/>
                </a:solidFill>
              </a:rPr>
              <a:t>করার</a:t>
            </a: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r>
              <a:rPr lang="en-US" sz="2400" u="sng" dirty="0" err="1" smtClean="0">
                <a:solidFill>
                  <a:srgbClr val="7030A0"/>
                </a:solidFill>
              </a:rPr>
              <a:t>সুত্র</a:t>
            </a: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endParaRPr lang="en-US" sz="2400" u="sng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657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</a:rPr>
              <a:t>রোধ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বের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করার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</a:rPr>
              <a:t>সুত্র</a:t>
            </a:r>
            <a:r>
              <a:rPr lang="en-US" sz="2800" u="sng" dirty="0" smtClean="0">
                <a:solidFill>
                  <a:srgbClr val="FF0000"/>
                </a:solidFill>
              </a:rPr>
              <a:t> 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961" t="46875" r="31373" b="18750"/>
          <a:stretch>
            <a:fillRect/>
          </a:stretch>
        </p:blipFill>
        <p:spPr bwMode="auto">
          <a:xfrm>
            <a:off x="2057400" y="1371600"/>
            <a:ext cx="388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00200" y="6858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0070C0"/>
                </a:solidFill>
              </a:rPr>
              <a:t>কারেন্ট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</a:rPr>
              <a:t>বের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</a:rPr>
              <a:t>করার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</a:rPr>
              <a:t>সুত্র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endParaRPr lang="en-US" sz="40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449" t="15088" r="3440" b="28873"/>
          <a:stretch>
            <a:fillRect/>
          </a:stretch>
        </p:blipFill>
        <p:spPr bwMode="auto">
          <a:xfrm>
            <a:off x="990600" y="13716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762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pc="50" dirty="0" err="1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b="1" u="sng" spc="5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spc="50" dirty="0" err="1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b="1" u="sng" spc="5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spc="50" dirty="0" err="1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u="sng" spc="5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069" t="16131" r="3913" b="23956"/>
          <a:stretch>
            <a:fillRect/>
          </a:stretch>
        </p:blipFill>
        <p:spPr bwMode="auto">
          <a:xfrm>
            <a:off x="838200" y="13716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838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u="sng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481</TotalTime>
  <Words>86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Teaccher</dc:creator>
  <cp:lastModifiedBy>sukanto10</cp:lastModifiedBy>
  <cp:revision>75</cp:revision>
  <dcterms:created xsi:type="dcterms:W3CDTF">2006-08-16T00:00:00Z</dcterms:created>
  <dcterms:modified xsi:type="dcterms:W3CDTF">2021-06-12T04:49:55Z</dcterms:modified>
</cp:coreProperties>
</file>