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80" r:id="rId9"/>
    <p:sldId id="272" r:id="rId10"/>
    <p:sldId id="266" r:id="rId11"/>
    <p:sldId id="268" r:id="rId12"/>
    <p:sldId id="275" r:id="rId13"/>
    <p:sldId id="276" r:id="rId14"/>
    <p:sldId id="281" r:id="rId15"/>
    <p:sldId id="277" r:id="rId16"/>
    <p:sldId id="278" r:id="rId17"/>
    <p:sldId id="27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234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BAD698-0567-499D-BEE4-75C7FB61B0EE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D0DCDB2-4970-420A-829B-0AFB628FC8C7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বিষয়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EE94341E-96AE-4CAE-BB45-82203767ADD4}" type="parTrans" cxnId="{C5287413-87A0-430D-9893-03F9945169E1}">
      <dgm:prSet/>
      <dgm:spPr/>
      <dgm:t>
        <a:bodyPr/>
        <a:lstStyle/>
        <a:p>
          <a:endParaRPr lang="en-US"/>
        </a:p>
      </dgm:t>
    </dgm:pt>
    <dgm:pt modelId="{66BAB569-53DB-444E-930F-197AD3A3A291}" type="sibTrans" cxnId="{C5287413-87A0-430D-9893-03F9945169E1}">
      <dgm:prSet/>
      <dgm:spPr/>
      <dgm:t>
        <a:bodyPr/>
        <a:lstStyle/>
        <a:p>
          <a:endParaRPr lang="en-US"/>
        </a:p>
      </dgm:t>
    </dgm:pt>
    <dgm:pt modelId="{815BC96E-D248-412B-AC6C-6E40DD3E2FCF}">
      <dgm:prSet phldrT="[Text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সময়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09DD0695-E67F-4B4D-B3D2-D09EF38B5AD5}" type="parTrans" cxnId="{F8A07F9B-AEC2-4000-830F-97F0E73394CA}">
      <dgm:prSet/>
      <dgm:spPr/>
      <dgm:t>
        <a:bodyPr/>
        <a:lstStyle/>
        <a:p>
          <a:endParaRPr lang="en-US"/>
        </a:p>
      </dgm:t>
    </dgm:pt>
    <dgm:pt modelId="{640C6DCA-7979-4F67-AC0A-B365DADA4B12}" type="sibTrans" cxnId="{F8A07F9B-AEC2-4000-830F-97F0E73394CA}">
      <dgm:prSet/>
      <dgm:spPr/>
      <dgm:t>
        <a:bodyPr/>
        <a:lstStyle/>
        <a:p>
          <a:endParaRPr lang="en-US"/>
        </a:p>
      </dgm:t>
    </dgm:pt>
    <dgm:pt modelId="{4FDD8BCA-DD16-4A73-8D05-7538ABD7154C}">
      <dgm:prSet phldrT="[Text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তারিখ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19559254-5E2C-4D8F-8AEA-605D8C47F22A}" type="parTrans" cxnId="{86642D4B-BEB5-477F-96EF-C964F4FC7A36}">
      <dgm:prSet/>
      <dgm:spPr/>
      <dgm:t>
        <a:bodyPr/>
        <a:lstStyle/>
        <a:p>
          <a:endParaRPr lang="en-US"/>
        </a:p>
      </dgm:t>
    </dgm:pt>
    <dgm:pt modelId="{C01507FC-54E1-4C3C-A918-3355F6EC10FA}" type="sibTrans" cxnId="{86642D4B-BEB5-477F-96EF-C964F4FC7A36}">
      <dgm:prSet/>
      <dgm:spPr/>
      <dgm:t>
        <a:bodyPr/>
        <a:lstStyle/>
        <a:p>
          <a:endParaRPr lang="en-US"/>
        </a:p>
      </dgm:t>
    </dgm:pt>
    <dgm:pt modelId="{EDD648D9-ECBF-4675-A2F9-3A91EBAB6388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ফিকহ ১ম পত্র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B6CFB3F7-A057-48A0-B06C-DDB94AD90749}" type="parTrans" cxnId="{AB94CAB4-DB99-4BB0-8A6E-FD1F9A0587F3}">
      <dgm:prSet/>
      <dgm:spPr/>
      <dgm:t>
        <a:bodyPr/>
        <a:lstStyle/>
        <a:p>
          <a:endParaRPr lang="en-US"/>
        </a:p>
      </dgm:t>
    </dgm:pt>
    <dgm:pt modelId="{AEC9C5E8-854A-41CD-90D4-ABA84711C46A}" type="sibTrans" cxnId="{AB94CAB4-DB99-4BB0-8A6E-FD1F9A0587F3}">
      <dgm:prSet/>
      <dgm:spPr/>
      <dgm:t>
        <a:bodyPr/>
        <a:lstStyle/>
        <a:p>
          <a:endParaRPr lang="en-US"/>
        </a:p>
      </dgm:t>
    </dgm:pt>
    <dgm:pt modelId="{55DD7DAF-8466-4E6B-B712-B2D38C9637CC}">
      <dgm:prSet phldrT="[Text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৪০ মিনিট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2DC52C70-B844-4514-9107-BF3E4B26400F}" type="parTrans" cxnId="{6F0156E9-62E9-4921-9FC4-0F9C9C0E7D68}">
      <dgm:prSet/>
      <dgm:spPr/>
      <dgm:t>
        <a:bodyPr/>
        <a:lstStyle/>
        <a:p>
          <a:endParaRPr lang="en-US"/>
        </a:p>
      </dgm:t>
    </dgm:pt>
    <dgm:pt modelId="{B892C177-D399-47E2-B7F3-ED466C063A80}" type="sibTrans" cxnId="{6F0156E9-62E9-4921-9FC4-0F9C9C0E7D68}">
      <dgm:prSet/>
      <dgm:spPr/>
      <dgm:t>
        <a:bodyPr/>
        <a:lstStyle/>
        <a:p>
          <a:endParaRPr lang="en-US"/>
        </a:p>
      </dgm:t>
    </dgm:pt>
    <dgm:pt modelId="{7D982E4E-2043-4384-B2D3-DB974FBBAF0C}">
      <dgm:prSet phldrT="[Text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latin typeface="NikoshBAN" pitchFamily="2" charset="0"/>
              <a:cs typeface="NikoshBAN" pitchFamily="2" charset="0"/>
            </a:rPr>
            <a:t>10</a:t>
          </a:r>
          <a:r>
            <a:rPr lang="bn-BD" dirty="0" smtClean="0">
              <a:latin typeface="NikoshBAN" pitchFamily="2" charset="0"/>
              <a:cs typeface="NikoshBAN" pitchFamily="2" charset="0"/>
            </a:rPr>
            <a:t>/ ০</a:t>
          </a:r>
          <a:r>
            <a:rPr lang="en-US" dirty="0" smtClean="0">
              <a:latin typeface="NikoshBAN" pitchFamily="2" charset="0"/>
              <a:cs typeface="NikoshBAN" pitchFamily="2" charset="0"/>
            </a:rPr>
            <a:t>6</a:t>
          </a:r>
          <a:r>
            <a:rPr lang="bn-BD" dirty="0" smtClean="0">
              <a:latin typeface="NikoshBAN" pitchFamily="2" charset="0"/>
              <a:cs typeface="NikoshBAN" pitchFamily="2" charset="0"/>
            </a:rPr>
            <a:t>/ ২০</a:t>
          </a:r>
          <a:r>
            <a:rPr lang="en-US" dirty="0" smtClean="0">
              <a:latin typeface="NikoshBAN" pitchFamily="2" charset="0"/>
              <a:cs typeface="NikoshBAN" pitchFamily="2" charset="0"/>
            </a:rPr>
            <a:t>21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FA482398-892F-4BD7-8223-3E5387D891BB}" type="parTrans" cxnId="{38FEC719-FA09-4A19-A53B-9237C919BC87}">
      <dgm:prSet/>
      <dgm:spPr/>
      <dgm:t>
        <a:bodyPr/>
        <a:lstStyle/>
        <a:p>
          <a:endParaRPr lang="en-US"/>
        </a:p>
      </dgm:t>
    </dgm:pt>
    <dgm:pt modelId="{821CA605-A79C-4620-BB4F-B95AB97D17A4}" type="sibTrans" cxnId="{38FEC719-FA09-4A19-A53B-9237C919BC87}">
      <dgm:prSet/>
      <dgm:spPr/>
      <dgm:t>
        <a:bodyPr/>
        <a:lstStyle/>
        <a:p>
          <a:endParaRPr lang="en-US"/>
        </a:p>
      </dgm:t>
    </dgm:pt>
    <dgm:pt modelId="{D2757904-420A-40D2-9893-9DDE805C3186}" type="pres">
      <dgm:prSet presAssocID="{17BAD698-0567-499D-BEE4-75C7FB61B0E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3443715-A261-44BC-B118-49F212EF8BDF}" type="pres">
      <dgm:prSet presAssocID="{7D0DCDB2-4970-420A-829B-0AFB628FC8C7}" presName="vertFlow" presStyleCnt="0"/>
      <dgm:spPr/>
    </dgm:pt>
    <dgm:pt modelId="{49CC60FB-5B30-4340-9DFD-738DC60C8F63}" type="pres">
      <dgm:prSet presAssocID="{7D0DCDB2-4970-420A-829B-0AFB628FC8C7}" presName="header" presStyleLbl="node1" presStyleIdx="0" presStyleCnt="2"/>
      <dgm:spPr/>
      <dgm:t>
        <a:bodyPr/>
        <a:lstStyle/>
        <a:p>
          <a:endParaRPr lang="en-US"/>
        </a:p>
      </dgm:t>
    </dgm:pt>
    <dgm:pt modelId="{4C9017B9-8D11-45F2-A46D-12B8DA8D162A}" type="pres">
      <dgm:prSet presAssocID="{09DD0695-E67F-4B4D-B3D2-D09EF38B5AD5}" presName="parTrans" presStyleLbl="sibTrans2D1" presStyleIdx="0" presStyleCnt="4"/>
      <dgm:spPr/>
      <dgm:t>
        <a:bodyPr/>
        <a:lstStyle/>
        <a:p>
          <a:endParaRPr lang="en-US"/>
        </a:p>
      </dgm:t>
    </dgm:pt>
    <dgm:pt modelId="{A1BDF2A7-5D86-4202-B74D-53AAB039DB68}" type="pres">
      <dgm:prSet presAssocID="{815BC96E-D248-412B-AC6C-6E40DD3E2FCF}" presName="child" presStyleLbl="alignAccFollow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94D461-2D84-4B11-8606-C6EACD9572D2}" type="pres">
      <dgm:prSet presAssocID="{640C6DCA-7979-4F67-AC0A-B365DADA4B12}" presName="sibTrans" presStyleLbl="sibTrans2D1" presStyleIdx="1" presStyleCnt="4"/>
      <dgm:spPr/>
      <dgm:t>
        <a:bodyPr/>
        <a:lstStyle/>
        <a:p>
          <a:endParaRPr lang="en-US"/>
        </a:p>
      </dgm:t>
    </dgm:pt>
    <dgm:pt modelId="{AB103F0D-1D0D-4C19-8A23-3F19CCAADE5B}" type="pres">
      <dgm:prSet presAssocID="{4FDD8BCA-DD16-4A73-8D05-7538ABD7154C}" presName="child" presStyleLbl="alignAccFollow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1588D1-C2BA-4E2D-84D3-D8C9C3D672F0}" type="pres">
      <dgm:prSet presAssocID="{7D0DCDB2-4970-420A-829B-0AFB628FC8C7}" presName="hSp" presStyleCnt="0"/>
      <dgm:spPr/>
    </dgm:pt>
    <dgm:pt modelId="{94C81E7B-BD85-47EE-8D1C-3C7FC0BCB646}" type="pres">
      <dgm:prSet presAssocID="{EDD648D9-ECBF-4675-A2F9-3A91EBAB6388}" presName="vertFlow" presStyleCnt="0"/>
      <dgm:spPr/>
    </dgm:pt>
    <dgm:pt modelId="{16F3E4C9-B1E6-4ED2-A85A-7F891600481D}" type="pres">
      <dgm:prSet presAssocID="{EDD648D9-ECBF-4675-A2F9-3A91EBAB6388}" presName="header" presStyleLbl="node1" presStyleIdx="1" presStyleCnt="2"/>
      <dgm:spPr/>
      <dgm:t>
        <a:bodyPr/>
        <a:lstStyle/>
        <a:p>
          <a:endParaRPr lang="en-US"/>
        </a:p>
      </dgm:t>
    </dgm:pt>
    <dgm:pt modelId="{92494993-6309-4C24-A29B-D23528F52402}" type="pres">
      <dgm:prSet presAssocID="{2DC52C70-B844-4514-9107-BF3E4B26400F}" presName="parTrans" presStyleLbl="sibTrans2D1" presStyleIdx="2" presStyleCnt="4"/>
      <dgm:spPr/>
      <dgm:t>
        <a:bodyPr/>
        <a:lstStyle/>
        <a:p>
          <a:endParaRPr lang="en-US"/>
        </a:p>
      </dgm:t>
    </dgm:pt>
    <dgm:pt modelId="{10600EB4-6863-4759-A0C1-8562813D549D}" type="pres">
      <dgm:prSet presAssocID="{55DD7DAF-8466-4E6B-B712-B2D38C9637CC}" presName="child" presStyleLbl="alignAccFollow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71BA8A-6A9B-4CC9-A3C4-886A83CB78B3}" type="pres">
      <dgm:prSet presAssocID="{B892C177-D399-47E2-B7F3-ED466C063A80}" presName="sibTrans" presStyleLbl="sibTrans2D1" presStyleIdx="3" presStyleCnt="4"/>
      <dgm:spPr/>
      <dgm:t>
        <a:bodyPr/>
        <a:lstStyle/>
        <a:p>
          <a:endParaRPr lang="en-US"/>
        </a:p>
      </dgm:t>
    </dgm:pt>
    <dgm:pt modelId="{AD06A878-36AA-42CB-BB30-7C0781A30737}" type="pres">
      <dgm:prSet presAssocID="{7D982E4E-2043-4384-B2D3-DB974FBBAF0C}" presName="child" presStyleLbl="alignAccFollow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6642D4B-BEB5-477F-96EF-C964F4FC7A36}" srcId="{7D0DCDB2-4970-420A-829B-0AFB628FC8C7}" destId="{4FDD8BCA-DD16-4A73-8D05-7538ABD7154C}" srcOrd="1" destOrd="0" parTransId="{19559254-5E2C-4D8F-8AEA-605D8C47F22A}" sibTransId="{C01507FC-54E1-4C3C-A918-3355F6EC10FA}"/>
    <dgm:cxn modelId="{B535E79C-8F48-4FAA-A693-9A0118CFBE95}" type="presOf" srcId="{7D0DCDB2-4970-420A-829B-0AFB628FC8C7}" destId="{49CC60FB-5B30-4340-9DFD-738DC60C8F63}" srcOrd="0" destOrd="0" presId="urn:microsoft.com/office/officeart/2005/8/layout/lProcess1"/>
    <dgm:cxn modelId="{24DD6C1A-4E0A-408C-9F90-DB1D63330B6D}" type="presOf" srcId="{EDD648D9-ECBF-4675-A2F9-3A91EBAB6388}" destId="{16F3E4C9-B1E6-4ED2-A85A-7F891600481D}" srcOrd="0" destOrd="0" presId="urn:microsoft.com/office/officeart/2005/8/layout/lProcess1"/>
    <dgm:cxn modelId="{DFBD8D73-A7B8-4C52-8ACA-B91A0773DF70}" type="presOf" srcId="{55DD7DAF-8466-4E6B-B712-B2D38C9637CC}" destId="{10600EB4-6863-4759-A0C1-8562813D549D}" srcOrd="0" destOrd="0" presId="urn:microsoft.com/office/officeart/2005/8/layout/lProcess1"/>
    <dgm:cxn modelId="{C5287413-87A0-430D-9893-03F9945169E1}" srcId="{17BAD698-0567-499D-BEE4-75C7FB61B0EE}" destId="{7D0DCDB2-4970-420A-829B-0AFB628FC8C7}" srcOrd="0" destOrd="0" parTransId="{EE94341E-96AE-4CAE-BB45-82203767ADD4}" sibTransId="{66BAB569-53DB-444E-930F-197AD3A3A291}"/>
    <dgm:cxn modelId="{A79AC13A-9268-4981-8F4A-4E7491005D47}" type="presOf" srcId="{815BC96E-D248-412B-AC6C-6E40DD3E2FCF}" destId="{A1BDF2A7-5D86-4202-B74D-53AAB039DB68}" srcOrd="0" destOrd="0" presId="urn:microsoft.com/office/officeart/2005/8/layout/lProcess1"/>
    <dgm:cxn modelId="{45CA526F-7BC5-4D3B-BE86-B5456025ACB1}" type="presOf" srcId="{17BAD698-0567-499D-BEE4-75C7FB61B0EE}" destId="{D2757904-420A-40D2-9893-9DDE805C3186}" srcOrd="0" destOrd="0" presId="urn:microsoft.com/office/officeart/2005/8/layout/lProcess1"/>
    <dgm:cxn modelId="{AB94CAB4-DB99-4BB0-8A6E-FD1F9A0587F3}" srcId="{17BAD698-0567-499D-BEE4-75C7FB61B0EE}" destId="{EDD648D9-ECBF-4675-A2F9-3A91EBAB6388}" srcOrd="1" destOrd="0" parTransId="{B6CFB3F7-A057-48A0-B06C-DDB94AD90749}" sibTransId="{AEC9C5E8-854A-41CD-90D4-ABA84711C46A}"/>
    <dgm:cxn modelId="{992F40DF-EBBE-49B0-9EE3-8F47592C4831}" type="presOf" srcId="{640C6DCA-7979-4F67-AC0A-B365DADA4B12}" destId="{1194D461-2D84-4B11-8606-C6EACD9572D2}" srcOrd="0" destOrd="0" presId="urn:microsoft.com/office/officeart/2005/8/layout/lProcess1"/>
    <dgm:cxn modelId="{6F0156E9-62E9-4921-9FC4-0F9C9C0E7D68}" srcId="{EDD648D9-ECBF-4675-A2F9-3A91EBAB6388}" destId="{55DD7DAF-8466-4E6B-B712-B2D38C9637CC}" srcOrd="0" destOrd="0" parTransId="{2DC52C70-B844-4514-9107-BF3E4B26400F}" sibTransId="{B892C177-D399-47E2-B7F3-ED466C063A80}"/>
    <dgm:cxn modelId="{38FEC719-FA09-4A19-A53B-9237C919BC87}" srcId="{EDD648D9-ECBF-4675-A2F9-3A91EBAB6388}" destId="{7D982E4E-2043-4384-B2D3-DB974FBBAF0C}" srcOrd="1" destOrd="0" parTransId="{FA482398-892F-4BD7-8223-3E5387D891BB}" sibTransId="{821CA605-A79C-4620-BB4F-B95AB97D17A4}"/>
    <dgm:cxn modelId="{D23107B3-7FCE-45BD-A35C-611746E5B2E0}" type="presOf" srcId="{09DD0695-E67F-4B4D-B3D2-D09EF38B5AD5}" destId="{4C9017B9-8D11-45F2-A46D-12B8DA8D162A}" srcOrd="0" destOrd="0" presId="urn:microsoft.com/office/officeart/2005/8/layout/lProcess1"/>
    <dgm:cxn modelId="{CC8A630C-88BD-4AF5-8AA9-ECC4028FF9EA}" type="presOf" srcId="{4FDD8BCA-DD16-4A73-8D05-7538ABD7154C}" destId="{AB103F0D-1D0D-4C19-8A23-3F19CCAADE5B}" srcOrd="0" destOrd="0" presId="urn:microsoft.com/office/officeart/2005/8/layout/lProcess1"/>
    <dgm:cxn modelId="{A1FA5D61-DE35-4960-AACE-8E77C3B571F6}" type="presOf" srcId="{B892C177-D399-47E2-B7F3-ED466C063A80}" destId="{F771BA8A-6A9B-4CC9-A3C4-886A83CB78B3}" srcOrd="0" destOrd="0" presId="urn:microsoft.com/office/officeart/2005/8/layout/lProcess1"/>
    <dgm:cxn modelId="{C7A22A6B-8C0F-48A8-8F1D-4263C26969C9}" type="presOf" srcId="{2DC52C70-B844-4514-9107-BF3E4B26400F}" destId="{92494993-6309-4C24-A29B-D23528F52402}" srcOrd="0" destOrd="0" presId="urn:microsoft.com/office/officeart/2005/8/layout/lProcess1"/>
    <dgm:cxn modelId="{F8A07F9B-AEC2-4000-830F-97F0E73394CA}" srcId="{7D0DCDB2-4970-420A-829B-0AFB628FC8C7}" destId="{815BC96E-D248-412B-AC6C-6E40DD3E2FCF}" srcOrd="0" destOrd="0" parTransId="{09DD0695-E67F-4B4D-B3D2-D09EF38B5AD5}" sibTransId="{640C6DCA-7979-4F67-AC0A-B365DADA4B12}"/>
    <dgm:cxn modelId="{A3154D0A-67B7-4C8F-98B2-C629F43CCF84}" type="presOf" srcId="{7D982E4E-2043-4384-B2D3-DB974FBBAF0C}" destId="{AD06A878-36AA-42CB-BB30-7C0781A30737}" srcOrd="0" destOrd="0" presId="urn:microsoft.com/office/officeart/2005/8/layout/lProcess1"/>
    <dgm:cxn modelId="{0371762C-9663-4059-B6D8-8A228E3F102F}" type="presParOf" srcId="{D2757904-420A-40D2-9893-9DDE805C3186}" destId="{C3443715-A261-44BC-B118-49F212EF8BDF}" srcOrd="0" destOrd="0" presId="urn:microsoft.com/office/officeart/2005/8/layout/lProcess1"/>
    <dgm:cxn modelId="{E40020F9-4C28-47FC-945E-F4EE3C849DF8}" type="presParOf" srcId="{C3443715-A261-44BC-B118-49F212EF8BDF}" destId="{49CC60FB-5B30-4340-9DFD-738DC60C8F63}" srcOrd="0" destOrd="0" presId="urn:microsoft.com/office/officeart/2005/8/layout/lProcess1"/>
    <dgm:cxn modelId="{10D8B52F-16AE-4E1C-9373-F014C73C8870}" type="presParOf" srcId="{C3443715-A261-44BC-B118-49F212EF8BDF}" destId="{4C9017B9-8D11-45F2-A46D-12B8DA8D162A}" srcOrd="1" destOrd="0" presId="urn:microsoft.com/office/officeart/2005/8/layout/lProcess1"/>
    <dgm:cxn modelId="{24A20FFB-6309-4C67-BAE1-DA129D8AE7F4}" type="presParOf" srcId="{C3443715-A261-44BC-B118-49F212EF8BDF}" destId="{A1BDF2A7-5D86-4202-B74D-53AAB039DB68}" srcOrd="2" destOrd="0" presId="urn:microsoft.com/office/officeart/2005/8/layout/lProcess1"/>
    <dgm:cxn modelId="{480A8FC1-F34D-4852-99AB-51129DB957D1}" type="presParOf" srcId="{C3443715-A261-44BC-B118-49F212EF8BDF}" destId="{1194D461-2D84-4B11-8606-C6EACD9572D2}" srcOrd="3" destOrd="0" presId="urn:microsoft.com/office/officeart/2005/8/layout/lProcess1"/>
    <dgm:cxn modelId="{D3392306-00E9-4633-8D5F-E95067F1A1D3}" type="presParOf" srcId="{C3443715-A261-44BC-B118-49F212EF8BDF}" destId="{AB103F0D-1D0D-4C19-8A23-3F19CCAADE5B}" srcOrd="4" destOrd="0" presId="urn:microsoft.com/office/officeart/2005/8/layout/lProcess1"/>
    <dgm:cxn modelId="{9605AEC4-E8BB-45AF-85C0-05DA28840E09}" type="presParOf" srcId="{D2757904-420A-40D2-9893-9DDE805C3186}" destId="{E61588D1-C2BA-4E2D-84D3-D8C9C3D672F0}" srcOrd="1" destOrd="0" presId="urn:microsoft.com/office/officeart/2005/8/layout/lProcess1"/>
    <dgm:cxn modelId="{C9929F6B-D417-4C46-8865-2C84B154DC7D}" type="presParOf" srcId="{D2757904-420A-40D2-9893-9DDE805C3186}" destId="{94C81E7B-BD85-47EE-8D1C-3C7FC0BCB646}" srcOrd="2" destOrd="0" presId="urn:microsoft.com/office/officeart/2005/8/layout/lProcess1"/>
    <dgm:cxn modelId="{B167D433-4831-4879-8E40-9D6ABEAAA66C}" type="presParOf" srcId="{94C81E7B-BD85-47EE-8D1C-3C7FC0BCB646}" destId="{16F3E4C9-B1E6-4ED2-A85A-7F891600481D}" srcOrd="0" destOrd="0" presId="urn:microsoft.com/office/officeart/2005/8/layout/lProcess1"/>
    <dgm:cxn modelId="{DFD77A58-1430-4962-919E-75448B22C0CC}" type="presParOf" srcId="{94C81E7B-BD85-47EE-8D1C-3C7FC0BCB646}" destId="{92494993-6309-4C24-A29B-D23528F52402}" srcOrd="1" destOrd="0" presId="urn:microsoft.com/office/officeart/2005/8/layout/lProcess1"/>
    <dgm:cxn modelId="{EAADC6D5-FF39-4D28-983A-63898AD9D3A2}" type="presParOf" srcId="{94C81E7B-BD85-47EE-8D1C-3C7FC0BCB646}" destId="{10600EB4-6863-4759-A0C1-8562813D549D}" srcOrd="2" destOrd="0" presId="urn:microsoft.com/office/officeart/2005/8/layout/lProcess1"/>
    <dgm:cxn modelId="{7F3F95FD-F11C-49E8-974D-E5946A85831E}" type="presParOf" srcId="{94C81E7B-BD85-47EE-8D1C-3C7FC0BCB646}" destId="{F771BA8A-6A9B-4CC9-A3C4-886A83CB78B3}" srcOrd="3" destOrd="0" presId="urn:microsoft.com/office/officeart/2005/8/layout/lProcess1"/>
    <dgm:cxn modelId="{4FABE505-B611-4814-92D4-A6A468D7C527}" type="presParOf" srcId="{94C81E7B-BD85-47EE-8D1C-3C7FC0BCB646}" destId="{AD06A878-36AA-42CB-BB30-7C0781A30737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9CC60FB-5B30-4340-9DFD-738DC60C8F63}">
      <dsp:nvSpPr>
        <dsp:cNvPr id="0" name=""/>
        <dsp:cNvSpPr/>
      </dsp:nvSpPr>
      <dsp:spPr>
        <a:xfrm>
          <a:off x="833" y="106114"/>
          <a:ext cx="3559968" cy="8899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5100" kern="1200" dirty="0" smtClean="0">
              <a:latin typeface="NikoshBAN" pitchFamily="2" charset="0"/>
              <a:cs typeface="NikoshBAN" pitchFamily="2" charset="0"/>
            </a:rPr>
            <a:t>বিষয়</a:t>
          </a:r>
          <a:endParaRPr lang="en-US" sz="5100" kern="1200" dirty="0">
            <a:latin typeface="NikoshBAN" pitchFamily="2" charset="0"/>
            <a:cs typeface="NikoshBAN" pitchFamily="2" charset="0"/>
          </a:endParaRPr>
        </a:p>
      </dsp:txBody>
      <dsp:txXfrm>
        <a:off x="833" y="106114"/>
        <a:ext cx="3559968" cy="889992"/>
      </dsp:txXfrm>
    </dsp:sp>
    <dsp:sp modelId="{4C9017B9-8D11-45F2-A46D-12B8DA8D162A}">
      <dsp:nvSpPr>
        <dsp:cNvPr id="0" name=""/>
        <dsp:cNvSpPr/>
      </dsp:nvSpPr>
      <dsp:spPr>
        <a:xfrm rot="5400000">
          <a:off x="1702943" y="1073980"/>
          <a:ext cx="155748" cy="155748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BDF2A7-5D86-4202-B74D-53AAB039DB68}">
      <dsp:nvSpPr>
        <dsp:cNvPr id="0" name=""/>
        <dsp:cNvSpPr/>
      </dsp:nvSpPr>
      <dsp:spPr>
        <a:xfrm>
          <a:off x="833" y="1307603"/>
          <a:ext cx="3559968" cy="88999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98000"/>
                <a:shade val="25000"/>
                <a:satMod val="250000"/>
              </a:schemeClr>
            </a:gs>
            <a:gs pos="68000">
              <a:schemeClr val="accent5">
                <a:tint val="86000"/>
                <a:satMod val="115000"/>
              </a:schemeClr>
            </a:gs>
            <a:gs pos="100000">
              <a:schemeClr val="accent5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5100" kern="1200" dirty="0" smtClean="0">
              <a:latin typeface="NikoshBAN" pitchFamily="2" charset="0"/>
              <a:cs typeface="NikoshBAN" pitchFamily="2" charset="0"/>
            </a:rPr>
            <a:t>সময়</a:t>
          </a:r>
          <a:endParaRPr lang="en-US" sz="5100" kern="1200" dirty="0">
            <a:latin typeface="NikoshBAN" pitchFamily="2" charset="0"/>
            <a:cs typeface="NikoshBAN" pitchFamily="2" charset="0"/>
          </a:endParaRPr>
        </a:p>
      </dsp:txBody>
      <dsp:txXfrm>
        <a:off x="833" y="1307603"/>
        <a:ext cx="3559968" cy="889992"/>
      </dsp:txXfrm>
    </dsp:sp>
    <dsp:sp modelId="{1194D461-2D84-4B11-8606-C6EACD9572D2}">
      <dsp:nvSpPr>
        <dsp:cNvPr id="0" name=""/>
        <dsp:cNvSpPr/>
      </dsp:nvSpPr>
      <dsp:spPr>
        <a:xfrm rot="5400000">
          <a:off x="1702943" y="2275470"/>
          <a:ext cx="155748" cy="155748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103F0D-1D0D-4C19-8A23-3F19CCAADE5B}">
      <dsp:nvSpPr>
        <dsp:cNvPr id="0" name=""/>
        <dsp:cNvSpPr/>
      </dsp:nvSpPr>
      <dsp:spPr>
        <a:xfrm>
          <a:off x="833" y="2509093"/>
          <a:ext cx="3559968" cy="889992"/>
        </a:xfrm>
        <a:prstGeom prst="roundRect">
          <a:avLst>
            <a:gd name="adj" fmla="val 10000"/>
          </a:avLst>
        </a:prstGeom>
        <a:solidFill>
          <a:schemeClr val="accent4"/>
        </a:solidFill>
        <a:ln w="25400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5100" kern="1200" dirty="0" smtClean="0">
              <a:latin typeface="NikoshBAN" pitchFamily="2" charset="0"/>
              <a:cs typeface="NikoshBAN" pitchFamily="2" charset="0"/>
            </a:rPr>
            <a:t>তারিখ</a:t>
          </a:r>
          <a:endParaRPr lang="en-US" sz="5100" kern="1200" dirty="0">
            <a:latin typeface="NikoshBAN" pitchFamily="2" charset="0"/>
            <a:cs typeface="NikoshBAN" pitchFamily="2" charset="0"/>
          </a:endParaRPr>
        </a:p>
      </dsp:txBody>
      <dsp:txXfrm>
        <a:off x="833" y="2509093"/>
        <a:ext cx="3559968" cy="889992"/>
      </dsp:txXfrm>
    </dsp:sp>
    <dsp:sp modelId="{16F3E4C9-B1E6-4ED2-A85A-7F891600481D}">
      <dsp:nvSpPr>
        <dsp:cNvPr id="0" name=""/>
        <dsp:cNvSpPr/>
      </dsp:nvSpPr>
      <dsp:spPr>
        <a:xfrm>
          <a:off x="4059197" y="106114"/>
          <a:ext cx="3559968" cy="8899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5100" kern="1200" dirty="0" smtClean="0">
              <a:latin typeface="NikoshBAN" pitchFamily="2" charset="0"/>
              <a:cs typeface="NikoshBAN" pitchFamily="2" charset="0"/>
            </a:rPr>
            <a:t>ফিকহ ১ম পত্র</a:t>
          </a:r>
          <a:endParaRPr lang="en-US" sz="5100" kern="1200" dirty="0">
            <a:latin typeface="NikoshBAN" pitchFamily="2" charset="0"/>
            <a:cs typeface="NikoshBAN" pitchFamily="2" charset="0"/>
          </a:endParaRPr>
        </a:p>
      </dsp:txBody>
      <dsp:txXfrm>
        <a:off x="4059197" y="106114"/>
        <a:ext cx="3559968" cy="889992"/>
      </dsp:txXfrm>
    </dsp:sp>
    <dsp:sp modelId="{92494993-6309-4C24-A29B-D23528F52402}">
      <dsp:nvSpPr>
        <dsp:cNvPr id="0" name=""/>
        <dsp:cNvSpPr/>
      </dsp:nvSpPr>
      <dsp:spPr>
        <a:xfrm rot="5400000">
          <a:off x="5761307" y="1073980"/>
          <a:ext cx="155748" cy="155748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600EB4-6863-4759-A0C1-8562813D549D}">
      <dsp:nvSpPr>
        <dsp:cNvPr id="0" name=""/>
        <dsp:cNvSpPr/>
      </dsp:nvSpPr>
      <dsp:spPr>
        <a:xfrm>
          <a:off x="4059197" y="1307603"/>
          <a:ext cx="3559968" cy="88999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98000"/>
                <a:shade val="25000"/>
                <a:satMod val="250000"/>
              </a:schemeClr>
            </a:gs>
            <a:gs pos="68000">
              <a:schemeClr val="accent5">
                <a:tint val="86000"/>
                <a:satMod val="115000"/>
              </a:schemeClr>
            </a:gs>
            <a:gs pos="100000">
              <a:schemeClr val="accent5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5100" kern="1200" dirty="0" smtClean="0">
              <a:latin typeface="NikoshBAN" pitchFamily="2" charset="0"/>
              <a:cs typeface="NikoshBAN" pitchFamily="2" charset="0"/>
            </a:rPr>
            <a:t>৪০ মিনিট</a:t>
          </a:r>
          <a:endParaRPr lang="en-US" sz="5100" kern="1200" dirty="0">
            <a:latin typeface="NikoshBAN" pitchFamily="2" charset="0"/>
            <a:cs typeface="NikoshBAN" pitchFamily="2" charset="0"/>
          </a:endParaRPr>
        </a:p>
      </dsp:txBody>
      <dsp:txXfrm>
        <a:off x="4059197" y="1307603"/>
        <a:ext cx="3559968" cy="889992"/>
      </dsp:txXfrm>
    </dsp:sp>
    <dsp:sp modelId="{F771BA8A-6A9B-4CC9-A3C4-886A83CB78B3}">
      <dsp:nvSpPr>
        <dsp:cNvPr id="0" name=""/>
        <dsp:cNvSpPr/>
      </dsp:nvSpPr>
      <dsp:spPr>
        <a:xfrm rot="5400000">
          <a:off x="5761307" y="2275470"/>
          <a:ext cx="155748" cy="155748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06A878-36AA-42CB-BB30-7C0781A30737}">
      <dsp:nvSpPr>
        <dsp:cNvPr id="0" name=""/>
        <dsp:cNvSpPr/>
      </dsp:nvSpPr>
      <dsp:spPr>
        <a:xfrm>
          <a:off x="4059197" y="2509093"/>
          <a:ext cx="3559968" cy="889992"/>
        </a:xfrm>
        <a:prstGeom prst="roundRect">
          <a:avLst>
            <a:gd name="adj" fmla="val 10000"/>
          </a:avLst>
        </a:prstGeom>
        <a:solidFill>
          <a:schemeClr val="accent4"/>
        </a:solidFill>
        <a:ln w="25400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dirty="0" smtClean="0">
              <a:latin typeface="NikoshBAN" pitchFamily="2" charset="0"/>
              <a:cs typeface="NikoshBAN" pitchFamily="2" charset="0"/>
            </a:rPr>
            <a:t>10</a:t>
          </a:r>
          <a:r>
            <a:rPr lang="bn-BD" sz="5100" kern="1200" dirty="0" smtClean="0">
              <a:latin typeface="NikoshBAN" pitchFamily="2" charset="0"/>
              <a:cs typeface="NikoshBAN" pitchFamily="2" charset="0"/>
            </a:rPr>
            <a:t>/ ০</a:t>
          </a:r>
          <a:r>
            <a:rPr lang="en-US" sz="5100" kern="1200" dirty="0" smtClean="0">
              <a:latin typeface="NikoshBAN" pitchFamily="2" charset="0"/>
              <a:cs typeface="NikoshBAN" pitchFamily="2" charset="0"/>
            </a:rPr>
            <a:t>6</a:t>
          </a:r>
          <a:r>
            <a:rPr lang="bn-BD" sz="5100" kern="1200" dirty="0" smtClean="0">
              <a:latin typeface="NikoshBAN" pitchFamily="2" charset="0"/>
              <a:cs typeface="NikoshBAN" pitchFamily="2" charset="0"/>
            </a:rPr>
            <a:t>/ ২০</a:t>
          </a:r>
          <a:r>
            <a:rPr lang="en-US" sz="5100" kern="1200" dirty="0" smtClean="0">
              <a:latin typeface="NikoshBAN" pitchFamily="2" charset="0"/>
              <a:cs typeface="NikoshBAN" pitchFamily="2" charset="0"/>
            </a:rPr>
            <a:t>21</a:t>
          </a:r>
          <a:endParaRPr lang="en-US" sz="5100" kern="1200" dirty="0">
            <a:latin typeface="NikoshBAN" pitchFamily="2" charset="0"/>
            <a:cs typeface="NikoshBAN" pitchFamily="2" charset="0"/>
          </a:endParaRPr>
        </a:p>
      </dsp:txBody>
      <dsp:txXfrm>
        <a:off x="4059197" y="2509093"/>
        <a:ext cx="3559968" cy="8899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E47928-B006-4872-A68D-21CA96BEC37E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D405B7-F128-4530-B092-0B188B30CA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24968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405B7-F128-4530-B092-0B188B30CA2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782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405B7-F128-4530-B092-0B188B30CA2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590800"/>
            <a:ext cx="6019800" cy="1066800"/>
          </a:xfrm>
          <a:noFill/>
          <a:ln w="57150">
            <a:noFill/>
          </a:ln>
        </p:spPr>
        <p:txBody>
          <a:bodyPr>
            <a:noAutofit/>
          </a:bodyPr>
          <a:lstStyle/>
          <a:p>
            <a:r>
              <a:rPr lang="bn-BD" sz="115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5" descr="6a0134863ba136970c0134863ceaf4970c-800w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9434"/>
          <a:stretch>
            <a:fillRect/>
          </a:stretch>
        </p:blipFill>
        <p:spPr>
          <a:xfrm>
            <a:off x="2133600" y="2438400"/>
            <a:ext cx="5895833" cy="3657600"/>
          </a:xfrm>
        </p:spPr>
      </p:pic>
      <p:sp>
        <p:nvSpPr>
          <p:cNvPr id="4" name="TextBox 3"/>
          <p:cNvSpPr txBox="1"/>
          <p:nvPr/>
        </p:nvSpPr>
        <p:spPr>
          <a:xfrm>
            <a:off x="2209800" y="152400"/>
            <a:ext cx="4343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</a:rPr>
              <a:t>স্বাগতম</a:t>
            </a:r>
            <a:endParaRPr lang="bn-BD" sz="13800" dirty="0" smtClean="0">
              <a:ln w="10541" cmpd="sng">
                <a:solidFill>
                  <a:srgbClr val="FF0000"/>
                </a:solidFill>
                <a:prstDash val="solid"/>
              </a:ln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6800" y="1524000"/>
            <a:ext cx="7162800" cy="3810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একক কাজ </a:t>
            </a:r>
          </a:p>
          <a:p>
            <a:pPr algn="ctr">
              <a:buFont typeface="Wingdings" pitchFamily="2" charset="2"/>
              <a:buChar char="q"/>
            </a:pPr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Font typeface="Wingdings" pitchFamily="2" charset="2"/>
              <a:buChar char="q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হজ্জের ফরজ গুলো কি কি তা নিয়ে আলোচনা কর।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ajj-ritual-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53200" y="4495800"/>
            <a:ext cx="2590800" cy="1805709"/>
          </a:xfrm>
          <a:prstGeom prst="ellipse">
            <a:avLst/>
          </a:prstGeom>
        </p:spPr>
      </p:pic>
      <p:pic>
        <p:nvPicPr>
          <p:cNvPr id="2" name="Picture 1" descr="haj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419600"/>
            <a:ext cx="2438400" cy="1796717"/>
          </a:xfrm>
          <a:prstGeom prst="ellipse">
            <a:avLst/>
          </a:prstGeom>
        </p:spPr>
      </p:pic>
      <p:pic>
        <p:nvPicPr>
          <p:cNvPr id="3" name="Picture 2" descr="la-hajj-mecca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29400" y="1828800"/>
            <a:ext cx="2514600" cy="1797764"/>
          </a:xfrm>
          <a:prstGeom prst="ellipse">
            <a:avLst/>
          </a:prstGeom>
        </p:spPr>
      </p:pic>
      <p:pic>
        <p:nvPicPr>
          <p:cNvPr id="5" name="Picture 4" descr="One-leaves-Arafat-after-sunset-and-reaches-Muzdalifah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752600"/>
            <a:ext cx="2514600" cy="1678495"/>
          </a:xfrm>
          <a:prstGeom prst="ellipse">
            <a:avLst/>
          </a:prstGeom>
        </p:spPr>
      </p:pic>
      <p:pic>
        <p:nvPicPr>
          <p:cNvPr id="6" name="Picture 5" descr="sai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95600" y="0"/>
            <a:ext cx="2620891" cy="1828800"/>
          </a:xfrm>
          <a:prstGeom prst="ellipse">
            <a:avLst/>
          </a:prstGeom>
          <a:solidFill>
            <a:schemeClr val="accent2"/>
          </a:solidFill>
        </p:spPr>
      </p:pic>
      <p:grpSp>
        <p:nvGrpSpPr>
          <p:cNvPr id="30" name="Group 29"/>
          <p:cNvGrpSpPr/>
          <p:nvPr/>
        </p:nvGrpSpPr>
        <p:grpSpPr>
          <a:xfrm>
            <a:off x="2133600" y="2057400"/>
            <a:ext cx="4572000" cy="3341255"/>
            <a:chOff x="2362200" y="2209800"/>
            <a:chExt cx="4572000" cy="3341255"/>
          </a:xfrm>
        </p:grpSpPr>
        <p:cxnSp>
          <p:nvCxnSpPr>
            <p:cNvPr id="17" name="Straight Arrow Connector 16"/>
            <p:cNvCxnSpPr/>
            <p:nvPr/>
          </p:nvCxnSpPr>
          <p:spPr>
            <a:xfrm rot="10800000" flipV="1">
              <a:off x="2667000" y="4572000"/>
              <a:ext cx="1219200" cy="60960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gular Pentagon 7"/>
            <p:cNvSpPr/>
            <p:nvPr/>
          </p:nvSpPr>
          <p:spPr>
            <a:xfrm>
              <a:off x="3352800" y="3048000"/>
              <a:ext cx="1905000" cy="1600200"/>
            </a:xfrm>
            <a:prstGeom prst="pentagon">
              <a:avLst/>
            </a:prstGeom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হজ্জের ওয়াজিব ৫টি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2" name="Straight Arrow Connector 11"/>
            <p:cNvCxnSpPr>
              <a:endCxn id="4" idx="2"/>
            </p:cNvCxnSpPr>
            <p:nvPr/>
          </p:nvCxnSpPr>
          <p:spPr>
            <a:xfrm>
              <a:off x="4724400" y="4572000"/>
              <a:ext cx="2057400" cy="979055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rot="10800000">
              <a:off x="2362200" y="3048000"/>
              <a:ext cx="1087533" cy="721929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rot="5400000" flipH="1" flipV="1">
              <a:off x="3886994" y="2666206"/>
              <a:ext cx="914400" cy="1588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5181600" y="3124200"/>
              <a:ext cx="1752600" cy="599112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ctangle 35"/>
          <p:cNvSpPr/>
          <p:nvPr/>
        </p:nvSpPr>
        <p:spPr>
          <a:xfrm>
            <a:off x="2971800" y="1676400"/>
            <a:ext cx="2743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সাফা মারওয়া সায়ী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6324600"/>
            <a:ext cx="2743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বিদায়ী তওয়াফ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400800" y="6324600"/>
            <a:ext cx="2743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মাথা মুন্ডন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400800" y="3657600"/>
            <a:ext cx="2743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কংকর নিক্ষেপ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0" y="3505200"/>
            <a:ext cx="2743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মুজদালিফায় অবস্থান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-hajj-swine-flu-cp-77207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447800"/>
            <a:ext cx="3429000" cy="3200400"/>
          </a:xfrm>
          <a:prstGeom prst="rect">
            <a:avLst/>
          </a:prstGeom>
        </p:spPr>
      </p:pic>
      <p:pic>
        <p:nvPicPr>
          <p:cNvPr id="4" name="Picture 3" descr="kloter_jamaah_haji_ind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1371600"/>
            <a:ext cx="3733800" cy="3200399"/>
          </a:xfrm>
          <a:prstGeom prst="rect">
            <a:avLst/>
          </a:prstGeom>
        </p:spPr>
      </p:pic>
      <p:sp>
        <p:nvSpPr>
          <p:cNvPr id="5" name="Round Single Corner Rectangle 4"/>
          <p:cNvSpPr/>
          <p:nvPr/>
        </p:nvSpPr>
        <p:spPr>
          <a:xfrm>
            <a:off x="1600200" y="4800600"/>
            <a:ext cx="6477000" cy="129540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ছবি ২ টির মধ্যে পার্থক্য নির্নয় কর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4600" y="304800"/>
            <a:ext cx="3962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1447800"/>
            <a:ext cx="7772400" cy="3352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পুরুষ ও মহিলার ইহরাম বাধার নিয়ম নিয়ে আলোচনা কর।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609600"/>
            <a:ext cx="8229600" cy="4572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পুরুষের ইহরাম বাধার নিয়ম : মিকাতে অবস্থান করে পুরুষগন সেলাইবিহীন পবিত্র  লুঙ্গি এবং চাদর পরিধান করবে। </a:t>
            </a:r>
          </a:p>
          <a:p>
            <a:pPr algn="ctr">
              <a:buFont typeface="Wingdings" pitchFamily="2" charset="2"/>
              <a:buChar char="v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মহিলাদের ইহরাম বাধার নিয়ম : মিকাতে অবস্থান করে মহিলারা তাহাদের স্ব স্ব কাপড় পরিধান করে ইহরাম বাধবে।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990600"/>
            <a:ext cx="8610600" cy="5257800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§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হজ্জের ফরজ কয়টি ও কি কি ?</a:t>
            </a:r>
          </a:p>
          <a:p>
            <a:pPr>
              <a:buFont typeface="Wingdings" pitchFamily="2" charset="2"/>
              <a:buChar char="§"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হজ্জের ওয়াজিব কয়টি ও কি কি? </a:t>
            </a:r>
          </a:p>
          <a:p>
            <a:pPr>
              <a:buFont typeface="Wingdings" pitchFamily="2" charset="2"/>
              <a:buChar char="§"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ইহরাম কিভাবে বাধতে হয় তা সম্পর্কে ব্যাখ্যা কর।</a:t>
            </a:r>
          </a:p>
          <a:p>
            <a:pPr>
              <a:buFont typeface="Wingdings" pitchFamily="2" charset="2"/>
              <a:buChar char="§"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হজ্জ মুসলমানেদেরকে তাকওয়াবন করে তুলতে পারে  তার স্বপক্ষে তোমার যুক্তি উপস্থাপন কর। 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1"/>
          <p:cNvSpPr/>
          <p:nvPr/>
        </p:nvSpPr>
        <p:spPr>
          <a:xfrm>
            <a:off x="3200400" y="609600"/>
            <a:ext cx="3581400" cy="114300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2286000"/>
            <a:ext cx="8534400" cy="2590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q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হজ্জের ধর্মীয় উপকারিতা কি ? হজ্জের মাধ্যেমে একজন তাকওয়াবান মুমিন হওয়া যায় তার স্বপক্ষে তোমার যুক্তি উপস্থাপন কর।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 rot="20172280">
            <a:off x="448293" y="1626056"/>
            <a:ext cx="6781800" cy="28956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0c4361dfb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0"/>
            <a:ext cx="1073809" cy="951395"/>
          </a:xfrm>
          <a:prstGeom prst="rect">
            <a:avLst/>
          </a:prstGeom>
        </p:spPr>
      </p:pic>
      <p:pic>
        <p:nvPicPr>
          <p:cNvPr id="12" name="Picture 11" descr="0c4361dfb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67600" y="228600"/>
            <a:ext cx="1073809" cy="951395"/>
          </a:xfrm>
          <a:prstGeom prst="rect">
            <a:avLst/>
          </a:prstGeom>
        </p:spPr>
      </p:pic>
      <p:pic>
        <p:nvPicPr>
          <p:cNvPr id="13" name="Picture 12" descr="0c4361dfb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43800" y="2971800"/>
            <a:ext cx="1073809" cy="951395"/>
          </a:xfrm>
          <a:prstGeom prst="rect">
            <a:avLst/>
          </a:prstGeom>
        </p:spPr>
      </p:pic>
      <p:pic>
        <p:nvPicPr>
          <p:cNvPr id="14" name="Picture 13" descr="0c4361dfb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43800" y="4495800"/>
            <a:ext cx="1073809" cy="951395"/>
          </a:xfrm>
          <a:prstGeom prst="rect">
            <a:avLst/>
          </a:prstGeom>
        </p:spPr>
      </p:pic>
      <p:pic>
        <p:nvPicPr>
          <p:cNvPr id="15" name="Picture 14" descr="0c4361dfb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200" y="4495800"/>
            <a:ext cx="1073809" cy="951395"/>
          </a:xfrm>
          <a:prstGeom prst="rect">
            <a:avLst/>
          </a:prstGeom>
        </p:spPr>
      </p:pic>
      <p:pic>
        <p:nvPicPr>
          <p:cNvPr id="16" name="Picture 15" descr="0c4361dfb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2400" y="4495800"/>
            <a:ext cx="1073809" cy="951395"/>
          </a:xfrm>
          <a:prstGeom prst="rect">
            <a:avLst/>
          </a:prstGeom>
        </p:spPr>
      </p:pic>
      <p:pic>
        <p:nvPicPr>
          <p:cNvPr id="17" name="Picture 16" descr="0c4361dfb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0" y="228600"/>
            <a:ext cx="1073809" cy="951395"/>
          </a:xfrm>
          <a:prstGeom prst="rect">
            <a:avLst/>
          </a:prstGeom>
        </p:spPr>
      </p:pic>
      <p:pic>
        <p:nvPicPr>
          <p:cNvPr id="18" name="Picture 17" descr="0c4361dfb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6200" y="228600"/>
            <a:ext cx="1073809" cy="951395"/>
          </a:xfrm>
          <a:prstGeom prst="rect">
            <a:avLst/>
          </a:prstGeom>
        </p:spPr>
      </p:pic>
      <p:pic>
        <p:nvPicPr>
          <p:cNvPr id="19" name="Picture 18" descr="0c4361dfb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2819400"/>
            <a:ext cx="1073809" cy="951395"/>
          </a:xfrm>
          <a:prstGeom prst="rect">
            <a:avLst/>
          </a:prstGeom>
        </p:spPr>
      </p:pic>
      <p:pic>
        <p:nvPicPr>
          <p:cNvPr id="20" name="Picture 19" descr="0c4361dfb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4572000"/>
            <a:ext cx="1073809" cy="951395"/>
          </a:xfrm>
          <a:prstGeom prst="rect">
            <a:avLst/>
          </a:prstGeom>
        </p:spPr>
      </p:pic>
      <p:pic>
        <p:nvPicPr>
          <p:cNvPr id="21" name="Picture 20" descr="0c4361dfb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24000"/>
            <a:ext cx="1073809" cy="951395"/>
          </a:xfrm>
          <a:prstGeom prst="rect">
            <a:avLst/>
          </a:prstGeom>
        </p:spPr>
      </p:pic>
      <p:pic>
        <p:nvPicPr>
          <p:cNvPr id="22" name="Picture 21" descr="0c4361dfb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228600"/>
            <a:ext cx="1073809" cy="951395"/>
          </a:xfrm>
          <a:prstGeom prst="rect">
            <a:avLst/>
          </a:prstGeom>
        </p:spPr>
      </p:pic>
      <p:pic>
        <p:nvPicPr>
          <p:cNvPr id="23" name="Picture 22" descr="0c4361dfb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3600" y="228600"/>
            <a:ext cx="1073809" cy="951395"/>
          </a:xfrm>
          <a:prstGeom prst="rect">
            <a:avLst/>
          </a:prstGeom>
        </p:spPr>
      </p:pic>
      <p:pic>
        <p:nvPicPr>
          <p:cNvPr id="24" name="Picture 23" descr="0c4361dfb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62200" y="4572000"/>
            <a:ext cx="1073809" cy="951395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1219200"/>
            <a:ext cx="8534400" cy="44196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মো: আবদুস সালাম আজাদী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পদবী: প্রভাষক( আরবী )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আই ডি নং-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14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গাউসুল আজম আবদুল কাদের জিলানী (রহ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 pitchFamily="2" charset="2"/>
              </a:rPr>
              <a:t>:)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 pitchFamily="2" charset="2"/>
              </a:rPr>
              <a:t> আলিম মাদ্রাসা। আবিদপুর, বুড়িচং, কুমিল্লা ।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  <a:sym typeface="Wingdings" pitchFamily="2" charset="2"/>
              </a:rPr>
              <a:t> মোবাইল নং- ০১৯২২০৩৮২৩৮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  <a:sym typeface="Wingdings" pitchFamily="2" charset="2"/>
              </a:rPr>
              <a:t> ই মেইল: </a:t>
            </a:r>
            <a:r>
              <a:rPr lang="en-US" sz="2400" dirty="0" smtClean="0">
                <a:latin typeface="NikoshBAN" pitchFamily="2" charset="0"/>
                <a:cs typeface="NikoshBAN" pitchFamily="2" charset="0"/>
                <a:sym typeface="Wingdings" pitchFamily="2" charset="2"/>
              </a:rPr>
              <a:t>azadmdabdussalam@yahoo.com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169" name="Picture 1" descr="C:\Documents and Settings\Jahirul\Desktop\201001A0\28012010258.jpg"/>
          <p:cNvPicPr>
            <a:picLocks noChangeAspect="1" noChangeArrowheads="1"/>
          </p:cNvPicPr>
          <p:nvPr/>
        </p:nvPicPr>
        <p:blipFill>
          <a:blip r:embed="rId2" cstate="print"/>
          <a:srcRect l="40234" t="33741" r="41500" b="38589"/>
          <a:stretch>
            <a:fillRect/>
          </a:stretch>
        </p:blipFill>
        <p:spPr bwMode="auto">
          <a:xfrm>
            <a:off x="6705600" y="1371600"/>
            <a:ext cx="1981200" cy="22510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ontent Placeholder 15"/>
          <p:cNvGraphicFramePr>
            <a:graphicFrameLocks noGrp="1"/>
          </p:cNvGraphicFramePr>
          <p:nvPr>
            <p:ph idx="1"/>
          </p:nvPr>
        </p:nvGraphicFramePr>
        <p:xfrm>
          <a:off x="838200" y="2819400"/>
          <a:ext cx="7620000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Left-Right Arrow 17"/>
          <p:cNvSpPr/>
          <p:nvPr/>
        </p:nvSpPr>
        <p:spPr>
          <a:xfrm>
            <a:off x="1981200" y="914400"/>
            <a:ext cx="5105400" cy="1143000"/>
          </a:xfrm>
          <a:prstGeom prst="left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শ্রেণি : আলিম ১ম বর্ষ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. 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                                                                                                                  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hajj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457200"/>
            <a:ext cx="2946400" cy="2209800"/>
          </a:xfrm>
        </p:spPr>
      </p:pic>
      <p:pic>
        <p:nvPicPr>
          <p:cNvPr id="8" name="Picture 7" descr="safa marw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0" y="457200"/>
            <a:ext cx="2851355" cy="2209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7200" y="2819400"/>
            <a:ext cx="2819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বাইতুল্লাহ তওয়াফ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91200" y="2895600"/>
            <a:ext cx="2362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সায়ী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arafa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38400" y="3505200"/>
            <a:ext cx="3124200" cy="22830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362200" y="5867400"/>
            <a:ext cx="3276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আরাফার ময়দান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914400"/>
            <a:ext cx="7772400" cy="419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প্রথম অধ্যায়</a:t>
            </a:r>
          </a:p>
          <a:p>
            <a:pPr algn="ctr"/>
            <a:r>
              <a:rPr lang="bn-BD" sz="13800" dirty="0" smtClean="0">
                <a:latin typeface="NikoshBAN" pitchFamily="2" charset="0"/>
                <a:cs typeface="NikoshBAN" pitchFamily="2" charset="0"/>
              </a:rPr>
              <a:t>কিতাবুল হজ্জ</a:t>
            </a:r>
            <a:endParaRPr lang="en-US" sz="13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533400"/>
            <a:ext cx="7772400" cy="51816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 ..........</a:t>
            </a:r>
          </a:p>
          <a:p>
            <a:pPr>
              <a:buFont typeface="Wingdings" pitchFamily="2" charset="2"/>
              <a:buChar char="Ø"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হজ্জ কাহাকে বলে বলতে পারবে</a:t>
            </a:r>
          </a:p>
          <a:p>
            <a:pPr>
              <a:buFont typeface="Wingdings" pitchFamily="2" charset="2"/>
              <a:buChar char="Ø"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হজ্জের ফরজ ওয়াজিব  সম্পর্কে জানবে </a:t>
            </a:r>
          </a:p>
          <a:p>
            <a:pPr>
              <a:buFont typeface="Wingdings" pitchFamily="2" charset="2"/>
              <a:buChar char="Ø"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হজ্জ সম্পর্কে ধর্মীয় উপকারিতা কি তা বলতে পারবে।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057587280"/>
              </p:ext>
            </p:extLst>
          </p:nvPr>
        </p:nvGraphicFramePr>
        <p:xfrm>
          <a:off x="4114800" y="3276600"/>
          <a:ext cx="914400" cy="714375"/>
        </p:xfrm>
        <a:graphic>
          <a:graphicData uri="http://schemas.openxmlformats.org/presentationml/2006/ole">
            <p:oleObj spid="_x0000_s1027" name="Packager Shell Object" showAsIcon="1" r:id="rId3" imgW="914400" imgH="71424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1295400"/>
            <a:ext cx="7239000" cy="4800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q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শরহে বেকায়া গ্রন্থাকারের মতে : 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  নির্দিষ্ট স্থান যিয়ারত করার নামই হজ্জ। </a:t>
            </a:r>
          </a:p>
          <a:p>
            <a:pPr>
              <a:buFont typeface="Wingdings" pitchFamily="2" charset="2"/>
              <a:buChar char="q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কামুসুল ফিকহ গ্রন্থ প্রণেতার মতে: 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  মহান আল্লাহর নৈকট্য লাভের উদ্দেশ্য নির্দিষ্ট কার্যাবলির মাধ্যমে সম্মানিত বায়তুল্লাহ যিয়ারত করার নামই হচ্ছে হজ্জ।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-hajj-swine-flu-cp-77207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8600"/>
            <a:ext cx="2590800" cy="2057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 descr="makkah-mecca-saudi-arabia-hajj-pilgrim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8400" y="228600"/>
            <a:ext cx="2667000" cy="1981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2" name="Group 11"/>
          <p:cNvGrpSpPr/>
          <p:nvPr/>
        </p:nvGrpSpPr>
        <p:grpSpPr>
          <a:xfrm>
            <a:off x="2209800" y="2667000"/>
            <a:ext cx="4724400" cy="1905000"/>
            <a:chOff x="2209800" y="2667000"/>
            <a:chExt cx="4724400" cy="2063750"/>
          </a:xfrm>
        </p:grpSpPr>
        <p:sp>
          <p:nvSpPr>
            <p:cNvPr id="3" name="Rectangle 2"/>
            <p:cNvSpPr/>
            <p:nvPr/>
          </p:nvSpPr>
          <p:spPr>
            <a:xfrm>
              <a:off x="3581400" y="2743200"/>
              <a:ext cx="1981200" cy="1371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হজ্জের ফরজ ৩ টি 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Right Arrow 6"/>
            <p:cNvSpPr/>
            <p:nvPr/>
          </p:nvSpPr>
          <p:spPr>
            <a:xfrm flipV="1">
              <a:off x="5562600" y="2667000"/>
              <a:ext cx="1371600" cy="4177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Left Arrow 7"/>
            <p:cNvSpPr/>
            <p:nvPr/>
          </p:nvSpPr>
          <p:spPr>
            <a:xfrm>
              <a:off x="2209800" y="2667000"/>
              <a:ext cx="1371600" cy="381000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Down Arrow 10"/>
            <p:cNvSpPr/>
            <p:nvPr/>
          </p:nvSpPr>
          <p:spPr>
            <a:xfrm>
              <a:off x="4419600" y="4114800"/>
              <a:ext cx="228600" cy="61595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 descr="arafa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5200" y="4648200"/>
            <a:ext cx="2133600" cy="1600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Rectangle 13"/>
          <p:cNvSpPr/>
          <p:nvPr/>
        </p:nvSpPr>
        <p:spPr>
          <a:xfrm>
            <a:off x="381000" y="2590800"/>
            <a:ext cx="1828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ইহরাম বাধা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934200" y="2667000"/>
            <a:ext cx="1828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তওয়াফ করা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657600" y="6477000"/>
            <a:ext cx="1828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আরাফায় অবস্থান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724</TotalTime>
  <Words>297</Words>
  <Application>Microsoft Office PowerPoint</Application>
  <PresentationFormat>On-screen Show (4:3)</PresentationFormat>
  <Paragraphs>58</Paragraphs>
  <Slides>17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Flow</vt:lpstr>
      <vt:lpstr>Packager Shell Object</vt:lpstr>
      <vt:lpstr>স্বাগতম</vt:lpstr>
      <vt:lpstr>Slide 2</vt:lpstr>
      <vt:lpstr>Slide 3</vt:lpstr>
      <vt:lpstr> . .                                                                                                                                                                                                                                                        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মোঃসালাম</dc:title>
  <dc:creator/>
  <cp:lastModifiedBy>A.Salam</cp:lastModifiedBy>
  <cp:revision>95</cp:revision>
  <dcterms:created xsi:type="dcterms:W3CDTF">2006-08-16T00:00:00Z</dcterms:created>
  <dcterms:modified xsi:type="dcterms:W3CDTF">2021-06-12T04:26:06Z</dcterms:modified>
</cp:coreProperties>
</file>