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8" r:id="rId10"/>
    <p:sldId id="271" r:id="rId11"/>
    <p:sldId id="272" r:id="rId12"/>
    <p:sldId id="274" r:id="rId13"/>
    <p:sldId id="273" r:id="rId14"/>
    <p:sldId id="263" r:id="rId15"/>
    <p:sldId id="270" r:id="rId16"/>
    <p:sldId id="269" r:id="rId17"/>
    <p:sldId id="264" r:id="rId18"/>
    <p:sldId id="265" r:id="rId19"/>
    <p:sldId id="26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78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533400"/>
            <a:ext cx="7010400" cy="8309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tenor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828800"/>
            <a:ext cx="7010400" cy="3551959"/>
          </a:xfrm>
          <a:prstGeom prst="rect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609600"/>
            <a:ext cx="2362200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imageshipobiplob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143000"/>
            <a:ext cx="7543800" cy="2514601"/>
          </a:xfrm>
          <a:prstGeom prst="rect">
            <a:avLst/>
          </a:prstGeom>
          <a:ln>
            <a:solidFill>
              <a:srgbClr val="00B050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3733800" y="3657600"/>
            <a:ext cx="2053083" cy="7078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শিল্পায়ণ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1800" y="990600"/>
            <a:ext cx="1824538" cy="92333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মুল্যায়ন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0" y="2590800"/>
            <a:ext cx="4351674" cy="1384995"/>
          </a:xfrm>
          <a:prstGeom prst="rect">
            <a:avLst/>
          </a:prstGeom>
          <a:solidFill>
            <a:srgbClr val="92D050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১। জেমস কি আবিস্কার করেন?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২।শিল্পবিপ্লবের মূল ভিত্তি কী?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৩।কে দরিদ্র আইন প্রনীত করেণ?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90800" y="762000"/>
            <a:ext cx="3200400" cy="8382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4800" dirty="0" smtClean="0"/>
              <a:t>বাড়ীর কাজ</a:t>
            </a:r>
            <a:endParaRPr lang="en-US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3048000"/>
            <a:ext cx="7315200" cy="1754326"/>
          </a:xfrm>
          <a:prstGeom prst="rect">
            <a:avLst/>
          </a:prstGeom>
          <a:solidFill>
            <a:srgbClr val="92D050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 smtClean="0"/>
              <a:t>১।শিল্প বিপ্লবের ফলাফল বর্ননা করো।</a:t>
            </a:r>
          </a:p>
          <a:p>
            <a:r>
              <a:rPr lang="bn-IN" sz="3600" dirty="0" smtClean="0"/>
              <a:t>২।শিল্প বিপ্লবে কাদের ভূমিকা ছিল? </a:t>
            </a:r>
            <a:r>
              <a:rPr lang="bn-IN" sz="3600" smtClean="0"/>
              <a:t>তাদের সম্পর্কে বিবরণ দাও।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743200" y="1981200"/>
            <a:ext cx="4343400" cy="3124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/>
              <a:t>ধন্যবাদ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bn-IN" dirty="0" smtClean="0"/>
              <a:t>পরিচি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তি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bn-IN" dirty="0" smtClean="0"/>
              <a:t>শিক্ষক পরিচিতি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bn-IN" dirty="0" smtClean="0"/>
              <a:t>নামঃ দেবীচৌধুরানী</a:t>
            </a:r>
          </a:p>
          <a:p>
            <a:r>
              <a:rPr lang="bn-IN" dirty="0" smtClean="0"/>
              <a:t>কলেজঃকালিগঞ্জ কলেজ</a:t>
            </a:r>
          </a:p>
          <a:p>
            <a:r>
              <a:rPr lang="bn-IN" dirty="0" smtClean="0"/>
              <a:t>উপজেলাঃনাগেশ্বরী</a:t>
            </a:r>
          </a:p>
          <a:p>
            <a:r>
              <a:rPr lang="bn-IN" dirty="0" smtClean="0"/>
              <a:t>জেলাঃ কুড়িগ্রাম</a:t>
            </a:r>
          </a:p>
          <a:p>
            <a:r>
              <a:rPr lang="bn-IN" dirty="0" smtClean="0"/>
              <a:t>মোবাইলঃ০১৭৯৪৮২৭৯০০</a:t>
            </a:r>
          </a:p>
          <a:p>
            <a:r>
              <a:rPr lang="bn-IN" dirty="0" smtClean="0"/>
              <a:t>ই মেইলঃ</a:t>
            </a:r>
            <a:r>
              <a:rPr lang="en-US" dirty="0" err="1" smtClean="0"/>
              <a:t>debi</a:t>
            </a:r>
            <a:r>
              <a:rPr lang="en-US" dirty="0" smtClean="0"/>
              <a:t> chaudhurani1976@gmail.com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23999"/>
            <a:ext cx="4041775" cy="609601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শ্রেনী পরিচিতি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33600"/>
            <a:ext cx="4194175" cy="2971800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bn-IN" dirty="0" smtClean="0"/>
          </a:p>
          <a:p>
            <a:pPr>
              <a:buNone/>
            </a:pPr>
            <a:r>
              <a:rPr lang="bn-IN" dirty="0" smtClean="0"/>
              <a:t>শ্রেনীঃ দ্বাদশ   শিক্ষার্থীরসংখ্যাঃ৪০  </a:t>
            </a:r>
          </a:p>
          <a:p>
            <a:pPr>
              <a:buNone/>
            </a:pPr>
            <a:r>
              <a:rPr lang="bn-IN" dirty="0" smtClean="0"/>
              <a:t>বিষয়ঃইতিহাস</a:t>
            </a:r>
          </a:p>
          <a:p>
            <a:pPr>
              <a:buNone/>
            </a:pPr>
            <a:r>
              <a:rPr lang="bn-IN" dirty="0" smtClean="0"/>
              <a:t>অধ্যায়ঃপ্রথম</a:t>
            </a:r>
          </a:p>
          <a:p>
            <a:pPr>
              <a:buNone/>
            </a:pPr>
            <a:r>
              <a:rPr lang="bn-IN" dirty="0" smtClean="0"/>
              <a:t>পাঠঃশিল্প বিপ্লব</a:t>
            </a:r>
          </a:p>
          <a:p>
            <a:pPr>
              <a:buNone/>
            </a:pPr>
            <a:r>
              <a:rPr lang="bn-IN" dirty="0" smtClean="0"/>
              <a:t>সময়ঃ৪০মিনিট</a:t>
            </a:r>
          </a:p>
          <a:p>
            <a:pPr>
              <a:buNone/>
            </a:pPr>
            <a:r>
              <a:rPr lang="bn-IN" dirty="0" smtClean="0"/>
              <a:t>তারিখঃ০৯-০৬-২১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66800" y="609601"/>
            <a:ext cx="7086600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শিখন ফলঃ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1981200"/>
            <a:ext cx="7239000" cy="224676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১।শিল্প বিপ্লব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সর্ম্পক বলতে পারবে।</a:t>
            </a:r>
            <a:endParaRPr lang="bn-IN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২।শিল্প বিপ্লব এর কারন বিশ্লেষণ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করতে পারবে।</a:t>
            </a:r>
            <a:endParaRPr lang="bn-IN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৩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কলকারখানা স্থাপিত হওয়ায়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ইংল্যান্ডে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ব্যবসা-বানিজ্যের ব্যাপক প্রসার লাভকরে এবং এই এলাকার মানুষের জীবন যাত্রার মান উন্নত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হয় তা  জানতে পারবে।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  <a:solidFill>
            <a:schemeClr val="accent3">
              <a:lumMod val="75000"/>
            </a:schemeClr>
          </a:solidFill>
          <a:ln>
            <a:solidFill>
              <a:srgbClr val="00B0F0"/>
            </a:solidFill>
          </a:ln>
        </p:spPr>
        <p:txBody>
          <a:bodyPr/>
          <a:lstStyle/>
          <a:p>
            <a:r>
              <a:rPr lang="bn-IN" dirty="0" smtClean="0"/>
              <a:t>শিল্প বিপ্লব</a:t>
            </a:r>
            <a:endParaRPr lang="en-US" dirty="0"/>
          </a:p>
        </p:txBody>
      </p:sp>
      <p:pic>
        <p:nvPicPr>
          <p:cNvPr id="4" name="Content Placeholder 3" descr="imageshipobiplob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371600"/>
            <a:ext cx="8229600" cy="2590800"/>
          </a:xfrm>
          <a:solidFill>
            <a:schemeClr val="accent3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3657600" y="2438400"/>
            <a:ext cx="1119217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bn-IN" dirty="0" smtClean="0"/>
              <a:t>শিল্প বিপ্লব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4419600"/>
            <a:ext cx="90138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১।প্রথম কোন </a:t>
            </a:r>
            <a:r>
              <a:rPr lang="bn-IN" dirty="0" smtClean="0"/>
              <a:t>রাস্টে </a:t>
            </a:r>
            <a:r>
              <a:rPr lang="bn-IN" dirty="0" smtClean="0"/>
              <a:t>রেল পথ নির্মিত হয় ?</a:t>
            </a:r>
          </a:p>
          <a:p>
            <a:r>
              <a:rPr lang="bn-IN" dirty="0" smtClean="0"/>
              <a:t>২।ঔপনেবেশিক শাসন কী? ব্যাখ্যা করো।</a:t>
            </a:r>
          </a:p>
          <a:p>
            <a:r>
              <a:rPr lang="bn-IN" dirty="0" smtClean="0"/>
              <a:t>৩শিল্পোনয়নের সহায়ক উপাদানই ছোট রাস্টের শিল্পের বিকাশকে ত্বরান্বিত করে। পাঠ্য বি</a:t>
            </a:r>
          </a:p>
          <a:p>
            <a:r>
              <a:rPr lang="bn-IN" dirty="0" smtClean="0"/>
              <a:t>বইয়ের আলোকে ব্যাখ্যা করো।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mph" presetSubtype="1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2362200"/>
            <a:ext cx="6781800" cy="304698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dirty="0" smtClean="0"/>
              <a:t>১।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শিল্প বিপ্লব  কত সালে সংঘটিত হয় ?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২।শিল্প বিপ্লবের পুর্বে  ইংল্যান্ডের আর্থ সামাজিক অবস্থা কেমন  ছিল।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৩।উদ্দীপকের  ব্যবসায়ীদের সাথে   ইউরোপীয় কোন দেশের পুজিঁপতিমিল আছে? তাদের কর্মকান্ড বিবৃত কর।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00200" y="533400"/>
            <a:ext cx="5181600" cy="830997"/>
          </a:xfrm>
          <a:prstGeom prst="rect">
            <a:avLst/>
          </a:prstGeom>
          <a:solidFill>
            <a:schemeClr val="accent2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bn-IN" sz="4800" dirty="0" smtClean="0"/>
              <a:t>একক কাজ সর্ম্পীয়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জোরায় কাজ সর্ম্পীয়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indexstimenji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371601"/>
            <a:ext cx="8229600" cy="2895599"/>
          </a:xfrm>
          <a:solidFill>
            <a:srgbClr val="FFC000"/>
          </a:solidFill>
        </p:spPr>
      </p:pic>
      <p:sp>
        <p:nvSpPr>
          <p:cNvPr id="5" name="TextBox 4"/>
          <p:cNvSpPr txBox="1"/>
          <p:nvPr/>
        </p:nvSpPr>
        <p:spPr>
          <a:xfrm>
            <a:off x="4267200" y="2057400"/>
            <a:ext cx="1167307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bn-IN" dirty="0" smtClean="0"/>
              <a:t>স্টীম ইঞ্জিন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371600" y="4724400"/>
            <a:ext cx="7552012" cy="19389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bn-IN" sz="2400" dirty="0" smtClean="0"/>
              <a:t>১।জেমস ওয়াট কী আবিস্কার করেন?.৩</a:t>
            </a:r>
          </a:p>
          <a:p>
            <a:r>
              <a:rPr lang="bn-IN" sz="2400" dirty="0" smtClean="0"/>
              <a:t>২ম্যানরপদ্ধতি বলতে কী বোঝায়? ব্যাখ্যা করো ।</a:t>
            </a:r>
          </a:p>
          <a:p>
            <a:r>
              <a:rPr lang="bn-IN" sz="2400" dirty="0" smtClean="0"/>
              <a:t>৩।উদ্দীপকে উল্লেখিত কৃষি ব্যবস্থার সাথে শিল্পবিপ্লব পুর্ববর্তী ইউরোপের</a:t>
            </a:r>
          </a:p>
          <a:p>
            <a:r>
              <a:rPr lang="bn-IN" sz="2400" dirty="0" smtClean="0"/>
              <a:t>কৃষি ব্যবস্থা সাদৃশ্য- দেখাও।স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  <a:ln>
            <a:solidFill>
              <a:srgbClr val="FFC000"/>
            </a:solidFill>
          </a:ln>
        </p:spPr>
        <p:txBody>
          <a:bodyPr/>
          <a:lstStyle/>
          <a:p>
            <a:r>
              <a:rPr lang="bn-IN" dirty="0" smtClean="0"/>
              <a:t>জোরায় কাজ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bn-IN" dirty="0" smtClean="0"/>
          </a:p>
          <a:p>
            <a:pPr>
              <a:buNone/>
            </a:pPr>
            <a:r>
              <a:rPr lang="bn-IN" dirty="0" smtClean="0"/>
              <a:t>               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05000" y="2819400"/>
            <a:ext cx="601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/>
              <a:t>  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38600" y="1840468"/>
            <a:ext cx="1737976" cy="646331"/>
          </a:xfrm>
          <a:prstGeom prst="rect">
            <a:avLst/>
          </a:prstGeom>
          <a:solidFill>
            <a:srgbClr val="92D050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bn-IN" dirty="0" smtClean="0"/>
              <a:t>পুজিবাদের বিকাশ</a:t>
            </a:r>
          </a:p>
          <a:p>
            <a:r>
              <a:rPr lang="bn-IN" dirty="0" smtClean="0"/>
              <a:t>     </a:t>
            </a:r>
            <a:endParaRPr lang="en-US" dirty="0"/>
          </a:p>
        </p:txBody>
      </p:sp>
      <p:sp>
        <p:nvSpPr>
          <p:cNvPr id="9" name="Down Arrow 8"/>
          <p:cNvSpPr/>
          <p:nvPr/>
        </p:nvSpPr>
        <p:spPr>
          <a:xfrm flipH="1">
            <a:off x="4876800" y="2362200"/>
            <a:ext cx="152400" cy="685800"/>
          </a:xfrm>
          <a:prstGeom prst="downArrow">
            <a:avLst>
              <a:gd name="adj1" fmla="val 50000"/>
              <a:gd name="adj2" fmla="val 571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-Right Arrow 9"/>
          <p:cNvSpPr/>
          <p:nvPr/>
        </p:nvSpPr>
        <p:spPr>
          <a:xfrm>
            <a:off x="3429000" y="2895600"/>
            <a:ext cx="3352800" cy="1524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3429000" y="3048000"/>
            <a:ext cx="762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4953000" y="2819400"/>
            <a:ext cx="762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6629400" y="2971800"/>
            <a:ext cx="152400" cy="609600"/>
          </a:xfrm>
          <a:prstGeom prst="downArrow">
            <a:avLst>
              <a:gd name="adj1" fmla="val 50000"/>
              <a:gd name="adj2" fmla="val 776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676401" y="3657600"/>
            <a:ext cx="2285999" cy="369332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bn-IN" dirty="0" smtClean="0"/>
              <a:t>ইস্ট ইন্ডিয়া কোম্পানী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267200" y="3505201"/>
            <a:ext cx="2057400" cy="646331"/>
          </a:xfrm>
          <a:prstGeom prst="rect">
            <a:avLst/>
          </a:prstGeom>
          <a:solidFill>
            <a:srgbClr val="92D050"/>
          </a:solidFill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bn-IN" dirty="0" smtClean="0"/>
              <a:t>ফরাসী ইস্ট ইন্ডিয়া কোঃ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553200" y="3581400"/>
            <a:ext cx="2057400" cy="369332"/>
          </a:xfrm>
          <a:prstGeom prst="rect">
            <a:avLst/>
          </a:prstGeom>
          <a:solidFill>
            <a:srgbClr val="92D050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IN" dirty="0" smtClean="0"/>
              <a:t>ডাচ ইস্ট ইন্ডিয়া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914401" y="4419600"/>
            <a:ext cx="7924800" cy="923330"/>
          </a:xfrm>
          <a:prstGeom prst="rect">
            <a:avLst/>
          </a:prstGeom>
          <a:solidFill>
            <a:srgbClr val="FFC000"/>
          </a:solidFill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bn-IN" dirty="0" smtClean="0"/>
              <a:t>১।রেলের লোকোমোটিভ ইঞ্জিন কে আবিস্কার করেন?</a:t>
            </a:r>
          </a:p>
          <a:p>
            <a:r>
              <a:rPr lang="bn-IN" dirty="0" smtClean="0"/>
              <a:t>২।ইংল্যান্ডের সামাজিক পরিবেশ  শিল্পবিপ্লব সৃস্টির জন্য অনুকূল ছিল।–ব্যাখ্যা কর।</a:t>
            </a:r>
          </a:p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৩।উদ্দীপকে প্রদর্শিত সংগঠণ ছিল শিল্পবিপ্লব প্রসূত পুজিঁবাদের দান।–পাঠ্য বইয়ের আলোকে বুঝিয়ে লেখ।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hilpo biplo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304800"/>
            <a:ext cx="7467600" cy="2133601"/>
          </a:xfrm>
          <a:prstGeom prst="rect">
            <a:avLst/>
          </a:prstGeom>
          <a:ln>
            <a:solidFill>
              <a:srgbClr val="00B0F0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1524000" y="2514600"/>
            <a:ext cx="2590800" cy="369332"/>
          </a:xfrm>
          <a:prstGeom prst="rect">
            <a:avLst/>
          </a:prstGeom>
          <a:solidFill>
            <a:srgbClr val="92D050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bn-IN" dirty="0" smtClean="0"/>
              <a:t>     যান্ত্রিকব্যবস্থা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886200"/>
            <a:ext cx="8305800" cy="2246769"/>
          </a:xfrm>
          <a:prstGeom prst="rect">
            <a:avLst/>
          </a:prstGeom>
          <a:solidFill>
            <a:srgbClr val="92D050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bn-IN" sz="2800" dirty="0" smtClean="0"/>
              <a:t>১।অগাস্ট ব্লাঙ্কি কে ছিলেন?</a:t>
            </a:r>
          </a:p>
          <a:p>
            <a:r>
              <a:rPr lang="bn-IN" sz="2800" dirty="0" smtClean="0"/>
              <a:t>২।রেনেসাঁর সংগা দাও।</a:t>
            </a:r>
          </a:p>
          <a:p>
            <a:r>
              <a:rPr lang="bn-IN" sz="2800" dirty="0" smtClean="0"/>
              <a:t>৩।রায়পুরার তাতিঁদের অবস্থার উন্নয়নের সাথে পাঠ্যবইয়ের যে যন্ত্র গুলো সাদৃশ্যপূর্ন তাদের</a:t>
            </a:r>
          </a:p>
          <a:p>
            <a:r>
              <a:rPr lang="bn-IN" sz="2800" dirty="0" smtClean="0"/>
              <a:t>৩ টির বিবরণ দাও।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shilpobiplob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381000"/>
            <a:ext cx="6476999" cy="2133599"/>
          </a:xfrm>
          <a:prstGeom prst="rect">
            <a:avLst/>
          </a:prstGeom>
          <a:ln>
            <a:solidFill>
              <a:srgbClr val="0070C0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1828801" y="2590800"/>
            <a:ext cx="3124200" cy="461665"/>
          </a:xfrm>
          <a:prstGeom prst="rect">
            <a:avLst/>
          </a:prstGeom>
          <a:solidFill>
            <a:srgbClr val="92D050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bn-IN" sz="2400" dirty="0" smtClean="0"/>
              <a:t>সভ্যতার ক্রমবিকাশ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3733800"/>
            <a:ext cx="8077200" cy="1200329"/>
          </a:xfrm>
          <a:prstGeom prst="rect">
            <a:avLst/>
          </a:prstGeom>
          <a:solidFill>
            <a:srgbClr val="92D050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bn-IN" dirty="0" smtClean="0"/>
              <a:t>১।</a:t>
            </a:r>
            <a:r>
              <a:rPr lang="en-US" dirty="0" err="1" smtClean="0"/>
              <a:t>Reguleting</a:t>
            </a:r>
            <a:r>
              <a:rPr lang="en-US" dirty="0" smtClean="0"/>
              <a:t> Act </a:t>
            </a:r>
            <a:r>
              <a:rPr lang="bn-IN" dirty="0" smtClean="0"/>
              <a:t>প্রনীত হয় কখণ?</a:t>
            </a:r>
          </a:p>
          <a:p>
            <a:r>
              <a:rPr lang="bn-IN" dirty="0" smtClean="0"/>
              <a:t>২।ভৌগলিক অবস্থানই বৃটেনের শিল্প বিপ্লিবকে এগিয়ে নিতে সাহায্য করে।–ব্যাখ্যা কর।  </a:t>
            </a:r>
          </a:p>
          <a:p>
            <a:r>
              <a:rPr lang="bn-IN" dirty="0" smtClean="0"/>
              <a:t>৩।শামীমের দেশের অর্থ নৈতিক পরিবর্ত নের সাথে কোন দেশের অর্থ নৈতিক পরিবর্তনের মিল আছে?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</TotalTime>
  <Words>370</Words>
  <Application>Microsoft Office PowerPoint</Application>
  <PresentationFormat>On-screen Show (4:3)</PresentationFormat>
  <Paragraphs>68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পরিচিতি</vt:lpstr>
      <vt:lpstr>Slide 3</vt:lpstr>
      <vt:lpstr>শিল্প বিপ্লব</vt:lpstr>
      <vt:lpstr>Slide 5</vt:lpstr>
      <vt:lpstr>জোরায় কাজ সর্ম্পীয়</vt:lpstr>
      <vt:lpstr>জোরায় কাজ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UITRCE-13</dc:creator>
  <cp:lastModifiedBy>UITRCE-13</cp:lastModifiedBy>
  <cp:revision>75</cp:revision>
  <dcterms:created xsi:type="dcterms:W3CDTF">2006-08-16T00:00:00Z</dcterms:created>
  <dcterms:modified xsi:type="dcterms:W3CDTF">2021-06-12T03:41:33Z</dcterms:modified>
</cp:coreProperties>
</file>